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2"/>
    <p:sldMasterId id="2147483792" r:id="rId3"/>
    <p:sldMasterId id="2147483781" r:id="rId4"/>
    <p:sldMasterId id="2147483688" r:id="rId5"/>
    <p:sldMasterId id="2147483702" r:id="rId6"/>
    <p:sldMasterId id="2147483800" r:id="rId7"/>
    <p:sldMasterId id="2147483834" r:id="rId8"/>
    <p:sldMasterId id="2147483855" r:id="rId9"/>
  </p:sldMasterIdLst>
  <p:notesMasterIdLst>
    <p:notesMasterId r:id="rId50"/>
  </p:notesMasterIdLst>
  <p:handoutMasterIdLst>
    <p:handoutMasterId r:id="rId51"/>
  </p:handoutMasterIdLst>
  <p:sldIdLst>
    <p:sldId id="256" r:id="rId10"/>
    <p:sldId id="284" r:id="rId11"/>
    <p:sldId id="283" r:id="rId12"/>
    <p:sldId id="290" r:id="rId13"/>
    <p:sldId id="288" r:id="rId14"/>
    <p:sldId id="328" r:id="rId15"/>
    <p:sldId id="329" r:id="rId16"/>
    <p:sldId id="330" r:id="rId17"/>
    <p:sldId id="291" r:id="rId18"/>
    <p:sldId id="303" r:id="rId19"/>
    <p:sldId id="292" r:id="rId20"/>
    <p:sldId id="300" r:id="rId21"/>
    <p:sldId id="304" r:id="rId22"/>
    <p:sldId id="314" r:id="rId23"/>
    <p:sldId id="295" r:id="rId24"/>
    <p:sldId id="306" r:id="rId25"/>
    <p:sldId id="307" r:id="rId26"/>
    <p:sldId id="308" r:id="rId27"/>
    <p:sldId id="324" r:id="rId28"/>
    <p:sldId id="296" r:id="rId29"/>
    <p:sldId id="297" r:id="rId30"/>
    <p:sldId id="316" r:id="rId31"/>
    <p:sldId id="310" r:id="rId32"/>
    <p:sldId id="315" r:id="rId33"/>
    <p:sldId id="301" r:id="rId34"/>
    <p:sldId id="312" r:id="rId35"/>
    <p:sldId id="318" r:id="rId36"/>
    <p:sldId id="298" r:id="rId37"/>
    <p:sldId id="302" r:id="rId38"/>
    <p:sldId id="319" r:id="rId39"/>
    <p:sldId id="322" r:id="rId40"/>
    <p:sldId id="320" r:id="rId41"/>
    <p:sldId id="325" r:id="rId42"/>
    <p:sldId id="321" r:id="rId43"/>
    <p:sldId id="326" r:id="rId44"/>
    <p:sldId id="327" r:id="rId45"/>
    <p:sldId id="299" r:id="rId46"/>
    <p:sldId id="309" r:id="rId47"/>
    <p:sldId id="276" r:id="rId48"/>
    <p:sldId id="282" r:id="rId49"/>
  </p:sldIdLst>
  <p:sldSz cx="12192000" cy="6858000"/>
  <p:notesSz cx="6797675" cy="9926638"/>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E2977"/>
    <a:srgbClr val="52C2FF"/>
    <a:srgbClr val="324715"/>
    <a:srgbClr val="31CCE8"/>
    <a:srgbClr val="118E97"/>
    <a:srgbClr val="118497"/>
    <a:srgbClr val="17B1CB"/>
    <a:srgbClr val="BC873A"/>
    <a:srgbClr val="C1C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5" autoAdjust="0"/>
    <p:restoredTop sz="97291" autoAdjust="0"/>
  </p:normalViewPr>
  <p:slideViewPr>
    <p:cSldViewPr snapToGrid="0" snapToObjects="1">
      <p:cViewPr varScale="1">
        <p:scale>
          <a:sx n="68" d="100"/>
          <a:sy n="68" d="100"/>
        </p:scale>
        <p:origin x="536"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2" d="100"/>
        <a:sy n="162" d="100"/>
      </p:scale>
      <p:origin x="0" y="0"/>
    </p:cViewPr>
  </p:sorterViewPr>
  <p:notesViewPr>
    <p:cSldViewPr snapToGrid="0" snapToObjects="1">
      <p:cViewPr>
        <p:scale>
          <a:sx n="66" d="100"/>
          <a:sy n="66" d="100"/>
        </p:scale>
        <p:origin x="5280" y="6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4.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7.xml"/><Relationship Id="rId51" Type="http://schemas.openxmlformats.org/officeDocument/2006/relationships/handoutMaster" Target="handoutMasters/handoutMaster1.xml"/><Relationship Id="rId3"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Overall Satisfaction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541143082100691E-2"/>
          <c:y val="0.15724233662678144"/>
          <c:w val="0.96350592826211157"/>
          <c:h val="0.75718281132577836"/>
        </c:manualLayout>
      </c:layout>
      <c:barChart>
        <c:barDir val="col"/>
        <c:grouping val="clustered"/>
        <c:varyColors val="0"/>
        <c:ser>
          <c:idx val="0"/>
          <c:order val="0"/>
          <c:tx>
            <c:strRef>
              <c:f>Sheet1!$C$2</c:f>
              <c:strCache>
                <c:ptCount val="1"/>
                <c:pt idx="0">
                  <c:v>Wales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Very Satisfied</c:v>
                </c:pt>
                <c:pt idx="1">
                  <c:v>Fairly Satisfied </c:v>
                </c:pt>
                <c:pt idx="2">
                  <c:v>Neither Satisfied or Dissatisfied </c:v>
                </c:pt>
                <c:pt idx="3">
                  <c:v>Fairly Dissatisfied </c:v>
                </c:pt>
                <c:pt idx="4">
                  <c:v>Very Dissatisfied </c:v>
                </c:pt>
              </c:strCache>
            </c:strRef>
          </c:cat>
          <c:val>
            <c:numRef>
              <c:f>Sheet1!$C$3:$C$7</c:f>
              <c:numCache>
                <c:formatCode>General</c:formatCode>
                <c:ptCount val="5"/>
                <c:pt idx="0">
                  <c:v>2</c:v>
                </c:pt>
                <c:pt idx="1">
                  <c:v>1</c:v>
                </c:pt>
                <c:pt idx="3">
                  <c:v>2</c:v>
                </c:pt>
                <c:pt idx="4">
                  <c:v>9</c:v>
                </c:pt>
              </c:numCache>
            </c:numRef>
          </c:val>
          <c:extLst>
            <c:ext xmlns:c16="http://schemas.microsoft.com/office/drawing/2014/chart" uri="{C3380CC4-5D6E-409C-BE32-E72D297353CC}">
              <c16:uniqueId val="{00000000-60E8-487E-8243-8BF20FE28B4D}"/>
            </c:ext>
          </c:extLst>
        </c:ser>
        <c:ser>
          <c:idx val="1"/>
          <c:order val="1"/>
          <c:tx>
            <c:strRef>
              <c:f>Sheet1!$D$2</c:f>
              <c:strCache>
                <c:ptCount val="1"/>
                <c:pt idx="0">
                  <c:v>Scotland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Very Satisfied</c:v>
                </c:pt>
                <c:pt idx="1">
                  <c:v>Fairly Satisfied </c:v>
                </c:pt>
                <c:pt idx="2">
                  <c:v>Neither Satisfied or Dissatisfied </c:v>
                </c:pt>
                <c:pt idx="3">
                  <c:v>Fairly Dissatisfied </c:v>
                </c:pt>
                <c:pt idx="4">
                  <c:v>Very Dissatisfied </c:v>
                </c:pt>
              </c:strCache>
            </c:strRef>
          </c:cat>
          <c:val>
            <c:numRef>
              <c:f>Sheet1!$D$3:$D$7</c:f>
              <c:numCache>
                <c:formatCode>General</c:formatCode>
                <c:ptCount val="5"/>
                <c:pt idx="0">
                  <c:v>2</c:v>
                </c:pt>
                <c:pt idx="1">
                  <c:v>4</c:v>
                </c:pt>
                <c:pt idx="2">
                  <c:v>4</c:v>
                </c:pt>
                <c:pt idx="3">
                  <c:v>2</c:v>
                </c:pt>
                <c:pt idx="4">
                  <c:v>4</c:v>
                </c:pt>
              </c:numCache>
            </c:numRef>
          </c:val>
          <c:extLst>
            <c:ext xmlns:c16="http://schemas.microsoft.com/office/drawing/2014/chart" uri="{C3380CC4-5D6E-409C-BE32-E72D297353CC}">
              <c16:uniqueId val="{00000001-60E8-487E-8243-8BF20FE28B4D}"/>
            </c:ext>
          </c:extLst>
        </c:ser>
        <c:ser>
          <c:idx val="2"/>
          <c:order val="2"/>
          <c:tx>
            <c:strRef>
              <c:f>Sheet1!$E$2</c:f>
              <c:strCache>
                <c:ptCount val="1"/>
                <c:pt idx="0">
                  <c:v>E. Midlands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Very Satisfied</c:v>
                </c:pt>
                <c:pt idx="1">
                  <c:v>Fairly Satisfied </c:v>
                </c:pt>
                <c:pt idx="2">
                  <c:v>Neither Satisfied or Dissatisfied </c:v>
                </c:pt>
                <c:pt idx="3">
                  <c:v>Fairly Dissatisfied </c:v>
                </c:pt>
                <c:pt idx="4">
                  <c:v>Very Dissatisfied </c:v>
                </c:pt>
              </c:strCache>
            </c:strRef>
          </c:cat>
          <c:val>
            <c:numRef>
              <c:f>Sheet1!$E$3:$E$7</c:f>
              <c:numCache>
                <c:formatCode>General</c:formatCode>
                <c:ptCount val="5"/>
                <c:pt idx="0">
                  <c:v>2</c:v>
                </c:pt>
                <c:pt idx="1">
                  <c:v>4</c:v>
                </c:pt>
                <c:pt idx="2">
                  <c:v>2</c:v>
                </c:pt>
                <c:pt idx="3">
                  <c:v>3</c:v>
                </c:pt>
                <c:pt idx="4">
                  <c:v>5</c:v>
                </c:pt>
              </c:numCache>
            </c:numRef>
          </c:val>
          <c:extLst>
            <c:ext xmlns:c16="http://schemas.microsoft.com/office/drawing/2014/chart" uri="{C3380CC4-5D6E-409C-BE32-E72D297353CC}">
              <c16:uniqueId val="{00000002-60E8-487E-8243-8BF20FE28B4D}"/>
            </c:ext>
          </c:extLst>
        </c:ser>
        <c:ser>
          <c:idx val="3"/>
          <c:order val="3"/>
          <c:tx>
            <c:strRef>
              <c:f>Sheet1!$F$2</c:f>
              <c:strCache>
                <c:ptCount val="1"/>
                <c:pt idx="0">
                  <c:v>South East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Very Satisfied</c:v>
                </c:pt>
                <c:pt idx="1">
                  <c:v>Fairly Satisfied </c:v>
                </c:pt>
                <c:pt idx="2">
                  <c:v>Neither Satisfied or Dissatisfied </c:v>
                </c:pt>
                <c:pt idx="3">
                  <c:v>Fairly Dissatisfied </c:v>
                </c:pt>
                <c:pt idx="4">
                  <c:v>Very Dissatisfied </c:v>
                </c:pt>
              </c:strCache>
            </c:strRef>
          </c:cat>
          <c:val>
            <c:numRef>
              <c:f>Sheet1!$F$3:$F$7</c:f>
              <c:numCache>
                <c:formatCode>General</c:formatCode>
                <c:ptCount val="5"/>
                <c:pt idx="0">
                  <c:v>1</c:v>
                </c:pt>
                <c:pt idx="1">
                  <c:v>3</c:v>
                </c:pt>
                <c:pt idx="2">
                  <c:v>2</c:v>
                </c:pt>
                <c:pt idx="3">
                  <c:v>4</c:v>
                </c:pt>
                <c:pt idx="4">
                  <c:v>4</c:v>
                </c:pt>
              </c:numCache>
            </c:numRef>
          </c:val>
          <c:extLst>
            <c:ext xmlns:c16="http://schemas.microsoft.com/office/drawing/2014/chart" uri="{C3380CC4-5D6E-409C-BE32-E72D297353CC}">
              <c16:uniqueId val="{00000000-5360-4469-BF6B-D5085ED34FF4}"/>
            </c:ext>
          </c:extLst>
        </c:ser>
        <c:dLbls>
          <c:showLegendKey val="0"/>
          <c:showVal val="1"/>
          <c:showCatName val="0"/>
          <c:showSerName val="0"/>
          <c:showPercent val="0"/>
          <c:showBubbleSize val="0"/>
        </c:dLbls>
        <c:gapWidth val="150"/>
        <c:overlap val="-25"/>
        <c:axId val="572396264"/>
        <c:axId val="572397248"/>
      </c:barChart>
      <c:catAx>
        <c:axId val="57239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397248"/>
        <c:crosses val="autoZero"/>
        <c:auto val="1"/>
        <c:lblAlgn val="ctr"/>
        <c:lblOffset val="100"/>
        <c:noMultiLvlLbl val="0"/>
      </c:catAx>
      <c:valAx>
        <c:axId val="572397248"/>
        <c:scaling>
          <c:orientation val="minMax"/>
        </c:scaling>
        <c:delete val="1"/>
        <c:axPos val="l"/>
        <c:numFmt formatCode="General" sourceLinked="1"/>
        <c:majorTickMark val="none"/>
        <c:minorTickMark val="none"/>
        <c:tickLblPos val="nextTo"/>
        <c:crossAx val="572396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Have you ever had to contact your supplier?</a:t>
            </a:r>
          </a:p>
        </c:rich>
      </c:tx>
      <c:layout>
        <c:manualLayout>
          <c:xMode val="edge"/>
          <c:yMode val="edge"/>
          <c:x val="0.151381084209925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Sheet1!$C$10</c:f>
              <c:strCache>
                <c:ptCount val="1"/>
                <c:pt idx="0">
                  <c:v>Wales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Sheet1!$B$11:$B$12</c:f>
              <c:strCache>
                <c:ptCount val="2"/>
                <c:pt idx="0">
                  <c:v>Yes</c:v>
                </c:pt>
                <c:pt idx="1">
                  <c:v>No</c:v>
                </c:pt>
              </c:strCache>
            </c:strRef>
          </c:cat>
          <c:val>
            <c:numRef>
              <c:f>Sheet1!$C$11:$C$12</c:f>
              <c:numCache>
                <c:formatCode>General</c:formatCode>
                <c:ptCount val="2"/>
                <c:pt idx="0">
                  <c:v>13</c:v>
                </c:pt>
                <c:pt idx="1">
                  <c:v>1</c:v>
                </c:pt>
              </c:numCache>
            </c:numRef>
          </c:val>
          <c:extLst>
            <c:ext xmlns:c16="http://schemas.microsoft.com/office/drawing/2014/chart" uri="{C3380CC4-5D6E-409C-BE32-E72D297353CC}">
              <c16:uniqueId val="{00000000-C8C8-4A74-A1D5-41527A0EA784}"/>
            </c:ext>
          </c:extLst>
        </c:ser>
        <c:ser>
          <c:idx val="1"/>
          <c:order val="1"/>
          <c:tx>
            <c:strRef>
              <c:f>Sheet1!$D$10</c:f>
              <c:strCache>
                <c:ptCount val="1"/>
                <c:pt idx="0">
                  <c:v>Scotland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Sheet1!$B$11:$B$12</c:f>
              <c:strCache>
                <c:ptCount val="2"/>
                <c:pt idx="0">
                  <c:v>Yes</c:v>
                </c:pt>
                <c:pt idx="1">
                  <c:v>No</c:v>
                </c:pt>
              </c:strCache>
            </c:strRef>
          </c:cat>
          <c:val>
            <c:numRef>
              <c:f>Sheet1!$D$11:$D$12</c:f>
              <c:numCache>
                <c:formatCode>General</c:formatCode>
                <c:ptCount val="2"/>
                <c:pt idx="0">
                  <c:v>14</c:v>
                </c:pt>
                <c:pt idx="1">
                  <c:v>2</c:v>
                </c:pt>
              </c:numCache>
            </c:numRef>
          </c:val>
          <c:extLst>
            <c:ext xmlns:c16="http://schemas.microsoft.com/office/drawing/2014/chart" uri="{C3380CC4-5D6E-409C-BE32-E72D297353CC}">
              <c16:uniqueId val="{00000001-C8C8-4A74-A1D5-41527A0EA784}"/>
            </c:ext>
          </c:extLst>
        </c:ser>
        <c:ser>
          <c:idx val="2"/>
          <c:order val="2"/>
          <c:tx>
            <c:strRef>
              <c:f>Sheet1!$E$10</c:f>
              <c:strCache>
                <c:ptCount val="1"/>
                <c:pt idx="0">
                  <c:v>E. Midlands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Sheet1!$B$11:$B$12</c:f>
              <c:strCache>
                <c:ptCount val="2"/>
                <c:pt idx="0">
                  <c:v>Yes</c:v>
                </c:pt>
                <c:pt idx="1">
                  <c:v>No</c:v>
                </c:pt>
              </c:strCache>
            </c:strRef>
          </c:cat>
          <c:val>
            <c:numRef>
              <c:f>Sheet1!$E$11:$E$12</c:f>
              <c:numCache>
                <c:formatCode>General</c:formatCode>
                <c:ptCount val="2"/>
                <c:pt idx="0">
                  <c:v>15</c:v>
                </c:pt>
                <c:pt idx="1">
                  <c:v>1</c:v>
                </c:pt>
              </c:numCache>
            </c:numRef>
          </c:val>
          <c:extLst>
            <c:ext xmlns:c16="http://schemas.microsoft.com/office/drawing/2014/chart" uri="{C3380CC4-5D6E-409C-BE32-E72D297353CC}">
              <c16:uniqueId val="{00000002-C8C8-4A74-A1D5-41527A0EA784}"/>
            </c:ext>
          </c:extLst>
        </c:ser>
        <c:ser>
          <c:idx val="3"/>
          <c:order val="3"/>
          <c:tx>
            <c:strRef>
              <c:f>Sheet1!$F$10</c:f>
              <c:strCache>
                <c:ptCount val="1"/>
                <c:pt idx="0">
                  <c:v>South East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Sheet1!$B$11:$B$12</c:f>
              <c:strCache>
                <c:ptCount val="2"/>
                <c:pt idx="0">
                  <c:v>Yes</c:v>
                </c:pt>
                <c:pt idx="1">
                  <c:v>No</c:v>
                </c:pt>
              </c:strCache>
            </c:strRef>
          </c:cat>
          <c:val>
            <c:numRef>
              <c:f>Sheet1!$F$11:$F$12</c:f>
              <c:numCache>
                <c:formatCode>General</c:formatCode>
                <c:ptCount val="2"/>
                <c:pt idx="0">
                  <c:v>14</c:v>
                </c:pt>
              </c:numCache>
            </c:numRef>
          </c:val>
          <c:extLst>
            <c:ext xmlns:c16="http://schemas.microsoft.com/office/drawing/2014/chart" uri="{C3380CC4-5D6E-409C-BE32-E72D297353CC}">
              <c16:uniqueId val="{00000000-D51E-4A43-82A7-CB31E3609DFE}"/>
            </c:ext>
          </c:extLst>
        </c:ser>
        <c:dLbls>
          <c:showLegendKey val="0"/>
          <c:showVal val="1"/>
          <c:showCatName val="0"/>
          <c:showSerName val="0"/>
          <c:showPercent val="0"/>
          <c:showBubbleSize val="0"/>
        </c:dLbls>
        <c:gapWidth val="150"/>
        <c:overlap val="-25"/>
        <c:axId val="913279480"/>
        <c:axId val="913284400"/>
      </c:barChart>
      <c:catAx>
        <c:axId val="91327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284400"/>
        <c:crosses val="autoZero"/>
        <c:auto val="1"/>
        <c:lblAlgn val="ctr"/>
        <c:lblOffset val="100"/>
        <c:noMultiLvlLbl val="0"/>
      </c:catAx>
      <c:valAx>
        <c:axId val="913284400"/>
        <c:scaling>
          <c:orientation val="minMax"/>
        </c:scaling>
        <c:delete val="1"/>
        <c:axPos val="l"/>
        <c:numFmt formatCode="General" sourceLinked="1"/>
        <c:majorTickMark val="none"/>
        <c:minorTickMark val="none"/>
        <c:tickLblPos val="nextTo"/>
        <c:crossAx val="913279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Satisfied</a:t>
            </a:r>
            <a:r>
              <a:rPr lang="en-GB" baseline="0" dirty="0"/>
              <a:t> with contact with heating supplier?</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Sheet1!$C$16</c:f>
              <c:strCache>
                <c:ptCount val="1"/>
                <c:pt idx="0">
                  <c:v>Wales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Sheet1!$B$17:$B$21</c:f>
              <c:strCache>
                <c:ptCount val="5"/>
                <c:pt idx="0">
                  <c:v>Very Satisfied</c:v>
                </c:pt>
                <c:pt idx="1">
                  <c:v>Fairly Satisfied </c:v>
                </c:pt>
                <c:pt idx="2">
                  <c:v>Neither Satisfied or Dissatisfied </c:v>
                </c:pt>
                <c:pt idx="3">
                  <c:v>Fairly Dissatisfied </c:v>
                </c:pt>
                <c:pt idx="4">
                  <c:v>Very Dissatisfied </c:v>
                </c:pt>
              </c:strCache>
            </c:strRef>
          </c:cat>
          <c:val>
            <c:numRef>
              <c:f>Sheet1!$C$17:$C$21</c:f>
              <c:numCache>
                <c:formatCode>General</c:formatCode>
                <c:ptCount val="5"/>
                <c:pt idx="3">
                  <c:v>5</c:v>
                </c:pt>
                <c:pt idx="4">
                  <c:v>8</c:v>
                </c:pt>
              </c:numCache>
            </c:numRef>
          </c:val>
          <c:extLst>
            <c:ext xmlns:c16="http://schemas.microsoft.com/office/drawing/2014/chart" uri="{C3380CC4-5D6E-409C-BE32-E72D297353CC}">
              <c16:uniqueId val="{00000000-4C32-4D7D-9123-86E0105E2E96}"/>
            </c:ext>
          </c:extLst>
        </c:ser>
        <c:ser>
          <c:idx val="1"/>
          <c:order val="1"/>
          <c:tx>
            <c:strRef>
              <c:f>Sheet1!$D$16</c:f>
              <c:strCache>
                <c:ptCount val="1"/>
                <c:pt idx="0">
                  <c:v>Scotland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Sheet1!$B$17:$B$21</c:f>
              <c:strCache>
                <c:ptCount val="5"/>
                <c:pt idx="0">
                  <c:v>Very Satisfied</c:v>
                </c:pt>
                <c:pt idx="1">
                  <c:v>Fairly Satisfied </c:v>
                </c:pt>
                <c:pt idx="2">
                  <c:v>Neither Satisfied or Dissatisfied </c:v>
                </c:pt>
                <c:pt idx="3">
                  <c:v>Fairly Dissatisfied </c:v>
                </c:pt>
                <c:pt idx="4">
                  <c:v>Very Dissatisfied </c:v>
                </c:pt>
              </c:strCache>
            </c:strRef>
          </c:cat>
          <c:val>
            <c:numRef>
              <c:f>Sheet1!$D$17:$D$21</c:f>
              <c:numCache>
                <c:formatCode>General</c:formatCode>
                <c:ptCount val="5"/>
                <c:pt idx="0">
                  <c:v>3</c:v>
                </c:pt>
                <c:pt idx="1">
                  <c:v>2</c:v>
                </c:pt>
                <c:pt idx="2">
                  <c:v>3</c:v>
                </c:pt>
                <c:pt idx="3">
                  <c:v>2</c:v>
                </c:pt>
                <c:pt idx="4">
                  <c:v>4</c:v>
                </c:pt>
              </c:numCache>
            </c:numRef>
          </c:val>
          <c:extLst>
            <c:ext xmlns:c16="http://schemas.microsoft.com/office/drawing/2014/chart" uri="{C3380CC4-5D6E-409C-BE32-E72D297353CC}">
              <c16:uniqueId val="{00000001-4C32-4D7D-9123-86E0105E2E96}"/>
            </c:ext>
          </c:extLst>
        </c:ser>
        <c:ser>
          <c:idx val="2"/>
          <c:order val="2"/>
          <c:tx>
            <c:strRef>
              <c:f>Sheet1!$E$16</c:f>
              <c:strCache>
                <c:ptCount val="1"/>
                <c:pt idx="0">
                  <c:v>E. Midlands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Sheet1!$B$17:$B$21</c:f>
              <c:strCache>
                <c:ptCount val="5"/>
                <c:pt idx="0">
                  <c:v>Very Satisfied</c:v>
                </c:pt>
                <c:pt idx="1">
                  <c:v>Fairly Satisfied </c:v>
                </c:pt>
                <c:pt idx="2">
                  <c:v>Neither Satisfied or Dissatisfied </c:v>
                </c:pt>
                <c:pt idx="3">
                  <c:v>Fairly Dissatisfied </c:v>
                </c:pt>
                <c:pt idx="4">
                  <c:v>Very Dissatisfied </c:v>
                </c:pt>
              </c:strCache>
            </c:strRef>
          </c:cat>
          <c:val>
            <c:numRef>
              <c:f>Sheet1!$E$17:$E$21</c:f>
              <c:numCache>
                <c:formatCode>General</c:formatCode>
                <c:ptCount val="5"/>
                <c:pt idx="1">
                  <c:v>3</c:v>
                </c:pt>
                <c:pt idx="2">
                  <c:v>2</c:v>
                </c:pt>
                <c:pt idx="3">
                  <c:v>4</c:v>
                </c:pt>
                <c:pt idx="4">
                  <c:v>7</c:v>
                </c:pt>
              </c:numCache>
            </c:numRef>
          </c:val>
          <c:extLst>
            <c:ext xmlns:c16="http://schemas.microsoft.com/office/drawing/2014/chart" uri="{C3380CC4-5D6E-409C-BE32-E72D297353CC}">
              <c16:uniqueId val="{00000002-4C32-4D7D-9123-86E0105E2E96}"/>
            </c:ext>
          </c:extLst>
        </c:ser>
        <c:ser>
          <c:idx val="3"/>
          <c:order val="3"/>
          <c:tx>
            <c:strRef>
              <c:f>Sheet1!$F$16</c:f>
              <c:strCache>
                <c:ptCount val="1"/>
                <c:pt idx="0">
                  <c:v>South East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Sheet1!$B$17:$B$21</c:f>
              <c:strCache>
                <c:ptCount val="5"/>
                <c:pt idx="0">
                  <c:v>Very Satisfied</c:v>
                </c:pt>
                <c:pt idx="1">
                  <c:v>Fairly Satisfied </c:v>
                </c:pt>
                <c:pt idx="2">
                  <c:v>Neither Satisfied or Dissatisfied </c:v>
                </c:pt>
                <c:pt idx="3">
                  <c:v>Fairly Dissatisfied </c:v>
                </c:pt>
                <c:pt idx="4">
                  <c:v>Very Dissatisfied </c:v>
                </c:pt>
              </c:strCache>
            </c:strRef>
          </c:cat>
          <c:val>
            <c:numRef>
              <c:f>Sheet1!$F$17:$F$21</c:f>
              <c:numCache>
                <c:formatCode>General</c:formatCode>
                <c:ptCount val="5"/>
                <c:pt idx="0">
                  <c:v>1</c:v>
                </c:pt>
                <c:pt idx="1">
                  <c:v>5</c:v>
                </c:pt>
                <c:pt idx="2">
                  <c:v>2</c:v>
                </c:pt>
                <c:pt idx="3">
                  <c:v>5</c:v>
                </c:pt>
                <c:pt idx="4">
                  <c:v>1</c:v>
                </c:pt>
              </c:numCache>
            </c:numRef>
          </c:val>
          <c:extLst>
            <c:ext xmlns:c16="http://schemas.microsoft.com/office/drawing/2014/chart" uri="{C3380CC4-5D6E-409C-BE32-E72D297353CC}">
              <c16:uniqueId val="{00000000-231A-4CCB-9AEB-6F28CCDEA428}"/>
            </c:ext>
          </c:extLst>
        </c:ser>
        <c:dLbls>
          <c:showLegendKey val="0"/>
          <c:showVal val="1"/>
          <c:showCatName val="0"/>
          <c:showSerName val="0"/>
          <c:showPercent val="0"/>
          <c:showBubbleSize val="0"/>
        </c:dLbls>
        <c:gapWidth val="150"/>
        <c:overlap val="-25"/>
        <c:axId val="571200256"/>
        <c:axId val="571194680"/>
      </c:barChart>
      <c:catAx>
        <c:axId val="5712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194680"/>
        <c:crosses val="autoZero"/>
        <c:auto val="1"/>
        <c:lblAlgn val="ctr"/>
        <c:lblOffset val="100"/>
        <c:noMultiLvlLbl val="0"/>
      </c:catAx>
      <c:valAx>
        <c:axId val="571194680"/>
        <c:scaling>
          <c:orientation val="minMax"/>
        </c:scaling>
        <c:delete val="1"/>
        <c:axPos val="l"/>
        <c:numFmt formatCode="General" sourceLinked="1"/>
        <c:majorTickMark val="none"/>
        <c:minorTickMark val="none"/>
        <c:tickLblPos val="nextTo"/>
        <c:crossAx val="571200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Have you ever complained to</a:t>
            </a:r>
            <a:r>
              <a:rPr lang="en-GB" baseline="0" dirty="0"/>
              <a:t> your heating supplier?</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777777777777776E-2"/>
          <c:y val="0.3793642461358997"/>
          <c:w val="0.93888888888888888"/>
          <c:h val="0.53708661417322834"/>
        </c:manualLayout>
      </c:layout>
      <c:barChart>
        <c:barDir val="col"/>
        <c:grouping val="clustered"/>
        <c:varyColors val="0"/>
        <c:ser>
          <c:idx val="0"/>
          <c:order val="0"/>
          <c:tx>
            <c:strRef>
              <c:f>Sheet1!$C$23</c:f>
              <c:strCache>
                <c:ptCount val="1"/>
                <c:pt idx="0">
                  <c:v>Wales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Sheet1!$B$24:$B$25</c:f>
              <c:strCache>
                <c:ptCount val="2"/>
                <c:pt idx="0">
                  <c:v>Yes</c:v>
                </c:pt>
                <c:pt idx="1">
                  <c:v>No</c:v>
                </c:pt>
              </c:strCache>
            </c:strRef>
          </c:cat>
          <c:val>
            <c:numRef>
              <c:f>Sheet1!$C$24:$C$25</c:f>
              <c:numCache>
                <c:formatCode>General</c:formatCode>
                <c:ptCount val="2"/>
                <c:pt idx="0">
                  <c:v>11</c:v>
                </c:pt>
                <c:pt idx="1">
                  <c:v>2</c:v>
                </c:pt>
              </c:numCache>
            </c:numRef>
          </c:val>
          <c:extLst>
            <c:ext xmlns:c16="http://schemas.microsoft.com/office/drawing/2014/chart" uri="{C3380CC4-5D6E-409C-BE32-E72D297353CC}">
              <c16:uniqueId val="{00000000-FACB-4FC2-BCD4-5790B4CA203F}"/>
            </c:ext>
          </c:extLst>
        </c:ser>
        <c:ser>
          <c:idx val="1"/>
          <c:order val="1"/>
          <c:tx>
            <c:strRef>
              <c:f>Sheet1!$D$23</c:f>
              <c:strCache>
                <c:ptCount val="1"/>
                <c:pt idx="0">
                  <c:v>Scotland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Sheet1!$B$24:$B$25</c:f>
              <c:strCache>
                <c:ptCount val="2"/>
                <c:pt idx="0">
                  <c:v>Yes</c:v>
                </c:pt>
                <c:pt idx="1">
                  <c:v>No</c:v>
                </c:pt>
              </c:strCache>
            </c:strRef>
          </c:cat>
          <c:val>
            <c:numRef>
              <c:f>Sheet1!$D$24:$D$25</c:f>
              <c:numCache>
                <c:formatCode>General</c:formatCode>
                <c:ptCount val="2"/>
                <c:pt idx="0">
                  <c:v>11</c:v>
                </c:pt>
                <c:pt idx="1">
                  <c:v>5</c:v>
                </c:pt>
              </c:numCache>
            </c:numRef>
          </c:val>
          <c:extLst>
            <c:ext xmlns:c16="http://schemas.microsoft.com/office/drawing/2014/chart" uri="{C3380CC4-5D6E-409C-BE32-E72D297353CC}">
              <c16:uniqueId val="{00000001-FACB-4FC2-BCD4-5790B4CA203F}"/>
            </c:ext>
          </c:extLst>
        </c:ser>
        <c:ser>
          <c:idx val="2"/>
          <c:order val="2"/>
          <c:tx>
            <c:strRef>
              <c:f>Sheet1!$E$23</c:f>
              <c:strCache>
                <c:ptCount val="1"/>
                <c:pt idx="0">
                  <c:v>E. Midlands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Sheet1!$B$24:$B$25</c:f>
              <c:strCache>
                <c:ptCount val="2"/>
                <c:pt idx="0">
                  <c:v>Yes</c:v>
                </c:pt>
                <c:pt idx="1">
                  <c:v>No</c:v>
                </c:pt>
              </c:strCache>
            </c:strRef>
          </c:cat>
          <c:val>
            <c:numRef>
              <c:f>Sheet1!$E$24:$E$25</c:f>
              <c:numCache>
                <c:formatCode>General</c:formatCode>
                <c:ptCount val="2"/>
                <c:pt idx="0">
                  <c:v>14</c:v>
                </c:pt>
                <c:pt idx="1">
                  <c:v>2</c:v>
                </c:pt>
              </c:numCache>
            </c:numRef>
          </c:val>
          <c:extLst>
            <c:ext xmlns:c16="http://schemas.microsoft.com/office/drawing/2014/chart" uri="{C3380CC4-5D6E-409C-BE32-E72D297353CC}">
              <c16:uniqueId val="{00000002-FACB-4FC2-BCD4-5790B4CA203F}"/>
            </c:ext>
          </c:extLst>
        </c:ser>
        <c:ser>
          <c:idx val="3"/>
          <c:order val="3"/>
          <c:tx>
            <c:strRef>
              <c:f>Sheet1!$F$23</c:f>
              <c:strCache>
                <c:ptCount val="1"/>
                <c:pt idx="0">
                  <c:v>South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Sheet1!$B$24:$B$25</c:f>
              <c:strCache>
                <c:ptCount val="2"/>
                <c:pt idx="0">
                  <c:v>Yes</c:v>
                </c:pt>
                <c:pt idx="1">
                  <c:v>No</c:v>
                </c:pt>
              </c:strCache>
            </c:strRef>
          </c:cat>
          <c:val>
            <c:numRef>
              <c:f>Sheet1!$F$24:$F$25</c:f>
              <c:numCache>
                <c:formatCode>General</c:formatCode>
                <c:ptCount val="2"/>
                <c:pt idx="0">
                  <c:v>12</c:v>
                </c:pt>
                <c:pt idx="1">
                  <c:v>2</c:v>
                </c:pt>
              </c:numCache>
            </c:numRef>
          </c:val>
          <c:extLst>
            <c:ext xmlns:c16="http://schemas.microsoft.com/office/drawing/2014/chart" uri="{C3380CC4-5D6E-409C-BE32-E72D297353CC}">
              <c16:uniqueId val="{00000000-F52F-4BE2-84A5-5DF1711BF1BC}"/>
            </c:ext>
          </c:extLst>
        </c:ser>
        <c:dLbls>
          <c:showLegendKey val="0"/>
          <c:showVal val="1"/>
          <c:showCatName val="0"/>
          <c:showSerName val="0"/>
          <c:showPercent val="0"/>
          <c:showBubbleSize val="0"/>
        </c:dLbls>
        <c:gapWidth val="150"/>
        <c:overlap val="-25"/>
        <c:axId val="918710288"/>
        <c:axId val="918717176"/>
      </c:barChart>
      <c:catAx>
        <c:axId val="91871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717176"/>
        <c:crosses val="autoZero"/>
        <c:auto val="1"/>
        <c:lblAlgn val="ctr"/>
        <c:lblOffset val="100"/>
        <c:noMultiLvlLbl val="0"/>
      </c:catAx>
      <c:valAx>
        <c:axId val="918717176"/>
        <c:scaling>
          <c:orientation val="minMax"/>
        </c:scaling>
        <c:delete val="1"/>
        <c:axPos val="l"/>
        <c:numFmt formatCode="General" sourceLinked="1"/>
        <c:majorTickMark val="none"/>
        <c:minorTickMark val="none"/>
        <c:tickLblPos val="nextTo"/>
        <c:crossAx val="9187102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How important are regulations?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Sheet1!$C$36</c:f>
              <c:strCache>
                <c:ptCount val="1"/>
                <c:pt idx="0">
                  <c:v>Wales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Sheet1!$B$37:$B$40</c:f>
              <c:strCache>
                <c:ptCount val="4"/>
                <c:pt idx="0">
                  <c:v>Very Important </c:v>
                </c:pt>
                <c:pt idx="1">
                  <c:v>Fairly Important</c:v>
                </c:pt>
                <c:pt idx="2">
                  <c:v>Not very Important </c:v>
                </c:pt>
                <c:pt idx="3">
                  <c:v>Not at all Important </c:v>
                </c:pt>
              </c:strCache>
            </c:strRef>
          </c:cat>
          <c:val>
            <c:numRef>
              <c:f>Sheet1!$C$37:$C$40</c:f>
              <c:numCache>
                <c:formatCode>General</c:formatCode>
                <c:ptCount val="4"/>
                <c:pt idx="0">
                  <c:v>14</c:v>
                </c:pt>
              </c:numCache>
            </c:numRef>
          </c:val>
          <c:extLst>
            <c:ext xmlns:c16="http://schemas.microsoft.com/office/drawing/2014/chart" uri="{C3380CC4-5D6E-409C-BE32-E72D297353CC}">
              <c16:uniqueId val="{00000000-A2DB-42A2-8848-0BE3C1B971F0}"/>
            </c:ext>
          </c:extLst>
        </c:ser>
        <c:ser>
          <c:idx val="1"/>
          <c:order val="1"/>
          <c:tx>
            <c:strRef>
              <c:f>Sheet1!$D$36</c:f>
              <c:strCache>
                <c:ptCount val="1"/>
                <c:pt idx="0">
                  <c:v>Scotland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Sheet1!$B$37:$B$40</c:f>
              <c:strCache>
                <c:ptCount val="4"/>
                <c:pt idx="0">
                  <c:v>Very Important </c:v>
                </c:pt>
                <c:pt idx="1">
                  <c:v>Fairly Important</c:v>
                </c:pt>
                <c:pt idx="2">
                  <c:v>Not very Important </c:v>
                </c:pt>
                <c:pt idx="3">
                  <c:v>Not at all Important </c:v>
                </c:pt>
              </c:strCache>
            </c:strRef>
          </c:cat>
          <c:val>
            <c:numRef>
              <c:f>Sheet1!$D$37:$D$40</c:f>
              <c:numCache>
                <c:formatCode>General</c:formatCode>
                <c:ptCount val="4"/>
                <c:pt idx="0">
                  <c:v>12</c:v>
                </c:pt>
                <c:pt idx="1">
                  <c:v>2</c:v>
                </c:pt>
                <c:pt idx="3">
                  <c:v>1</c:v>
                </c:pt>
              </c:numCache>
            </c:numRef>
          </c:val>
          <c:extLst>
            <c:ext xmlns:c16="http://schemas.microsoft.com/office/drawing/2014/chart" uri="{C3380CC4-5D6E-409C-BE32-E72D297353CC}">
              <c16:uniqueId val="{00000001-A2DB-42A2-8848-0BE3C1B971F0}"/>
            </c:ext>
          </c:extLst>
        </c:ser>
        <c:ser>
          <c:idx val="2"/>
          <c:order val="2"/>
          <c:tx>
            <c:strRef>
              <c:f>Sheet1!$E$36</c:f>
              <c:strCache>
                <c:ptCount val="1"/>
                <c:pt idx="0">
                  <c:v>E. Midlands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Sheet1!$B$37:$B$40</c:f>
              <c:strCache>
                <c:ptCount val="4"/>
                <c:pt idx="0">
                  <c:v>Very Important </c:v>
                </c:pt>
                <c:pt idx="1">
                  <c:v>Fairly Important</c:v>
                </c:pt>
                <c:pt idx="2">
                  <c:v>Not very Important </c:v>
                </c:pt>
                <c:pt idx="3">
                  <c:v>Not at all Important </c:v>
                </c:pt>
              </c:strCache>
            </c:strRef>
          </c:cat>
          <c:val>
            <c:numRef>
              <c:f>Sheet1!$E$37:$E$40</c:f>
              <c:numCache>
                <c:formatCode>General</c:formatCode>
                <c:ptCount val="4"/>
                <c:pt idx="0">
                  <c:v>13</c:v>
                </c:pt>
                <c:pt idx="1">
                  <c:v>2</c:v>
                </c:pt>
                <c:pt idx="3">
                  <c:v>1</c:v>
                </c:pt>
              </c:numCache>
            </c:numRef>
          </c:val>
          <c:extLst>
            <c:ext xmlns:c16="http://schemas.microsoft.com/office/drawing/2014/chart" uri="{C3380CC4-5D6E-409C-BE32-E72D297353CC}">
              <c16:uniqueId val="{00000002-A2DB-42A2-8848-0BE3C1B971F0}"/>
            </c:ext>
          </c:extLst>
        </c:ser>
        <c:ser>
          <c:idx val="3"/>
          <c:order val="3"/>
          <c:tx>
            <c:strRef>
              <c:f>Sheet1!$F$36</c:f>
              <c:strCache>
                <c:ptCount val="1"/>
                <c:pt idx="0">
                  <c:v>South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Sheet1!$B$37:$B$40</c:f>
              <c:strCache>
                <c:ptCount val="4"/>
                <c:pt idx="0">
                  <c:v>Very Important </c:v>
                </c:pt>
                <c:pt idx="1">
                  <c:v>Fairly Important</c:v>
                </c:pt>
                <c:pt idx="2">
                  <c:v>Not very Important </c:v>
                </c:pt>
                <c:pt idx="3">
                  <c:v>Not at all Important </c:v>
                </c:pt>
              </c:strCache>
            </c:strRef>
          </c:cat>
          <c:val>
            <c:numRef>
              <c:f>Sheet1!$F$37:$F$40</c:f>
              <c:numCache>
                <c:formatCode>General</c:formatCode>
                <c:ptCount val="4"/>
                <c:pt idx="0">
                  <c:v>13</c:v>
                </c:pt>
                <c:pt idx="3">
                  <c:v>1</c:v>
                </c:pt>
              </c:numCache>
            </c:numRef>
          </c:val>
          <c:extLst>
            <c:ext xmlns:c16="http://schemas.microsoft.com/office/drawing/2014/chart" uri="{C3380CC4-5D6E-409C-BE32-E72D297353CC}">
              <c16:uniqueId val="{00000000-C30B-4EF9-8DCF-A4279A5E55C8}"/>
            </c:ext>
          </c:extLst>
        </c:ser>
        <c:dLbls>
          <c:showLegendKey val="0"/>
          <c:showVal val="1"/>
          <c:showCatName val="0"/>
          <c:showSerName val="0"/>
          <c:showPercent val="0"/>
          <c:showBubbleSize val="0"/>
        </c:dLbls>
        <c:gapWidth val="150"/>
        <c:overlap val="-25"/>
        <c:axId val="912305000"/>
        <c:axId val="912309592"/>
      </c:barChart>
      <c:catAx>
        <c:axId val="91230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309592"/>
        <c:crosses val="autoZero"/>
        <c:auto val="1"/>
        <c:lblAlgn val="ctr"/>
        <c:lblOffset val="100"/>
        <c:noMultiLvlLbl val="0"/>
      </c:catAx>
      <c:valAx>
        <c:axId val="912309592"/>
        <c:scaling>
          <c:orientation val="minMax"/>
        </c:scaling>
        <c:delete val="1"/>
        <c:axPos val="l"/>
        <c:numFmt formatCode="General" sourceLinked="1"/>
        <c:majorTickMark val="none"/>
        <c:minorTickMark val="none"/>
        <c:tickLblPos val="nextTo"/>
        <c:crossAx val="912305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42121" y="9428584"/>
            <a:ext cx="1626186" cy="369377"/>
          </a:xfrm>
          <a:prstGeom prst="rect">
            <a:avLst/>
          </a:prstGeom>
        </p:spPr>
        <p:txBody>
          <a:bodyPr vert="horz" lIns="95254" tIns="47627" rIns="95254" bIns="47627" rtlCol="0" anchor="b"/>
          <a:lstStyle>
            <a:lvl1pPr algn="r">
              <a:defRPr sz="1300"/>
            </a:lvl1pPr>
          </a:lstStyle>
          <a:p>
            <a:endParaRPr lang="en-US" sz="1100" dirty="0">
              <a:latin typeface="Century Gothic" panose="020B0502020202020204" pitchFamily="34" charset="0"/>
            </a:endParaRPr>
          </a:p>
        </p:txBody>
      </p:sp>
      <p:sp>
        <p:nvSpPr>
          <p:cNvPr id="4" name="Footer Placeholder 3"/>
          <p:cNvSpPr>
            <a:spLocks noGrp="1"/>
          </p:cNvSpPr>
          <p:nvPr>
            <p:ph type="ftr" sz="quarter" idx="2"/>
          </p:nvPr>
        </p:nvSpPr>
        <p:spPr>
          <a:xfrm>
            <a:off x="0" y="9428585"/>
            <a:ext cx="5017042" cy="369377"/>
          </a:xfrm>
          <a:prstGeom prst="rect">
            <a:avLst/>
          </a:prstGeom>
        </p:spPr>
        <p:txBody>
          <a:bodyPr vert="horz" lIns="95254" tIns="47627" rIns="95254" bIns="47627" rtlCol="0" anchor="b"/>
          <a:lstStyle>
            <a:lvl1pPr algn="l">
              <a:defRPr sz="1300"/>
            </a:lvl1pPr>
          </a:lstStyle>
          <a:p>
            <a:endParaRPr lang="en-US" sz="1100" dirty="0">
              <a:latin typeface="Century Gothic" panose="020B0502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057" y="337924"/>
            <a:ext cx="1737203" cy="286028"/>
          </a:xfrm>
          <a:prstGeom prst="rect">
            <a:avLst/>
          </a:prstGeom>
        </p:spPr>
      </p:pic>
    </p:spTree>
    <p:extLst>
      <p:ext uri="{BB962C8B-B14F-4D97-AF65-F5344CB8AC3E}">
        <p14:creationId xmlns:p14="http://schemas.microsoft.com/office/powerpoint/2010/main" val="2679227803"/>
      </p:ext>
    </p:extLst>
  </p:cSld>
  <p:clrMap bg1="dk1" tx1="lt1" bg2="dk2" tx2="lt2" accent1="accent1" accent2="accent2" accent3="accent3" accent4="accent4" accent5="accent5" accent6="accent6" hlink="hlink" folHlink="folHlink"/>
  <p:hf sldNum="0" hdr="0" ftr="0" dt="0"/>
  <p:extLst mod="1">
    <p:ext uri="{56416CCD-93CA-4268-BC5B-53C4BB910035}">
      <p15:sldGuideLst xmlns:p15="http://schemas.microsoft.com/office/powerpoint/2012/main">
        <p15:guide id="1" pos="289"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3663" y="746125"/>
            <a:ext cx="6610350" cy="3719513"/>
          </a:xfrm>
          <a:prstGeom prst="rect">
            <a:avLst/>
          </a:prstGeom>
          <a:noFill/>
          <a:ln w="12700">
            <a:solidFill>
              <a:prstClr val="black"/>
            </a:solidFill>
          </a:ln>
        </p:spPr>
        <p:txBody>
          <a:bodyPr vert="horz" lIns="95254" tIns="47627" rIns="95254" bIns="47627" rtlCol="0" anchor="ctr"/>
          <a:lstStyle/>
          <a:p>
            <a:endParaRPr lang="en-US" dirty="0"/>
          </a:p>
        </p:txBody>
      </p:sp>
      <p:sp>
        <p:nvSpPr>
          <p:cNvPr id="5" name="Notes Placeholder 4"/>
          <p:cNvSpPr>
            <a:spLocks noGrp="1"/>
          </p:cNvSpPr>
          <p:nvPr>
            <p:ph type="body" sz="quarter" idx="3"/>
          </p:nvPr>
        </p:nvSpPr>
        <p:spPr>
          <a:xfrm>
            <a:off x="494018" y="4715153"/>
            <a:ext cx="6169893" cy="4466987"/>
          </a:xfrm>
          <a:prstGeom prst="rect">
            <a:avLst/>
          </a:prstGeom>
        </p:spPr>
        <p:txBody>
          <a:bodyPr vert="horz" lIns="95254" tIns="47627" rIns="95254" bIns="4762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889" y="9491386"/>
            <a:ext cx="1626022" cy="267722"/>
          </a:xfrm>
          <a:prstGeom prst="rect">
            <a:avLst/>
          </a:prstGeom>
        </p:spPr>
      </p:pic>
      <p:sp>
        <p:nvSpPr>
          <p:cNvPr id="9" name="Footer Placeholder 8"/>
          <p:cNvSpPr>
            <a:spLocks noGrp="1"/>
          </p:cNvSpPr>
          <p:nvPr>
            <p:ph type="ftr" sz="quarter" idx="4"/>
          </p:nvPr>
        </p:nvSpPr>
        <p:spPr>
          <a:xfrm>
            <a:off x="494019" y="9430536"/>
            <a:ext cx="4285029" cy="328573"/>
          </a:xfrm>
          <a:prstGeom prst="rect">
            <a:avLst/>
          </a:prstGeom>
        </p:spPr>
        <p:txBody>
          <a:bodyPr vert="horz" lIns="0" tIns="43969" rIns="87938" bIns="43969" rtlCol="0" anchor="ctr"/>
          <a:lstStyle>
            <a:lvl1pPr algn="l">
              <a:defRPr sz="1100"/>
            </a:lvl1p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587102967"/>
      </p:ext>
    </p:extLst>
  </p:cSld>
  <p:clrMap bg1="dk1" tx1="lt1" bg2="dk2" tx2="lt2" accent1="accent1" accent2="accent2" accent3="accent3" accent4="accent4" accent5="accent5" accent6="accent6" hlink="hlink" folHlink="folHlink"/>
  <p:hf sldNum="0" dt="0"/>
  <p:notesStyle>
    <a:lvl1pPr marL="0" indent="0" algn="l" defTabSz="914400" rtl="0" eaLnBrk="1" latinLnBrk="0" hangingPunct="1">
      <a:lnSpc>
        <a:spcPct val="110000"/>
      </a:lnSpc>
      <a:spcBef>
        <a:spcPts val="3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1pPr>
    <a:lvl2pPr marL="228600" indent="-114300" algn="l" defTabSz="914400" rtl="0" eaLnBrk="1" latinLnBrk="0" hangingPunct="1">
      <a:lnSpc>
        <a:spcPct val="100000"/>
      </a:lnSpc>
      <a:spcBef>
        <a:spcPts val="300"/>
      </a:spcBef>
      <a:spcAft>
        <a:spcPts val="600"/>
      </a:spcAft>
      <a:buFont typeface="Arial" panose="020B0604020202020204" pitchFamily="34" charset="0"/>
      <a:buChar char="•"/>
      <a:defRPr sz="1100" kern="1200">
        <a:solidFill>
          <a:schemeClr val="tx1"/>
        </a:solidFill>
        <a:latin typeface="Century Gothic" panose="020B0502020202020204" pitchFamily="34" charset="0"/>
        <a:ea typeface="+mn-ea"/>
        <a:cs typeface="+mn-cs"/>
      </a:defRPr>
    </a:lvl2pPr>
    <a:lvl3pPr marL="0" indent="0" algn="l" defTabSz="914400" rtl="0" eaLnBrk="1" latinLnBrk="0" hangingPunct="1">
      <a:lnSpc>
        <a:spcPct val="95000"/>
      </a:lnSpc>
      <a:spcBef>
        <a:spcPts val="300"/>
      </a:spcBef>
      <a:buFont typeface="Arial" panose="020B0604020202020204" pitchFamily="34" charset="0"/>
      <a:buNone/>
      <a:defRPr sz="1100" b="1" kern="1200">
        <a:solidFill>
          <a:schemeClr val="tx1"/>
        </a:solidFill>
        <a:latin typeface="Century Gothic" panose="020B0502020202020204" pitchFamily="34" charset="0"/>
        <a:ea typeface="+mn-ea"/>
        <a:cs typeface="+mn-cs"/>
      </a:defRPr>
    </a:lvl3pPr>
    <a:lvl4pPr marL="0" indent="0" algn="l" defTabSz="914400" rtl="0" eaLnBrk="1" latinLnBrk="0" hangingPunct="1">
      <a:lnSpc>
        <a:spcPct val="95000"/>
      </a:lnSpc>
      <a:spcBef>
        <a:spcPts val="300"/>
      </a:spcBef>
      <a:buFont typeface="Arial" panose="020B0604020202020204" pitchFamily="34" charset="0"/>
      <a:buNone/>
      <a:defRPr sz="1100" kern="1200">
        <a:solidFill>
          <a:schemeClr val="accent1"/>
        </a:solidFill>
        <a:latin typeface="Century Gothic" panose="020B0502020202020204" pitchFamily="34" charset="0"/>
        <a:ea typeface="+mn-ea"/>
        <a:cs typeface="+mn-cs"/>
      </a:defRPr>
    </a:lvl4pPr>
    <a:lvl5pPr marL="171450" indent="-17145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1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267947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269747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407041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2282226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3677320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345257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fld id="{3CE30ADD-77C3-4093-96A2-9BD88D3E3E0F}" type="datetime3">
              <a:rPr kumimoji="0" lang="en-GB" sz="11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27 June, 2018</a:t>
            </a:fld>
            <a:endParaRPr kumimoji="0" lang="en-GB"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841919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1816288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147885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44390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262872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fld id="{3CE30ADD-77C3-4093-96A2-9BD88D3E3E0F}" type="datetime3">
              <a:rPr kumimoji="0" lang="en-GB" sz="11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27 June, 2018</a:t>
            </a:fld>
            <a:endParaRPr kumimoji="0" lang="en-GB"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81861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1757210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762079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1676625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3414205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394947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382048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657104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1225449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3542380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377452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fld id="{3CE30ADD-77C3-4093-96A2-9BD88D3E3E0F}" type="datetime3">
              <a:rPr kumimoji="0" lang="en-GB" sz="11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27 June, 2018</a:t>
            </a:fld>
            <a:endParaRPr kumimoji="0" lang="en-GB"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4067718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3724313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829607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3196049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fld id="{3CE30ADD-77C3-4093-96A2-9BD88D3E3E0F}" type="datetime3">
              <a:rPr kumimoji="0" lang="en-GB" sz="11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27 June, 2018</a:t>
            </a:fld>
            <a:endParaRPr kumimoji="0" lang="en-GB"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461922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4219620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1690535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3763567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507095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1921780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197199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fld id="{3CE30ADD-77C3-4093-96A2-9BD88D3E3E0F}" type="datetime3">
              <a:rPr kumimoji="0" lang="en-GB" sz="11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27 June, 2018</a:t>
            </a:fld>
            <a:endParaRPr kumimoji="0" lang="en-GB"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634004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293499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fld id="{3CE30ADD-77C3-4093-96A2-9BD88D3E3E0F}" type="datetime3">
              <a:rPr kumimoji="0" lang="en-GB" sz="11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27 June, 2018</a:t>
            </a:fld>
            <a:endParaRPr kumimoji="0" lang="en-GB"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89956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fld id="{3CE30ADD-77C3-4093-96A2-9BD88D3E3E0F}" type="datetime3">
              <a:rPr kumimoji="0" lang="en-GB" sz="11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27 June, 2018</a:t>
            </a:fld>
            <a:endParaRPr kumimoji="0" lang="en-GB"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427103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14277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359669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fld id="{3CE30ADD-77C3-4093-96A2-9BD88D3E3E0F}" type="datetime3">
              <a:rPr lang="en-GB" smtClean="0"/>
              <a:pPr/>
              <a:t>27 June, 2018</a:t>
            </a:fld>
            <a:endParaRPr lang="en-GB" dirty="0"/>
          </a:p>
        </p:txBody>
      </p:sp>
    </p:spTree>
    <p:extLst>
      <p:ext uri="{BB962C8B-B14F-4D97-AF65-F5344CB8AC3E}">
        <p14:creationId xmlns:p14="http://schemas.microsoft.com/office/powerpoint/2010/main" val="80827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Main slide to use</a:t>
            </a:r>
            <a:endParaRPr lang="en-GB" dirty="0"/>
          </a:p>
        </p:txBody>
      </p:sp>
      <p:sp>
        <p:nvSpPr>
          <p:cNvPr id="4"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
        <p:nvSpPr>
          <p:cNvPr id="5" name="Text Placeholder 4"/>
          <p:cNvSpPr>
            <a:spLocks noGrp="1"/>
          </p:cNvSpPr>
          <p:nvPr>
            <p:ph type="body" sz="quarter" idx="19"/>
          </p:nvPr>
        </p:nvSpPr>
        <p:spPr>
          <a:xfrm>
            <a:off x="587375" y="1016000"/>
            <a:ext cx="11304588"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4894909"/>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x 5">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Team layout slide</a:t>
            </a:r>
            <a:endParaRPr lang="en-GB" dirty="0"/>
          </a:p>
        </p:txBody>
      </p:sp>
      <p:sp>
        <p:nvSpPr>
          <p:cNvPr id="9" name="Picture Placeholder 8"/>
          <p:cNvSpPr>
            <a:spLocks noGrp="1"/>
          </p:cNvSpPr>
          <p:nvPr>
            <p:ph type="pic" sz="quarter" idx="11"/>
          </p:nvPr>
        </p:nvSpPr>
        <p:spPr>
          <a:xfrm>
            <a:off x="587375"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0" name="Picture Placeholder 8"/>
          <p:cNvSpPr>
            <a:spLocks noGrp="1"/>
          </p:cNvSpPr>
          <p:nvPr>
            <p:ph type="pic" sz="quarter" idx="12"/>
          </p:nvPr>
        </p:nvSpPr>
        <p:spPr>
          <a:xfrm>
            <a:off x="2926159"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1" name="Picture Placeholder 8"/>
          <p:cNvSpPr>
            <a:spLocks noGrp="1"/>
          </p:cNvSpPr>
          <p:nvPr>
            <p:ph type="pic" sz="quarter" idx="13"/>
          </p:nvPr>
        </p:nvSpPr>
        <p:spPr>
          <a:xfrm>
            <a:off x="7603727"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2" name="Picture Placeholder 8"/>
          <p:cNvSpPr>
            <a:spLocks noGrp="1"/>
          </p:cNvSpPr>
          <p:nvPr>
            <p:ph type="pic" sz="quarter" idx="14"/>
          </p:nvPr>
        </p:nvSpPr>
        <p:spPr>
          <a:xfrm>
            <a:off x="9942513"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3" name="Picture Placeholder 8"/>
          <p:cNvSpPr>
            <a:spLocks noGrp="1"/>
          </p:cNvSpPr>
          <p:nvPr>
            <p:ph type="pic" sz="quarter" idx="15"/>
          </p:nvPr>
        </p:nvSpPr>
        <p:spPr>
          <a:xfrm>
            <a:off x="5264943"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5" name="Text Placeholder 14"/>
          <p:cNvSpPr>
            <a:spLocks noGrp="1"/>
          </p:cNvSpPr>
          <p:nvPr>
            <p:ph type="body" sz="quarter" idx="16"/>
          </p:nvPr>
        </p:nvSpPr>
        <p:spPr>
          <a:xfrm>
            <a:off x="587375"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4"/>
          <p:cNvSpPr>
            <a:spLocks noGrp="1"/>
          </p:cNvSpPr>
          <p:nvPr>
            <p:ph type="body" sz="quarter" idx="17"/>
          </p:nvPr>
        </p:nvSpPr>
        <p:spPr>
          <a:xfrm>
            <a:off x="2926159"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p:cNvSpPr>
            <a:spLocks noGrp="1"/>
          </p:cNvSpPr>
          <p:nvPr>
            <p:ph type="body" sz="quarter" idx="18"/>
          </p:nvPr>
        </p:nvSpPr>
        <p:spPr>
          <a:xfrm>
            <a:off x="5264943"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4"/>
          <p:cNvSpPr>
            <a:spLocks noGrp="1"/>
          </p:cNvSpPr>
          <p:nvPr>
            <p:ph type="body" sz="quarter" idx="19"/>
          </p:nvPr>
        </p:nvSpPr>
        <p:spPr>
          <a:xfrm>
            <a:off x="7603727"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4"/>
          <p:cNvSpPr>
            <a:spLocks noGrp="1"/>
          </p:cNvSpPr>
          <p:nvPr>
            <p:ph type="body" sz="quarter" idx="20"/>
          </p:nvPr>
        </p:nvSpPr>
        <p:spPr>
          <a:xfrm>
            <a:off x="9942513"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38160959"/>
      </p:ext>
    </p:extLst>
  </p:cSld>
  <p:clrMapOvr>
    <a:masterClrMapping/>
  </p:clrMapOvr>
  <p:extLst mod="1">
    <p:ext uri="{DCECCB84-F9BA-43D5-87BE-67443E8EF086}">
      <p15:sldGuideLst xmlns:p15="http://schemas.microsoft.com/office/powerpoint/2012/main">
        <p15:guide id="1" orient="horz" pos="1865">
          <p15:clr>
            <a:srgbClr val="FBAE40"/>
          </p15:clr>
        </p15:guide>
        <p15:guide id="2" pos="3386">
          <p15:clr>
            <a:srgbClr val="FBAE40"/>
          </p15:clr>
        </p15:guide>
        <p15:guide id="3" pos="5428" userDrawn="1">
          <p15:clr>
            <a:srgbClr val="FBAE40"/>
          </p15:clr>
        </p15:guide>
        <p15:guide id="5" pos="37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 slanted text boxes + video">
    <p:spTree>
      <p:nvGrpSpPr>
        <p:cNvPr id="1" name=""/>
        <p:cNvGrpSpPr/>
        <p:nvPr/>
      </p:nvGrpSpPr>
      <p:grpSpPr>
        <a:xfrm>
          <a:off x="0" y="0"/>
          <a:ext cx="0" cy="0"/>
          <a:chOff x="0" y="0"/>
          <a:chExt cx="0" cy="0"/>
        </a:xfrm>
      </p:grpSpPr>
      <p:sp>
        <p:nvSpPr>
          <p:cNvPr id="5" name="Media Placeholder 4"/>
          <p:cNvSpPr>
            <a:spLocks noGrp="1"/>
          </p:cNvSpPr>
          <p:nvPr>
            <p:ph type="media" sz="quarter" idx="16"/>
          </p:nvPr>
        </p:nvSpPr>
        <p:spPr>
          <a:xfrm>
            <a:off x="2674938" y="1016000"/>
            <a:ext cx="9217026" cy="5184775"/>
          </a:xfrm>
          <a:solidFill>
            <a:schemeClr val="bg1">
              <a:lumMod val="95000"/>
            </a:schemeClr>
          </a:solidFill>
        </p:spPr>
        <p:txBody>
          <a:bodyPr tIns="360000" anchor="t"/>
          <a:lstStyle>
            <a:lvl1pPr algn="ctr">
              <a:defRPr/>
            </a:lvl1pPr>
          </a:lstStyle>
          <a:p>
            <a:r>
              <a:rPr lang="en-US"/>
              <a:t>Click icon to add media</a:t>
            </a:r>
            <a:endParaRPr lang="en-GB"/>
          </a:p>
        </p:txBody>
      </p:sp>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13" name="Text Placeholder 6"/>
          <p:cNvSpPr>
            <a:spLocks noGrp="1"/>
          </p:cNvSpPr>
          <p:nvPr>
            <p:ph type="body" sz="quarter" idx="18"/>
          </p:nvPr>
        </p:nvSpPr>
        <p:spPr>
          <a:xfrm>
            <a:off x="2781300" y="1016000"/>
            <a:ext cx="2824162" cy="5184775"/>
          </a:xfrm>
          <a:prstGeom prst="parallelogram">
            <a:avLst/>
          </a:prstGeom>
          <a:solidFill>
            <a:schemeClr val="bg1">
              <a:alpha val="80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6"/>
          <p:cNvSpPr>
            <a:spLocks noGrp="1"/>
          </p:cNvSpPr>
          <p:nvPr>
            <p:ph type="body" sz="quarter" idx="17" hasCustomPrompt="1"/>
          </p:nvPr>
        </p:nvSpPr>
        <p:spPr>
          <a:xfrm>
            <a:off x="587375" y="1016000"/>
            <a:ext cx="2793604" cy="5184775"/>
          </a:xfrm>
          <a:custGeom>
            <a:avLst/>
            <a:gdLst>
              <a:gd name="connsiteX0" fmla="*/ 0 w 2793604"/>
              <a:gd name="connsiteY0" fmla="*/ 0 h 5184775"/>
              <a:gd name="connsiteX1" fmla="*/ 2793604 w 2793604"/>
              <a:gd name="connsiteY1" fmla="*/ 0 h 5184775"/>
              <a:gd name="connsiteX2" fmla="*/ 2087563 w 2793604"/>
              <a:gd name="connsiteY2" fmla="*/ 5184775 h 5184775"/>
              <a:gd name="connsiteX3" fmla="*/ 0 w 2793604"/>
              <a:gd name="connsiteY3" fmla="*/ 5184775 h 5184775"/>
            </a:gdLst>
            <a:ahLst/>
            <a:cxnLst>
              <a:cxn ang="0">
                <a:pos x="connsiteX0" y="connsiteY0"/>
              </a:cxn>
              <a:cxn ang="0">
                <a:pos x="connsiteX1" y="connsiteY1"/>
              </a:cxn>
              <a:cxn ang="0">
                <a:pos x="connsiteX2" y="connsiteY2"/>
              </a:cxn>
              <a:cxn ang="0">
                <a:pos x="connsiteX3" y="connsiteY3"/>
              </a:cxn>
            </a:cxnLst>
            <a:rect l="l" t="t" r="r" b="b"/>
            <a:pathLst>
              <a:path w="2793604" h="5184775">
                <a:moveTo>
                  <a:pt x="0" y="0"/>
                </a:moveTo>
                <a:lnTo>
                  <a:pt x="2793604" y="0"/>
                </a:lnTo>
                <a:lnTo>
                  <a:pt x="2087563" y="5184775"/>
                </a:lnTo>
                <a:lnTo>
                  <a:pt x="0" y="5184775"/>
                </a:lnTo>
                <a:close/>
              </a:path>
            </a:pathLst>
          </a:custGeom>
          <a:solidFill>
            <a:schemeClr val="bg1"/>
          </a:solidFill>
        </p:spPr>
        <p:txBody>
          <a:bodyPr wrap="square" tIns="1008000" rIns="720000">
            <a:noAutofit/>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1292010"/>
      </p:ext>
    </p:extLst>
  </p:cSld>
  <p:clrMapOvr>
    <a:masterClrMapping/>
  </p:clrMapOvr>
  <p:extLst mod="1">
    <p:ext uri="{DCECCB84-F9BA-43D5-87BE-67443E8EF086}">
      <p15:sldGuideLst xmlns:p15="http://schemas.microsoft.com/office/powerpoint/2012/main">
        <p15:guide id="1" orient="horz" pos="129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and slanted image">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0" y="1016000"/>
            <a:ext cx="882897" cy="5184775"/>
          </a:xfrm>
          <a:custGeom>
            <a:avLst/>
            <a:gdLst>
              <a:gd name="connsiteX0" fmla="*/ 0 w 882897"/>
              <a:gd name="connsiteY0" fmla="*/ 0 h 5184775"/>
              <a:gd name="connsiteX1" fmla="*/ 882897 w 882897"/>
              <a:gd name="connsiteY1" fmla="*/ 0 h 5184775"/>
              <a:gd name="connsiteX2" fmla="*/ 129642 w 882897"/>
              <a:gd name="connsiteY2" fmla="*/ 5184775 h 5184775"/>
              <a:gd name="connsiteX3" fmla="*/ 0 w 882897"/>
              <a:gd name="connsiteY3" fmla="*/ 5184775 h 5184775"/>
            </a:gdLst>
            <a:ahLst/>
            <a:cxnLst>
              <a:cxn ang="0">
                <a:pos x="connsiteX0" y="connsiteY0"/>
              </a:cxn>
              <a:cxn ang="0">
                <a:pos x="connsiteX1" y="connsiteY1"/>
              </a:cxn>
              <a:cxn ang="0">
                <a:pos x="connsiteX2" y="connsiteY2"/>
              </a:cxn>
              <a:cxn ang="0">
                <a:pos x="connsiteX3" y="connsiteY3"/>
              </a:cxn>
            </a:cxnLst>
            <a:rect l="l" t="t" r="r" b="b"/>
            <a:pathLst>
              <a:path w="882897" h="5184775">
                <a:moveTo>
                  <a:pt x="0" y="0"/>
                </a:moveTo>
                <a:lnTo>
                  <a:pt x="882897" y="0"/>
                </a:lnTo>
                <a:lnTo>
                  <a:pt x="129642" y="5184775"/>
                </a:lnTo>
                <a:lnTo>
                  <a:pt x="0" y="5184775"/>
                </a:lnTo>
                <a:close/>
              </a:path>
            </a:pathLst>
          </a:custGeom>
          <a:solidFill>
            <a:schemeClr val="bg1">
              <a:lumMod val="95000"/>
            </a:schemeClr>
          </a:solidFill>
          <a:ln w="127000" cap="sq">
            <a:noFill/>
            <a:miter lim="800000"/>
          </a:ln>
        </p:spPr>
        <p:txBody>
          <a:bodyPr vert="horz" wrap="square" lIns="91440" tIns="45720" rIns="91440" bIns="45720" rtlCol="0" anchor="ctr">
            <a:noAutofit/>
          </a:bodyPr>
          <a:lstStyle>
            <a:lvl1pPr>
              <a:defRPr lang="en-GB"/>
            </a:lvl1pPr>
          </a:lstStyle>
          <a:p>
            <a:pPr lvl="0"/>
            <a:r>
              <a:rPr lang="en-US"/>
              <a:t>Click icon to add picture</a:t>
            </a:r>
            <a:endParaRPr lang="en-GB"/>
          </a:p>
        </p:txBody>
      </p:sp>
      <p:sp>
        <p:nvSpPr>
          <p:cNvPr id="12" name="Content Placeholder 11"/>
          <p:cNvSpPr>
            <a:spLocks noGrp="1"/>
          </p:cNvSpPr>
          <p:nvPr>
            <p:ph sz="quarter" idx="14"/>
          </p:nvPr>
        </p:nvSpPr>
        <p:spPr>
          <a:xfrm>
            <a:off x="6483350" y="1016001"/>
            <a:ext cx="5408614" cy="5184774"/>
          </a:xfrm>
          <a:prstGeom prst="rect">
            <a:avLst/>
          </a:prstGeom>
          <a:noFill/>
        </p:spPr>
        <p:txBody>
          <a:bodyPr lIns="97200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8" name="Picture Placeholder 7"/>
          <p:cNvSpPr>
            <a:spLocks noGrp="1"/>
          </p:cNvSpPr>
          <p:nvPr>
            <p:ph type="pic" sz="quarter" idx="11"/>
          </p:nvPr>
        </p:nvSpPr>
        <p:spPr>
          <a:xfrm>
            <a:off x="267923" y="1016000"/>
            <a:ext cx="2759075" cy="5184775"/>
          </a:xfrm>
          <a:prstGeom prst="parallelogram">
            <a:avLst>
              <a:gd name="adj" fmla="val 27301"/>
            </a:avLst>
          </a:prstGeom>
          <a:solidFill>
            <a:schemeClr val="bg1">
              <a:lumMod val="95000"/>
            </a:schemeClr>
          </a:solidFill>
          <a:ln w="127000" cap="sq">
            <a:noFill/>
            <a:miter lim="800000"/>
          </a:ln>
        </p:spPr>
        <p:txBody>
          <a:bodyPr vert="horz" lIns="91440" tIns="45720" rIns="91440" bIns="45720" rtlCol="0" anchor="ctr">
            <a:normAutofit/>
          </a:bodyPr>
          <a:lstStyle>
            <a:lvl1pPr>
              <a:defRPr lang="en-GB"/>
            </a:lvl1pPr>
          </a:lstStyle>
          <a:p>
            <a:pPr lvl="0"/>
            <a:r>
              <a:rPr lang="en-US"/>
              <a:t>Click icon to add picture</a:t>
            </a:r>
            <a:endParaRPr lang="en-GB"/>
          </a:p>
        </p:txBody>
      </p:sp>
      <p:sp>
        <p:nvSpPr>
          <p:cNvPr id="9" name="Picture Placeholder 7"/>
          <p:cNvSpPr>
            <a:spLocks noGrp="1"/>
          </p:cNvSpPr>
          <p:nvPr>
            <p:ph type="pic" sz="quarter" idx="12"/>
          </p:nvPr>
        </p:nvSpPr>
        <p:spPr>
          <a:xfrm>
            <a:off x="2412024" y="1016000"/>
            <a:ext cx="2759075" cy="5184775"/>
          </a:xfrm>
          <a:prstGeom prst="parallelogram">
            <a:avLst>
              <a:gd name="adj" fmla="val 27301"/>
            </a:avLst>
          </a:prstGeom>
          <a:solidFill>
            <a:schemeClr val="bg1">
              <a:lumMod val="95000"/>
            </a:schemeClr>
          </a:solidFill>
          <a:ln w="127000" cap="sq">
            <a:noFill/>
            <a:miter lim="800000"/>
          </a:ln>
        </p:spPr>
        <p:txBody>
          <a:bodyPr vert="horz" lIns="91440" tIns="45720" rIns="91440" bIns="45720" rtlCol="0" anchor="ctr">
            <a:normAutofit/>
          </a:bodyPr>
          <a:lstStyle>
            <a:lvl1pPr>
              <a:defRPr lang="en-GB"/>
            </a:lvl1pPr>
          </a:lstStyle>
          <a:p>
            <a:pPr lvl="0"/>
            <a:r>
              <a:rPr lang="en-US"/>
              <a:t>Click icon to add picture</a:t>
            </a:r>
            <a:endParaRPr lang="en-GB"/>
          </a:p>
        </p:txBody>
      </p:sp>
      <p:sp>
        <p:nvSpPr>
          <p:cNvPr id="10" name="Picture Placeholder 7"/>
          <p:cNvSpPr>
            <a:spLocks noGrp="1"/>
          </p:cNvSpPr>
          <p:nvPr>
            <p:ph type="pic" sz="quarter" idx="13"/>
          </p:nvPr>
        </p:nvSpPr>
        <p:spPr>
          <a:xfrm>
            <a:off x="4556125" y="1016000"/>
            <a:ext cx="2759075" cy="5184775"/>
          </a:xfrm>
          <a:prstGeom prst="parallelogram">
            <a:avLst>
              <a:gd name="adj" fmla="val 27301"/>
            </a:avLst>
          </a:prstGeom>
          <a:solidFill>
            <a:schemeClr val="bg1">
              <a:lumMod val="95000"/>
            </a:schemeClr>
          </a:solidFill>
          <a:ln w="127000" cap="sq">
            <a:noFill/>
            <a:miter lim="800000"/>
          </a:ln>
        </p:spPr>
        <p:txBody>
          <a:bodyPr anchor="ctr"/>
          <a:lstStyle/>
          <a:p>
            <a:r>
              <a:rPr lang="en-US"/>
              <a:t>Click icon to add picture</a:t>
            </a:r>
            <a:endParaRPr lang="en-GB"/>
          </a:p>
        </p:txBody>
      </p:sp>
    </p:spTree>
    <p:extLst>
      <p:ext uri="{BB962C8B-B14F-4D97-AF65-F5344CB8AC3E}">
        <p14:creationId xmlns:p14="http://schemas.microsoft.com/office/powerpoint/2010/main" val="2038387844"/>
      </p:ext>
    </p:extLst>
  </p:cSld>
  <p:clrMapOvr>
    <a:masterClrMapping/>
  </p:clrMapOvr>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icture Placeholder 21"/>
          <p:cNvSpPr>
            <a:spLocks noGrp="1"/>
          </p:cNvSpPr>
          <p:nvPr>
            <p:ph type="pic" sz="quarter" idx="10"/>
          </p:nvPr>
        </p:nvSpPr>
        <p:spPr>
          <a:xfrm>
            <a:off x="0" y="0"/>
            <a:ext cx="12192000" cy="6858000"/>
          </a:xfrm>
          <a:custGeom>
            <a:avLst/>
            <a:gdLst>
              <a:gd name="connsiteX0" fmla="*/ 6648994 w 12192000"/>
              <a:gd name="connsiteY0" fmla="*/ 1016000 h 6858000"/>
              <a:gd name="connsiteX1" fmla="*/ 6648994 w 12192000"/>
              <a:gd name="connsiteY1" fmla="*/ 6200775 h 6858000"/>
              <a:gd name="connsiteX2" fmla="*/ 11891963 w 12192000"/>
              <a:gd name="connsiteY2" fmla="*/ 6200775 h 6858000"/>
              <a:gd name="connsiteX3" fmla="*/ 11891963 w 12192000"/>
              <a:gd name="connsiteY3" fmla="*/ 1016000 h 6858000"/>
              <a:gd name="connsiteX4" fmla="*/ 1121273 w 12192000"/>
              <a:gd name="connsiteY4" fmla="*/ 370768 h 6858000"/>
              <a:gd name="connsiteX5" fmla="*/ 620882 w 12192000"/>
              <a:gd name="connsiteY5" fmla="*/ 873967 h 6858000"/>
              <a:gd name="connsiteX6" fmla="*/ 620882 w 12192000"/>
              <a:gd name="connsiteY6" fmla="*/ 906431 h 6858000"/>
              <a:gd name="connsiteX7" fmla="*/ 841484 w 12192000"/>
              <a:gd name="connsiteY7" fmla="*/ 906431 h 6858000"/>
              <a:gd name="connsiteX8" fmla="*/ 897980 w 12192000"/>
              <a:gd name="connsiteY8" fmla="*/ 906431 h 6858000"/>
              <a:gd name="connsiteX9" fmla="*/ 903932 w 12192000"/>
              <a:gd name="connsiteY9" fmla="*/ 906431 h 6858000"/>
              <a:gd name="connsiteX10" fmla="*/ 1013499 w 12192000"/>
              <a:gd name="connsiteY10" fmla="*/ 1052521 h 6858000"/>
              <a:gd name="connsiteX11" fmla="*/ 903932 w 12192000"/>
              <a:gd name="connsiteY11" fmla="*/ 1192524 h 6858000"/>
              <a:gd name="connsiteX12" fmla="*/ 620882 w 12192000"/>
              <a:gd name="connsiteY12" fmla="*/ 1192524 h 6858000"/>
              <a:gd name="connsiteX13" fmla="*/ 620882 w 12192000"/>
              <a:gd name="connsiteY13" fmla="*/ 1910799 h 6858000"/>
              <a:gd name="connsiteX14" fmla="*/ 903932 w 12192000"/>
              <a:gd name="connsiteY14" fmla="*/ 1548618 h 6858000"/>
              <a:gd name="connsiteX15" fmla="*/ 903932 w 12192000"/>
              <a:gd name="connsiteY15" fmla="*/ 1192524 h 6858000"/>
              <a:gd name="connsiteX16" fmla="*/ 1180894 w 12192000"/>
              <a:gd name="connsiteY16" fmla="*/ 1192524 h 6858000"/>
              <a:gd name="connsiteX17" fmla="*/ 1299592 w 12192000"/>
              <a:gd name="connsiteY17" fmla="*/ 1052521 h 6858000"/>
              <a:gd name="connsiteX18" fmla="*/ 1180894 w 12192000"/>
              <a:gd name="connsiteY18" fmla="*/ 906431 h 6858000"/>
              <a:gd name="connsiteX19" fmla="*/ 906051 w 12192000"/>
              <a:gd name="connsiteY19" fmla="*/ 906431 h 6858000"/>
              <a:gd name="connsiteX20" fmla="*/ 906051 w 12192000"/>
              <a:gd name="connsiteY20" fmla="*/ 873967 h 6858000"/>
              <a:gd name="connsiteX21" fmla="*/ 1121273 w 12192000"/>
              <a:gd name="connsiteY21" fmla="*/ 652126 h 6858000"/>
              <a:gd name="connsiteX22" fmla="*/ 1309592 w 12192000"/>
              <a:gd name="connsiteY22" fmla="*/ 652126 h 6858000"/>
              <a:gd name="connsiteX23" fmla="*/ 1524814 w 12192000"/>
              <a:gd name="connsiteY23" fmla="*/ 370768 h 6858000"/>
              <a:gd name="connsiteX24" fmla="*/ 1121273 w 12192000"/>
              <a:gd name="connsiteY24" fmla="*/ 370768 h 6858000"/>
              <a:gd name="connsiteX25" fmla="*/ 0 w 12192000"/>
              <a:gd name="connsiteY25" fmla="*/ 0 h 6858000"/>
              <a:gd name="connsiteX26" fmla="*/ 12192000 w 12192000"/>
              <a:gd name="connsiteY26" fmla="*/ 0 h 6858000"/>
              <a:gd name="connsiteX27" fmla="*/ 12192000 w 12192000"/>
              <a:gd name="connsiteY27" fmla="*/ 6858000 h 6858000"/>
              <a:gd name="connsiteX28" fmla="*/ 0 w 12192000"/>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6648994" y="1016000"/>
                </a:moveTo>
                <a:lnTo>
                  <a:pt x="6648994" y="6200775"/>
                </a:lnTo>
                <a:lnTo>
                  <a:pt x="11891963" y="6200775"/>
                </a:lnTo>
                <a:lnTo>
                  <a:pt x="11891963" y="1016000"/>
                </a:lnTo>
                <a:close/>
                <a:moveTo>
                  <a:pt x="1121273" y="370768"/>
                </a:moveTo>
                <a:cubicBezTo>
                  <a:pt x="846865" y="370768"/>
                  <a:pt x="620882" y="598019"/>
                  <a:pt x="620882" y="873967"/>
                </a:cubicBezTo>
                <a:cubicBezTo>
                  <a:pt x="620882" y="906431"/>
                  <a:pt x="620882" y="906431"/>
                  <a:pt x="620882" y="906431"/>
                </a:cubicBezTo>
                <a:cubicBezTo>
                  <a:pt x="841484" y="906431"/>
                  <a:pt x="841484" y="906431"/>
                  <a:pt x="841484" y="906431"/>
                </a:cubicBezTo>
                <a:cubicBezTo>
                  <a:pt x="873768" y="906431"/>
                  <a:pt x="889909" y="906431"/>
                  <a:pt x="897980" y="906431"/>
                </a:cubicBezTo>
                <a:lnTo>
                  <a:pt x="903932" y="906431"/>
                </a:lnTo>
                <a:lnTo>
                  <a:pt x="1013499" y="1052521"/>
                </a:lnTo>
                <a:lnTo>
                  <a:pt x="903932" y="1192524"/>
                </a:lnTo>
                <a:lnTo>
                  <a:pt x="620882" y="1192524"/>
                </a:lnTo>
                <a:lnTo>
                  <a:pt x="620882" y="1910799"/>
                </a:lnTo>
                <a:lnTo>
                  <a:pt x="903932" y="1548618"/>
                </a:lnTo>
                <a:lnTo>
                  <a:pt x="903932" y="1192524"/>
                </a:lnTo>
                <a:lnTo>
                  <a:pt x="1180894" y="1192524"/>
                </a:lnTo>
                <a:lnTo>
                  <a:pt x="1299592" y="1052521"/>
                </a:lnTo>
                <a:lnTo>
                  <a:pt x="1180894" y="906431"/>
                </a:lnTo>
                <a:lnTo>
                  <a:pt x="906051" y="906431"/>
                </a:lnTo>
                <a:cubicBezTo>
                  <a:pt x="906051" y="873967"/>
                  <a:pt x="906051" y="873967"/>
                  <a:pt x="906051" y="873967"/>
                </a:cubicBezTo>
                <a:cubicBezTo>
                  <a:pt x="906051" y="754930"/>
                  <a:pt x="1002901" y="652126"/>
                  <a:pt x="1121273" y="652126"/>
                </a:cubicBezTo>
                <a:cubicBezTo>
                  <a:pt x="1309592" y="652126"/>
                  <a:pt x="1309592" y="652126"/>
                  <a:pt x="1309592" y="652126"/>
                </a:cubicBezTo>
                <a:cubicBezTo>
                  <a:pt x="1524814" y="370768"/>
                  <a:pt x="1524814" y="370768"/>
                  <a:pt x="1524814" y="370768"/>
                </a:cubicBezTo>
                <a:cubicBezTo>
                  <a:pt x="1121273" y="370768"/>
                  <a:pt x="1121273" y="370768"/>
                  <a:pt x="1121273" y="370768"/>
                </a:cubicBezTo>
                <a:close/>
                <a:moveTo>
                  <a:pt x="0" y="0"/>
                </a:moveTo>
                <a:lnTo>
                  <a:pt x="12192000" y="0"/>
                </a:lnTo>
                <a:lnTo>
                  <a:pt x="12192000" y="6858000"/>
                </a:lnTo>
                <a:lnTo>
                  <a:pt x="0" y="685800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25" name="Content Placeholder 24"/>
          <p:cNvSpPr>
            <a:spLocks noGrp="1"/>
          </p:cNvSpPr>
          <p:nvPr>
            <p:ph sz="quarter" idx="11" hasCustomPrompt="1"/>
          </p:nvPr>
        </p:nvSpPr>
        <p:spPr>
          <a:xfrm>
            <a:off x="7055606" y="1850315"/>
            <a:ext cx="4477688" cy="3988603"/>
          </a:xfrm>
        </p:spPr>
        <p:txBody>
          <a:bodyPr>
            <a:normAutofit/>
          </a:bodyPr>
          <a:lstStyle>
            <a:lvl1pPr>
              <a:lnSpc>
                <a:spcPct val="90000"/>
              </a:lnSpc>
              <a:defRPr sz="2400"/>
            </a:lvl1pPr>
            <a:lvl2pPr>
              <a:defRPr sz="2400"/>
            </a:lvl2pPr>
            <a:lvl3pPr>
              <a:defRPr sz="2000"/>
            </a:lvl3pPr>
            <a:lvl4pPr>
              <a:defRPr sz="2000"/>
            </a:lvl4pPr>
            <a:lvl5pPr>
              <a:defRPr sz="1800"/>
            </a:lvl5pPr>
          </a:lstStyle>
          <a:p>
            <a:pPr lvl="0"/>
            <a:r>
              <a:rPr lang="en-US" dirty="0"/>
              <a:t>Call out slide with full image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4"/>
          <p:cNvGrpSpPr>
            <a:grpSpLocks noChangeAspect="1"/>
          </p:cNvGrpSpPr>
          <p:nvPr userDrawn="1"/>
        </p:nvGrpSpPr>
        <p:grpSpPr bwMode="auto">
          <a:xfrm>
            <a:off x="7055606" y="1139489"/>
            <a:ext cx="688975" cy="603250"/>
            <a:chOff x="3730" y="1873"/>
            <a:chExt cx="434" cy="380"/>
          </a:xfrm>
          <a:solidFill>
            <a:schemeClr val="bg1">
              <a:lumMod val="85000"/>
            </a:schemeClr>
          </a:solidFill>
        </p:grpSpPr>
        <p:sp>
          <p:nvSpPr>
            <p:cNvPr id="5" name="Freeform 5"/>
            <p:cNvSpPr>
              <a:spLocks/>
            </p:cNvSpPr>
            <p:nvPr userDrawn="1"/>
          </p:nvSpPr>
          <p:spPr bwMode="auto">
            <a:xfrm>
              <a:off x="3730" y="1873"/>
              <a:ext cx="200" cy="380"/>
            </a:xfrm>
            <a:custGeom>
              <a:avLst/>
              <a:gdLst>
                <a:gd name="T0" fmla="*/ 54 w 54"/>
                <a:gd name="T1" fmla="*/ 102 h 102"/>
                <a:gd name="T2" fmla="*/ 0 w 54"/>
                <a:gd name="T3" fmla="*/ 102 h 102"/>
                <a:gd name="T4" fmla="*/ 0 w 54"/>
                <a:gd name="T5" fmla="*/ 60 h 102"/>
                <a:gd name="T6" fmla="*/ 9 w 54"/>
                <a:gd name="T7" fmla="*/ 24 h 102"/>
                <a:gd name="T8" fmla="*/ 42 w 54"/>
                <a:gd name="T9" fmla="*/ 0 h 102"/>
                <a:gd name="T10" fmla="*/ 54 w 54"/>
                <a:gd name="T11" fmla="*/ 23 h 102"/>
                <a:gd name="T12" fmla="*/ 34 w 54"/>
                <a:gd name="T13" fmla="*/ 36 h 102"/>
                <a:gd name="T14" fmla="*/ 28 w 54"/>
                <a:gd name="T15" fmla="*/ 52 h 102"/>
                <a:gd name="T16" fmla="*/ 54 w 54"/>
                <a:gd name="T17" fmla="*/ 52 h 102"/>
                <a:gd name="T18" fmla="*/ 54 w 54"/>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2">
                  <a:moveTo>
                    <a:pt x="54" y="102"/>
                  </a:moveTo>
                  <a:cubicBezTo>
                    <a:pt x="0" y="102"/>
                    <a:pt x="0" y="102"/>
                    <a:pt x="0" y="102"/>
                  </a:cubicBezTo>
                  <a:cubicBezTo>
                    <a:pt x="0" y="60"/>
                    <a:pt x="0" y="60"/>
                    <a:pt x="0" y="60"/>
                  </a:cubicBezTo>
                  <a:cubicBezTo>
                    <a:pt x="0" y="45"/>
                    <a:pt x="3" y="33"/>
                    <a:pt x="9" y="24"/>
                  </a:cubicBezTo>
                  <a:cubicBezTo>
                    <a:pt x="16" y="15"/>
                    <a:pt x="27" y="7"/>
                    <a:pt x="42" y="0"/>
                  </a:cubicBezTo>
                  <a:cubicBezTo>
                    <a:pt x="54" y="23"/>
                    <a:pt x="54" y="23"/>
                    <a:pt x="54" y="23"/>
                  </a:cubicBezTo>
                  <a:cubicBezTo>
                    <a:pt x="45" y="27"/>
                    <a:pt x="38" y="32"/>
                    <a:pt x="34" y="36"/>
                  </a:cubicBezTo>
                  <a:cubicBezTo>
                    <a:pt x="31" y="40"/>
                    <a:pt x="29" y="46"/>
                    <a:pt x="28" y="52"/>
                  </a:cubicBezTo>
                  <a:cubicBezTo>
                    <a:pt x="54" y="52"/>
                    <a:pt x="54" y="52"/>
                    <a:pt x="54" y="52"/>
                  </a:cubicBezTo>
                  <a:lnTo>
                    <a:pt x="54"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3964" y="1873"/>
              <a:ext cx="200" cy="380"/>
            </a:xfrm>
            <a:custGeom>
              <a:avLst/>
              <a:gdLst>
                <a:gd name="T0" fmla="*/ 54 w 54"/>
                <a:gd name="T1" fmla="*/ 102 h 102"/>
                <a:gd name="T2" fmla="*/ 0 w 54"/>
                <a:gd name="T3" fmla="*/ 102 h 102"/>
                <a:gd name="T4" fmla="*/ 0 w 54"/>
                <a:gd name="T5" fmla="*/ 60 h 102"/>
                <a:gd name="T6" fmla="*/ 10 w 54"/>
                <a:gd name="T7" fmla="*/ 24 h 102"/>
                <a:gd name="T8" fmla="*/ 43 w 54"/>
                <a:gd name="T9" fmla="*/ 0 h 102"/>
                <a:gd name="T10" fmla="*/ 54 w 54"/>
                <a:gd name="T11" fmla="*/ 23 h 102"/>
                <a:gd name="T12" fmla="*/ 35 w 54"/>
                <a:gd name="T13" fmla="*/ 36 h 102"/>
                <a:gd name="T14" fmla="*/ 28 w 54"/>
                <a:gd name="T15" fmla="*/ 52 h 102"/>
                <a:gd name="T16" fmla="*/ 54 w 54"/>
                <a:gd name="T17" fmla="*/ 52 h 102"/>
                <a:gd name="T18" fmla="*/ 54 w 54"/>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2">
                  <a:moveTo>
                    <a:pt x="54" y="102"/>
                  </a:moveTo>
                  <a:cubicBezTo>
                    <a:pt x="0" y="102"/>
                    <a:pt x="0" y="102"/>
                    <a:pt x="0" y="102"/>
                  </a:cubicBezTo>
                  <a:cubicBezTo>
                    <a:pt x="0" y="60"/>
                    <a:pt x="0" y="60"/>
                    <a:pt x="0" y="60"/>
                  </a:cubicBezTo>
                  <a:cubicBezTo>
                    <a:pt x="0" y="45"/>
                    <a:pt x="3" y="33"/>
                    <a:pt x="10" y="24"/>
                  </a:cubicBezTo>
                  <a:cubicBezTo>
                    <a:pt x="16" y="15"/>
                    <a:pt x="27" y="7"/>
                    <a:pt x="43" y="0"/>
                  </a:cubicBezTo>
                  <a:cubicBezTo>
                    <a:pt x="54" y="23"/>
                    <a:pt x="54" y="23"/>
                    <a:pt x="54" y="23"/>
                  </a:cubicBezTo>
                  <a:cubicBezTo>
                    <a:pt x="45" y="27"/>
                    <a:pt x="38" y="32"/>
                    <a:pt x="35" y="36"/>
                  </a:cubicBezTo>
                  <a:cubicBezTo>
                    <a:pt x="31" y="40"/>
                    <a:pt x="29" y="46"/>
                    <a:pt x="28" y="52"/>
                  </a:cubicBezTo>
                  <a:cubicBezTo>
                    <a:pt x="54" y="52"/>
                    <a:pt x="54" y="52"/>
                    <a:pt x="54" y="52"/>
                  </a:cubicBezTo>
                  <a:lnTo>
                    <a:pt x="54"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8" name="Straight Connector 7"/>
          <p:cNvCxnSpPr/>
          <p:nvPr userDrawn="1"/>
        </p:nvCxnSpPr>
        <p:spPr>
          <a:xfrm>
            <a:off x="7055606" y="1785767"/>
            <a:ext cx="4477688"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200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3" name="Text Placeholder 3"/>
          <p:cNvSpPr>
            <a:spLocks noGrp="1"/>
          </p:cNvSpPr>
          <p:nvPr>
            <p:ph type="body" sz="quarter" idx="18"/>
          </p:nvPr>
        </p:nvSpPr>
        <p:spPr>
          <a:xfrm>
            <a:off x="587375" y="6200775"/>
            <a:ext cx="11304588" cy="319088"/>
          </a:xfrm>
        </p:spPr>
        <p:txBody>
          <a:bodyPr anchor="b">
            <a:noAutofit/>
          </a:bodyPr>
          <a:lstStyle>
            <a:lvl1pPr>
              <a:spcAft>
                <a:spcPts val="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28011175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FT Image holders">
    <p:spTree>
      <p:nvGrpSpPr>
        <p:cNvPr id="1" name=""/>
        <p:cNvGrpSpPr/>
        <p:nvPr/>
      </p:nvGrpSpPr>
      <p:grpSpPr>
        <a:xfrm>
          <a:off x="0" y="0"/>
          <a:ext cx="0" cy="0"/>
          <a:chOff x="0" y="0"/>
          <a:chExt cx="0" cy="0"/>
        </a:xfrm>
      </p:grpSpPr>
      <p:sp>
        <p:nvSpPr>
          <p:cNvPr id="9" name="Picture Placeholder 8"/>
          <p:cNvSpPr>
            <a:spLocks noGrp="1"/>
          </p:cNvSpPr>
          <p:nvPr>
            <p:ph type="pic" sz="quarter" idx="23"/>
          </p:nvPr>
        </p:nvSpPr>
        <p:spPr>
          <a:xfrm>
            <a:off x="1" y="24974"/>
            <a:ext cx="4868447" cy="6482452"/>
          </a:xfrm>
          <a:custGeom>
            <a:avLst/>
            <a:gdLst>
              <a:gd name="connsiteX0" fmla="*/ 1279094 w 4868447"/>
              <a:gd name="connsiteY0" fmla="*/ 4184532 h 6482452"/>
              <a:gd name="connsiteX1" fmla="*/ 1248258 w 4868447"/>
              <a:gd name="connsiteY1" fmla="*/ 4215367 h 6482452"/>
              <a:gd name="connsiteX2" fmla="*/ 1275023 w 4868447"/>
              <a:gd name="connsiteY2" fmla="*/ 4215367 h 6482452"/>
              <a:gd name="connsiteX3" fmla="*/ 8289 w 4868447"/>
              <a:gd name="connsiteY3" fmla="*/ 6480110 h 6482452"/>
              <a:gd name="connsiteX4" fmla="*/ 0 w 4868447"/>
              <a:gd name="connsiteY4" fmla="*/ 6482452 h 6482452"/>
              <a:gd name="connsiteX5" fmla="*/ 0 w 4868447"/>
              <a:gd name="connsiteY5" fmla="*/ 4546007 h 6482452"/>
              <a:gd name="connsiteX6" fmla="*/ 1271812 w 4868447"/>
              <a:gd name="connsiteY6" fmla="*/ 2245650 h 6482452"/>
              <a:gd name="connsiteX7" fmla="*/ 3883589 w 4868447"/>
              <a:gd name="connsiteY7" fmla="*/ 2245650 h 6482452"/>
              <a:gd name="connsiteX8" fmla="*/ 4868447 w 4868447"/>
              <a:gd name="connsiteY8" fmla="*/ 3230508 h 6482452"/>
              <a:gd name="connsiteX9" fmla="*/ 3883589 w 4868447"/>
              <a:gd name="connsiteY9" fmla="*/ 4215367 h 6482452"/>
              <a:gd name="connsiteX10" fmla="*/ 1275023 w 4868447"/>
              <a:gd name="connsiteY10" fmla="*/ 4215367 h 6482452"/>
              <a:gd name="connsiteX11" fmla="*/ 1294744 w 4868447"/>
              <a:gd name="connsiteY11" fmla="*/ 4180109 h 6482452"/>
              <a:gd name="connsiteX12" fmla="*/ 1279094 w 4868447"/>
              <a:gd name="connsiteY12" fmla="*/ 4184532 h 6482452"/>
              <a:gd name="connsiteX13" fmla="*/ 2233116 w 4868447"/>
              <a:gd name="connsiteY13" fmla="*/ 3230508 h 6482452"/>
              <a:gd name="connsiteX14" fmla="*/ 1272307 w 4868447"/>
              <a:gd name="connsiteY14" fmla="*/ 2269699 h 6482452"/>
              <a:gd name="connsiteX15" fmla="*/ 1287873 w 4868447"/>
              <a:gd name="connsiteY15" fmla="*/ 2274009 h 6482452"/>
              <a:gd name="connsiteX16" fmla="*/ 0 w 4868447"/>
              <a:gd name="connsiteY16" fmla="*/ 0 h 6482452"/>
              <a:gd name="connsiteX17" fmla="*/ 1271812 w 4868447"/>
              <a:gd name="connsiteY17" fmla="*/ 2245650 h 6482452"/>
              <a:gd name="connsiteX18" fmla="*/ 1248258 w 4868447"/>
              <a:gd name="connsiteY18" fmla="*/ 2245650 h 6482452"/>
              <a:gd name="connsiteX19" fmla="*/ 1272307 w 4868447"/>
              <a:gd name="connsiteY19" fmla="*/ 2269699 h 6482452"/>
              <a:gd name="connsiteX20" fmla="*/ 0 w 4868447"/>
              <a:gd name="connsiteY20" fmla="*/ 1917450 h 648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8447" h="6482452">
                <a:moveTo>
                  <a:pt x="1279094" y="4184532"/>
                </a:moveTo>
                <a:lnTo>
                  <a:pt x="1248258" y="4215367"/>
                </a:lnTo>
                <a:lnTo>
                  <a:pt x="1275023" y="4215367"/>
                </a:lnTo>
                <a:lnTo>
                  <a:pt x="8289" y="6480110"/>
                </a:lnTo>
                <a:lnTo>
                  <a:pt x="0" y="6482452"/>
                </a:lnTo>
                <a:lnTo>
                  <a:pt x="0" y="4546007"/>
                </a:lnTo>
                <a:close/>
                <a:moveTo>
                  <a:pt x="1271812" y="2245650"/>
                </a:moveTo>
                <a:lnTo>
                  <a:pt x="3883589" y="2245650"/>
                </a:lnTo>
                <a:lnTo>
                  <a:pt x="4868447" y="3230508"/>
                </a:lnTo>
                <a:lnTo>
                  <a:pt x="3883589" y="4215367"/>
                </a:lnTo>
                <a:lnTo>
                  <a:pt x="1275023" y="4215367"/>
                </a:lnTo>
                <a:lnTo>
                  <a:pt x="1294744" y="4180109"/>
                </a:lnTo>
                <a:lnTo>
                  <a:pt x="1279094" y="4184532"/>
                </a:lnTo>
                <a:lnTo>
                  <a:pt x="2233116" y="3230508"/>
                </a:lnTo>
                <a:lnTo>
                  <a:pt x="1272307" y="2269699"/>
                </a:lnTo>
                <a:lnTo>
                  <a:pt x="1287873" y="2274009"/>
                </a:lnTo>
                <a:close/>
                <a:moveTo>
                  <a:pt x="0" y="0"/>
                </a:moveTo>
                <a:lnTo>
                  <a:pt x="1271812" y="2245650"/>
                </a:lnTo>
                <a:lnTo>
                  <a:pt x="1248258" y="2245650"/>
                </a:lnTo>
                <a:lnTo>
                  <a:pt x="1272307" y="2269699"/>
                </a:lnTo>
                <a:lnTo>
                  <a:pt x="0" y="191745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Tree>
    <p:extLst>
      <p:ext uri="{BB962C8B-B14F-4D97-AF65-F5344CB8AC3E}">
        <p14:creationId xmlns:p14="http://schemas.microsoft.com/office/powerpoint/2010/main" val="5515860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FT Image holders">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842308" y="4441372"/>
            <a:ext cx="8349693" cy="2417029"/>
          </a:xfrm>
          <a:custGeom>
            <a:avLst/>
            <a:gdLst>
              <a:gd name="connsiteX0" fmla="*/ 6008688 w 8349693"/>
              <a:gd name="connsiteY0" fmla="*/ 0 h 2417029"/>
              <a:gd name="connsiteX1" fmla="*/ 8349693 w 8349693"/>
              <a:gd name="connsiteY1" fmla="*/ 0 h 2417029"/>
              <a:gd name="connsiteX2" fmla="*/ 8349693 w 8349693"/>
              <a:gd name="connsiteY2" fmla="*/ 2417029 h 2417029"/>
              <a:gd name="connsiteX3" fmla="*/ 6008688 w 8349693"/>
              <a:gd name="connsiteY3" fmla="*/ 2417029 h 2417029"/>
              <a:gd name="connsiteX4" fmla="*/ 4808508 w 8349693"/>
              <a:gd name="connsiteY4" fmla="*/ 1216849 h 2417029"/>
              <a:gd name="connsiteX5" fmla="*/ 4816841 w 8349693"/>
              <a:gd name="connsiteY5" fmla="*/ 1208515 h 2417029"/>
              <a:gd name="connsiteX6" fmla="*/ 4808508 w 8349693"/>
              <a:gd name="connsiteY6" fmla="*/ 1200182 h 2417029"/>
              <a:gd name="connsiteX7" fmla="*/ 0 w 8349693"/>
              <a:gd name="connsiteY7" fmla="*/ 0 h 2417029"/>
              <a:gd name="connsiteX8" fmla="*/ 3608327 w 8349693"/>
              <a:gd name="connsiteY8" fmla="*/ 0 h 2417029"/>
              <a:gd name="connsiteX9" fmla="*/ 4808508 w 8349693"/>
              <a:gd name="connsiteY9" fmla="*/ 1200182 h 2417029"/>
              <a:gd name="connsiteX10" fmla="*/ 4800173 w 8349693"/>
              <a:gd name="connsiteY10" fmla="*/ 1208515 h 2417029"/>
              <a:gd name="connsiteX11" fmla="*/ 4808508 w 8349693"/>
              <a:gd name="connsiteY11" fmla="*/ 1216849 h 2417029"/>
              <a:gd name="connsiteX12" fmla="*/ 3608327 w 8349693"/>
              <a:gd name="connsiteY12" fmla="*/ 2417029 h 2417029"/>
              <a:gd name="connsiteX13" fmla="*/ 0 w 8349693"/>
              <a:gd name="connsiteY13" fmla="*/ 2417029 h 2417029"/>
              <a:gd name="connsiteX14" fmla="*/ 1208515 w 8349693"/>
              <a:gd name="connsiteY14" fmla="*/ 1208515 h 241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49693" h="2417029">
                <a:moveTo>
                  <a:pt x="6008688" y="0"/>
                </a:moveTo>
                <a:lnTo>
                  <a:pt x="8349693" y="0"/>
                </a:lnTo>
                <a:lnTo>
                  <a:pt x="8349693" y="2417029"/>
                </a:lnTo>
                <a:lnTo>
                  <a:pt x="6008688" y="2417029"/>
                </a:lnTo>
                <a:lnTo>
                  <a:pt x="4808508" y="1216849"/>
                </a:lnTo>
                <a:lnTo>
                  <a:pt x="4816841" y="1208515"/>
                </a:lnTo>
                <a:lnTo>
                  <a:pt x="4808508" y="1200182"/>
                </a:lnTo>
                <a:close/>
                <a:moveTo>
                  <a:pt x="0" y="0"/>
                </a:moveTo>
                <a:lnTo>
                  <a:pt x="3608327" y="0"/>
                </a:lnTo>
                <a:lnTo>
                  <a:pt x="4808508" y="1200182"/>
                </a:lnTo>
                <a:lnTo>
                  <a:pt x="4800173" y="1208515"/>
                </a:lnTo>
                <a:lnTo>
                  <a:pt x="4808508" y="1216849"/>
                </a:lnTo>
                <a:lnTo>
                  <a:pt x="3608327" y="2417029"/>
                </a:lnTo>
                <a:lnTo>
                  <a:pt x="0" y="2417029"/>
                </a:lnTo>
                <a:lnTo>
                  <a:pt x="1208515" y="1208515"/>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6"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9934104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FT Image holders">
    <p:spTree>
      <p:nvGrpSpPr>
        <p:cNvPr id="1" name=""/>
        <p:cNvGrpSpPr/>
        <p:nvPr/>
      </p:nvGrpSpPr>
      <p:grpSpPr>
        <a:xfrm>
          <a:off x="0" y="0"/>
          <a:ext cx="0" cy="0"/>
          <a:chOff x="0" y="0"/>
          <a:chExt cx="0" cy="0"/>
        </a:xfrm>
      </p:grpSpPr>
      <p:sp>
        <p:nvSpPr>
          <p:cNvPr id="11" name="Picture Placeholder 10"/>
          <p:cNvSpPr>
            <a:spLocks noGrp="1"/>
          </p:cNvSpPr>
          <p:nvPr>
            <p:ph type="pic" sz="quarter" idx="33"/>
          </p:nvPr>
        </p:nvSpPr>
        <p:spPr>
          <a:xfrm>
            <a:off x="8254978" y="0"/>
            <a:ext cx="3937023" cy="6858000"/>
          </a:xfrm>
          <a:custGeom>
            <a:avLst/>
            <a:gdLst>
              <a:gd name="connsiteX0" fmla="*/ 3930897 w 3937023"/>
              <a:gd name="connsiteY0" fmla="*/ 4646331 h 6858000"/>
              <a:gd name="connsiteX1" fmla="*/ 3937023 w 3937023"/>
              <a:gd name="connsiteY1" fmla="*/ 4652457 h 6858000"/>
              <a:gd name="connsiteX2" fmla="*/ 3937023 w 3937023"/>
              <a:gd name="connsiteY2" fmla="*/ 6634368 h 6858000"/>
              <a:gd name="connsiteX3" fmla="*/ 3930897 w 3937023"/>
              <a:gd name="connsiteY3" fmla="*/ 6628242 h 6858000"/>
              <a:gd name="connsiteX4" fmla="*/ 3701139 w 3937023"/>
              <a:gd name="connsiteY4" fmla="*/ 6858000 h 6858000"/>
              <a:gd name="connsiteX5" fmla="*/ 3346369 w 3937023"/>
              <a:gd name="connsiteY5" fmla="*/ 6858000 h 6858000"/>
              <a:gd name="connsiteX6" fmla="*/ 3346369 w 3937023"/>
              <a:gd name="connsiteY6" fmla="*/ 5230858 h 6858000"/>
              <a:gd name="connsiteX7" fmla="*/ 2153967 w 3937023"/>
              <a:gd name="connsiteY7" fmla="*/ 4262187 h 6858000"/>
              <a:gd name="connsiteX8" fmla="*/ 2980531 w 3937023"/>
              <a:gd name="connsiteY8" fmla="*/ 4273828 h 6858000"/>
              <a:gd name="connsiteX9" fmla="*/ 2968893 w 3937023"/>
              <a:gd name="connsiteY9" fmla="*/ 5100390 h 6858000"/>
              <a:gd name="connsiteX10" fmla="*/ 1547875 w 3937023"/>
              <a:gd name="connsiteY10" fmla="*/ 6481943 h 6858000"/>
              <a:gd name="connsiteX11" fmla="*/ 1559517 w 3937023"/>
              <a:gd name="connsiteY11" fmla="*/ 5655379 h 6858000"/>
              <a:gd name="connsiteX12" fmla="*/ 732951 w 3937023"/>
              <a:gd name="connsiteY12" fmla="*/ 5643741 h 6858000"/>
              <a:gd name="connsiteX13" fmla="*/ 0 w 3937023"/>
              <a:gd name="connsiteY13" fmla="*/ 2737347 h 6858000"/>
              <a:gd name="connsiteX14" fmla="*/ 1981913 w 3937023"/>
              <a:gd name="connsiteY14" fmla="*/ 2737347 h 6858000"/>
              <a:gd name="connsiteX15" fmla="*/ 2566439 w 3937023"/>
              <a:gd name="connsiteY15" fmla="*/ 3321876 h 6858000"/>
              <a:gd name="connsiteX16" fmla="*/ 1981913 w 3937023"/>
              <a:gd name="connsiteY16" fmla="*/ 3906402 h 6858000"/>
              <a:gd name="connsiteX17" fmla="*/ 0 w 3937023"/>
              <a:gd name="connsiteY17" fmla="*/ 3906402 h 6858000"/>
              <a:gd name="connsiteX18" fmla="*/ 584528 w 3937023"/>
              <a:gd name="connsiteY18" fmla="*/ 3321876 h 6858000"/>
              <a:gd name="connsiteX19" fmla="*/ 1597847 w 3937023"/>
              <a:gd name="connsiteY19" fmla="*/ 112709 h 6858000"/>
              <a:gd name="connsiteX20" fmla="*/ 2999269 w 3937023"/>
              <a:gd name="connsiteY20" fmla="*/ 1514134 h 6858000"/>
              <a:gd name="connsiteX21" fmla="*/ 2999269 w 3937023"/>
              <a:gd name="connsiteY21" fmla="*/ 2340778 h 6858000"/>
              <a:gd name="connsiteX22" fmla="*/ 2172624 w 3937023"/>
              <a:gd name="connsiteY22" fmla="*/ 2340780 h 6858000"/>
              <a:gd name="connsiteX23" fmla="*/ 771199 w 3937023"/>
              <a:gd name="connsiteY23" fmla="*/ 939355 h 6858000"/>
              <a:gd name="connsiteX24" fmla="*/ 1597847 w 3937023"/>
              <a:gd name="connsiteY24" fmla="*/ 939355 h 6858000"/>
              <a:gd name="connsiteX25" fmla="*/ 3346367 w 3937023"/>
              <a:gd name="connsiteY25" fmla="*/ 0 h 6858000"/>
              <a:gd name="connsiteX26" fmla="*/ 3937023 w 3937023"/>
              <a:gd name="connsiteY26" fmla="*/ 0 h 6858000"/>
              <a:gd name="connsiteX27" fmla="*/ 3937023 w 3937023"/>
              <a:gd name="connsiteY27" fmla="*/ 1956202 h 6858000"/>
              <a:gd name="connsiteX28" fmla="*/ 3930895 w 3937023"/>
              <a:gd name="connsiteY28" fmla="*/ 1962330 h 6858000"/>
              <a:gd name="connsiteX29" fmla="*/ 3346367 w 3937023"/>
              <a:gd name="connsiteY29" fmla="*/ 13778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37023" h="6858000">
                <a:moveTo>
                  <a:pt x="3930897" y="4646331"/>
                </a:moveTo>
                <a:lnTo>
                  <a:pt x="3937023" y="4652457"/>
                </a:lnTo>
                <a:lnTo>
                  <a:pt x="3937023" y="6634368"/>
                </a:lnTo>
                <a:lnTo>
                  <a:pt x="3930897" y="6628242"/>
                </a:lnTo>
                <a:lnTo>
                  <a:pt x="3701139" y="6858000"/>
                </a:lnTo>
                <a:lnTo>
                  <a:pt x="3346369" y="6858000"/>
                </a:lnTo>
                <a:lnTo>
                  <a:pt x="3346369" y="5230858"/>
                </a:lnTo>
                <a:close/>
                <a:moveTo>
                  <a:pt x="2153967" y="4262187"/>
                </a:moveTo>
                <a:lnTo>
                  <a:pt x="2980531" y="4273828"/>
                </a:lnTo>
                <a:lnTo>
                  <a:pt x="2968893" y="5100390"/>
                </a:lnTo>
                <a:lnTo>
                  <a:pt x="1547875" y="6481943"/>
                </a:lnTo>
                <a:lnTo>
                  <a:pt x="1559517" y="5655379"/>
                </a:lnTo>
                <a:lnTo>
                  <a:pt x="732951" y="5643741"/>
                </a:lnTo>
                <a:close/>
                <a:moveTo>
                  <a:pt x="0" y="2737347"/>
                </a:moveTo>
                <a:lnTo>
                  <a:pt x="1981913" y="2737347"/>
                </a:lnTo>
                <a:lnTo>
                  <a:pt x="2566439" y="3321876"/>
                </a:lnTo>
                <a:lnTo>
                  <a:pt x="1981913" y="3906402"/>
                </a:lnTo>
                <a:lnTo>
                  <a:pt x="0" y="3906402"/>
                </a:lnTo>
                <a:lnTo>
                  <a:pt x="584528" y="3321876"/>
                </a:lnTo>
                <a:close/>
                <a:moveTo>
                  <a:pt x="1597847" y="112709"/>
                </a:moveTo>
                <a:lnTo>
                  <a:pt x="2999269" y="1514134"/>
                </a:lnTo>
                <a:lnTo>
                  <a:pt x="2999269" y="2340778"/>
                </a:lnTo>
                <a:lnTo>
                  <a:pt x="2172624" y="2340780"/>
                </a:lnTo>
                <a:lnTo>
                  <a:pt x="771199" y="939355"/>
                </a:lnTo>
                <a:lnTo>
                  <a:pt x="1597847" y="939355"/>
                </a:lnTo>
                <a:close/>
                <a:moveTo>
                  <a:pt x="3346367" y="0"/>
                </a:moveTo>
                <a:lnTo>
                  <a:pt x="3937023" y="0"/>
                </a:lnTo>
                <a:lnTo>
                  <a:pt x="3937023" y="1956202"/>
                </a:lnTo>
                <a:lnTo>
                  <a:pt x="3930895" y="1962330"/>
                </a:lnTo>
                <a:lnTo>
                  <a:pt x="3346367" y="1377804"/>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dirty="0"/>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5"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6272440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T Image holders">
    <p:spTree>
      <p:nvGrpSpPr>
        <p:cNvPr id="1" name=""/>
        <p:cNvGrpSpPr/>
        <p:nvPr/>
      </p:nvGrpSpPr>
      <p:grpSpPr>
        <a:xfrm>
          <a:off x="0" y="0"/>
          <a:ext cx="0" cy="0"/>
          <a:chOff x="0" y="0"/>
          <a:chExt cx="0" cy="0"/>
        </a:xfrm>
      </p:grpSpPr>
      <p:sp>
        <p:nvSpPr>
          <p:cNvPr id="13" name="Picture Placeholder 12"/>
          <p:cNvSpPr>
            <a:spLocks noGrp="1"/>
          </p:cNvSpPr>
          <p:nvPr>
            <p:ph type="pic" sz="quarter" idx="23"/>
          </p:nvPr>
        </p:nvSpPr>
        <p:spPr>
          <a:xfrm>
            <a:off x="1005386" y="1566141"/>
            <a:ext cx="4214990" cy="4634634"/>
          </a:xfrm>
          <a:custGeom>
            <a:avLst/>
            <a:gdLst>
              <a:gd name="connsiteX0" fmla="*/ 4137560 w 9093934"/>
              <a:gd name="connsiteY0" fmla="*/ 6353145 h 9999323"/>
              <a:gd name="connsiteX1" fmla="*/ 7735529 w 9093934"/>
              <a:gd name="connsiteY1" fmla="*/ 6353145 h 9999323"/>
              <a:gd name="connsiteX2" fmla="*/ 9093934 w 9093934"/>
              <a:gd name="connsiteY2" fmla="*/ 4994740 h 9999323"/>
              <a:gd name="connsiteX3" fmla="*/ 7735529 w 9093934"/>
              <a:gd name="connsiteY3" fmla="*/ 3636335 h 9999323"/>
              <a:gd name="connsiteX4" fmla="*/ 4133132 w 9093934"/>
              <a:gd name="connsiteY4" fmla="*/ 3636335 h 9999323"/>
              <a:gd name="connsiteX5" fmla="*/ 4155284 w 9093934"/>
              <a:gd name="connsiteY5" fmla="*/ 3675450 h 9999323"/>
              <a:gd name="connsiteX6" fmla="*/ 4133815 w 9093934"/>
              <a:gd name="connsiteY6" fmla="*/ 3669506 h 9999323"/>
              <a:gd name="connsiteX7" fmla="*/ 5459049 w 9093934"/>
              <a:gd name="connsiteY7" fmla="*/ 4994740 h 9999323"/>
              <a:gd name="connsiteX8" fmla="*/ 4143175 w 9093934"/>
              <a:gd name="connsiteY8" fmla="*/ 6310615 h 9999323"/>
              <a:gd name="connsiteX9" fmla="*/ 4164761 w 9093934"/>
              <a:gd name="connsiteY9" fmla="*/ 6304514 h 9999323"/>
              <a:gd name="connsiteX10" fmla="*/ 0 w 9093934"/>
              <a:gd name="connsiteY10" fmla="*/ 1851428 h 9999323"/>
              <a:gd name="connsiteX11" fmla="*/ 1782335 w 9093934"/>
              <a:gd name="connsiteY11" fmla="*/ 4998513 h 9999323"/>
              <a:gd name="connsiteX12" fmla="*/ 1793649 w 9093934"/>
              <a:gd name="connsiteY12" fmla="*/ 4978285 h 9999323"/>
              <a:gd name="connsiteX13" fmla="*/ 1797485 w 9093934"/>
              <a:gd name="connsiteY13" fmla="*/ 4991859 h 9999323"/>
              <a:gd name="connsiteX14" fmla="*/ 2303856 w 9093934"/>
              <a:gd name="connsiteY14" fmla="*/ 3162867 h 9999323"/>
              <a:gd name="connsiteX15" fmla="*/ 4133815 w 9093934"/>
              <a:gd name="connsiteY15" fmla="*/ 3669506 h 9999323"/>
              <a:gd name="connsiteX16" fmla="*/ 4100644 w 9093934"/>
              <a:gd name="connsiteY16" fmla="*/ 3636335 h 9999323"/>
              <a:gd name="connsiteX17" fmla="*/ 4133132 w 9093934"/>
              <a:gd name="connsiteY17" fmla="*/ 3636335 h 9999323"/>
              <a:gd name="connsiteX18" fmla="*/ 2364011 w 9093934"/>
              <a:gd name="connsiteY18" fmla="*/ 512583 h 9999323"/>
              <a:gd name="connsiteX19" fmla="*/ 512583 w 9093934"/>
              <a:gd name="connsiteY19" fmla="*/ 0 h 9999323"/>
              <a:gd name="connsiteX20" fmla="*/ 541696 w 9093934"/>
              <a:gd name="connsiteY20" fmla="*/ 9999323 h 9999323"/>
              <a:gd name="connsiteX21" fmla="*/ 2390367 w 9093934"/>
              <a:gd name="connsiteY21" fmla="*/ 9476882 h 9999323"/>
              <a:gd name="connsiteX22" fmla="*/ 4137560 w 9093934"/>
              <a:gd name="connsiteY22" fmla="*/ 6353145 h 9999323"/>
              <a:gd name="connsiteX23" fmla="*/ 4100644 w 9093934"/>
              <a:gd name="connsiteY23" fmla="*/ 6353145 h 9999323"/>
              <a:gd name="connsiteX24" fmla="*/ 4143175 w 9093934"/>
              <a:gd name="connsiteY24" fmla="*/ 6310615 h 9999323"/>
              <a:gd name="connsiteX25" fmla="*/ 2316090 w 9093934"/>
              <a:gd name="connsiteY25" fmla="*/ 6826955 h 9999323"/>
              <a:gd name="connsiteX26" fmla="*/ 1797485 w 9093934"/>
              <a:gd name="connsiteY26" fmla="*/ 4991859 h 9999323"/>
              <a:gd name="connsiteX27" fmla="*/ 1791273 w 9093934"/>
              <a:gd name="connsiteY27" fmla="*/ 5014295 h 9999323"/>
              <a:gd name="connsiteX28" fmla="*/ 1782335 w 9093934"/>
              <a:gd name="connsiteY28" fmla="*/ 4998513 h 9999323"/>
              <a:gd name="connsiteX29" fmla="*/ 19255 w 9093934"/>
              <a:gd name="connsiteY29" fmla="*/ 8150652 h 999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93934" h="9999323">
                <a:moveTo>
                  <a:pt x="4137560" y="6353145"/>
                </a:moveTo>
                <a:lnTo>
                  <a:pt x="7735529" y="6353145"/>
                </a:lnTo>
                <a:lnTo>
                  <a:pt x="9093934" y="4994740"/>
                </a:lnTo>
                <a:lnTo>
                  <a:pt x="7735529" y="3636335"/>
                </a:lnTo>
                <a:lnTo>
                  <a:pt x="4133132" y="3636335"/>
                </a:lnTo>
                <a:lnTo>
                  <a:pt x="4155284" y="3675450"/>
                </a:lnTo>
                <a:lnTo>
                  <a:pt x="4133815" y="3669506"/>
                </a:lnTo>
                <a:lnTo>
                  <a:pt x="5459049" y="4994740"/>
                </a:lnTo>
                <a:lnTo>
                  <a:pt x="4143175" y="6310615"/>
                </a:lnTo>
                <a:lnTo>
                  <a:pt x="4164761" y="6304514"/>
                </a:lnTo>
                <a:close/>
                <a:moveTo>
                  <a:pt x="0" y="1851428"/>
                </a:moveTo>
                <a:lnTo>
                  <a:pt x="1782335" y="4998513"/>
                </a:lnTo>
                <a:lnTo>
                  <a:pt x="1793649" y="4978285"/>
                </a:lnTo>
                <a:lnTo>
                  <a:pt x="1797485" y="4991859"/>
                </a:lnTo>
                <a:lnTo>
                  <a:pt x="2303856" y="3162867"/>
                </a:lnTo>
                <a:lnTo>
                  <a:pt x="4133815" y="3669506"/>
                </a:lnTo>
                <a:lnTo>
                  <a:pt x="4100644" y="3636335"/>
                </a:lnTo>
                <a:lnTo>
                  <a:pt x="4133132" y="3636335"/>
                </a:lnTo>
                <a:lnTo>
                  <a:pt x="2364011" y="512583"/>
                </a:lnTo>
                <a:lnTo>
                  <a:pt x="512583" y="0"/>
                </a:lnTo>
                <a:close/>
                <a:moveTo>
                  <a:pt x="541696" y="9999323"/>
                </a:moveTo>
                <a:lnTo>
                  <a:pt x="2390367" y="9476882"/>
                </a:lnTo>
                <a:lnTo>
                  <a:pt x="4137560" y="6353145"/>
                </a:lnTo>
                <a:lnTo>
                  <a:pt x="4100644" y="6353145"/>
                </a:lnTo>
                <a:lnTo>
                  <a:pt x="4143175" y="6310615"/>
                </a:lnTo>
                <a:lnTo>
                  <a:pt x="2316090" y="6826955"/>
                </a:lnTo>
                <a:lnTo>
                  <a:pt x="1797485" y="4991859"/>
                </a:lnTo>
                <a:lnTo>
                  <a:pt x="1791273" y="5014295"/>
                </a:lnTo>
                <a:lnTo>
                  <a:pt x="1782335" y="4998513"/>
                </a:lnTo>
                <a:lnTo>
                  <a:pt x="19255" y="8150652"/>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17" name="Picture Placeholder 16"/>
          <p:cNvSpPr>
            <a:spLocks noGrp="1"/>
          </p:cNvSpPr>
          <p:nvPr>
            <p:ph type="pic" sz="quarter" idx="24"/>
          </p:nvPr>
        </p:nvSpPr>
        <p:spPr>
          <a:xfrm>
            <a:off x="2856184" y="1167567"/>
            <a:ext cx="5025297" cy="1263000"/>
          </a:xfrm>
          <a:custGeom>
            <a:avLst/>
            <a:gdLst>
              <a:gd name="connsiteX0" fmla="*/ 3139794 w 5025297"/>
              <a:gd name="connsiteY0" fmla="*/ 0 h 1263000"/>
              <a:gd name="connsiteX1" fmla="*/ 5025297 w 5025297"/>
              <a:gd name="connsiteY1" fmla="*/ 0 h 1263000"/>
              <a:gd name="connsiteX2" fmla="*/ 4393797 w 5025297"/>
              <a:gd name="connsiteY2" fmla="*/ 631500 h 1263000"/>
              <a:gd name="connsiteX3" fmla="*/ 5025297 w 5025297"/>
              <a:gd name="connsiteY3" fmla="*/ 1263000 h 1263000"/>
              <a:gd name="connsiteX4" fmla="*/ 3139794 w 5025297"/>
              <a:gd name="connsiteY4" fmla="*/ 1263000 h 1263000"/>
              <a:gd name="connsiteX5" fmla="*/ 2512649 w 5025297"/>
              <a:gd name="connsiteY5" fmla="*/ 635855 h 1263000"/>
              <a:gd name="connsiteX6" fmla="*/ 2517003 w 5025297"/>
              <a:gd name="connsiteY6" fmla="*/ 631500 h 1263000"/>
              <a:gd name="connsiteX7" fmla="*/ 2512649 w 5025297"/>
              <a:gd name="connsiteY7" fmla="*/ 627146 h 1263000"/>
              <a:gd name="connsiteX8" fmla="*/ 0 w 5025297"/>
              <a:gd name="connsiteY8" fmla="*/ 0 h 1263000"/>
              <a:gd name="connsiteX9" fmla="*/ 1885503 w 5025297"/>
              <a:gd name="connsiteY9" fmla="*/ 0 h 1263000"/>
              <a:gd name="connsiteX10" fmla="*/ 2512649 w 5025297"/>
              <a:gd name="connsiteY10" fmla="*/ 627146 h 1263000"/>
              <a:gd name="connsiteX11" fmla="*/ 2508294 w 5025297"/>
              <a:gd name="connsiteY11" fmla="*/ 631500 h 1263000"/>
              <a:gd name="connsiteX12" fmla="*/ 2512649 w 5025297"/>
              <a:gd name="connsiteY12" fmla="*/ 635855 h 1263000"/>
              <a:gd name="connsiteX13" fmla="*/ 1885503 w 5025297"/>
              <a:gd name="connsiteY13" fmla="*/ 1263000 h 1263000"/>
              <a:gd name="connsiteX14" fmla="*/ 0 w 5025297"/>
              <a:gd name="connsiteY14" fmla="*/ 1263000 h 1263000"/>
              <a:gd name="connsiteX15" fmla="*/ 631500 w 5025297"/>
              <a:gd name="connsiteY15" fmla="*/ 631500 h 126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5297" h="1263000">
                <a:moveTo>
                  <a:pt x="3139794" y="0"/>
                </a:moveTo>
                <a:lnTo>
                  <a:pt x="5025297" y="0"/>
                </a:lnTo>
                <a:lnTo>
                  <a:pt x="4393797" y="631500"/>
                </a:lnTo>
                <a:lnTo>
                  <a:pt x="5025297" y="1263000"/>
                </a:lnTo>
                <a:lnTo>
                  <a:pt x="3139794" y="1263000"/>
                </a:lnTo>
                <a:lnTo>
                  <a:pt x="2512649" y="635855"/>
                </a:lnTo>
                <a:lnTo>
                  <a:pt x="2517003" y="631500"/>
                </a:lnTo>
                <a:lnTo>
                  <a:pt x="2512649" y="627146"/>
                </a:lnTo>
                <a:close/>
                <a:moveTo>
                  <a:pt x="0" y="0"/>
                </a:moveTo>
                <a:lnTo>
                  <a:pt x="1885503" y="0"/>
                </a:lnTo>
                <a:lnTo>
                  <a:pt x="2512649" y="627146"/>
                </a:lnTo>
                <a:lnTo>
                  <a:pt x="2508294" y="631500"/>
                </a:lnTo>
                <a:lnTo>
                  <a:pt x="2512649" y="635855"/>
                </a:lnTo>
                <a:lnTo>
                  <a:pt x="1885503" y="1263000"/>
                </a:lnTo>
                <a:lnTo>
                  <a:pt x="0" y="1263000"/>
                </a:lnTo>
                <a:lnTo>
                  <a:pt x="631500" y="63150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30" name="Picture Placeholder 29"/>
          <p:cNvSpPr>
            <a:spLocks noGrp="1"/>
          </p:cNvSpPr>
          <p:nvPr>
            <p:ph type="pic" sz="quarter" idx="33"/>
          </p:nvPr>
        </p:nvSpPr>
        <p:spPr>
          <a:xfrm>
            <a:off x="7334249" y="1956212"/>
            <a:ext cx="4301900" cy="4299197"/>
          </a:xfrm>
          <a:custGeom>
            <a:avLst/>
            <a:gdLst>
              <a:gd name="connsiteX0" fmla="*/ 2161950 w 4301900"/>
              <a:gd name="connsiteY0" fmla="*/ 2887684 h 4299197"/>
              <a:gd name="connsiteX1" fmla="*/ 2483433 w 4301900"/>
              <a:gd name="connsiteY1" fmla="*/ 3209167 h 4299197"/>
              <a:gd name="connsiteX2" fmla="*/ 2483433 w 4301900"/>
              <a:gd name="connsiteY2" fmla="*/ 4299197 h 4299197"/>
              <a:gd name="connsiteX3" fmla="*/ 2161950 w 4301900"/>
              <a:gd name="connsiteY3" fmla="*/ 3977713 h 4299197"/>
              <a:gd name="connsiteX4" fmla="*/ 1840466 w 4301900"/>
              <a:gd name="connsiteY4" fmla="*/ 4299197 h 4299197"/>
              <a:gd name="connsiteX5" fmla="*/ 1840466 w 4301900"/>
              <a:gd name="connsiteY5" fmla="*/ 3209167 h 4299197"/>
              <a:gd name="connsiteX6" fmla="*/ 2643695 w 4301900"/>
              <a:gd name="connsiteY6" fmla="*/ 2717136 h 4299197"/>
              <a:gd name="connsiteX7" fmla="*/ 3098340 w 4301900"/>
              <a:gd name="connsiteY7" fmla="*/ 2717136 h 4299197"/>
              <a:gd name="connsiteX8" fmla="*/ 3869108 w 4301900"/>
              <a:gd name="connsiteY8" fmla="*/ 3487904 h 4299197"/>
              <a:gd name="connsiteX9" fmla="*/ 3414462 w 4301900"/>
              <a:gd name="connsiteY9" fmla="*/ 3487903 h 4299197"/>
              <a:gd name="connsiteX10" fmla="*/ 3414462 w 4301900"/>
              <a:gd name="connsiteY10" fmla="*/ 3942550 h 4299197"/>
              <a:gd name="connsiteX11" fmla="*/ 2643694 w 4301900"/>
              <a:gd name="connsiteY11" fmla="*/ 3171783 h 4299197"/>
              <a:gd name="connsiteX12" fmla="*/ 1184658 w 4301900"/>
              <a:gd name="connsiteY12" fmla="*/ 2676409 h 4299197"/>
              <a:gd name="connsiteX13" fmla="*/ 1639259 w 4301900"/>
              <a:gd name="connsiteY13" fmla="*/ 2682811 h 4299197"/>
              <a:gd name="connsiteX14" fmla="*/ 1632858 w 4301900"/>
              <a:gd name="connsiteY14" fmla="*/ 3137411 h 4299197"/>
              <a:gd name="connsiteX15" fmla="*/ 851314 w 4301900"/>
              <a:gd name="connsiteY15" fmla="*/ 3897250 h 4299197"/>
              <a:gd name="connsiteX16" fmla="*/ 857717 w 4301900"/>
              <a:gd name="connsiteY16" fmla="*/ 3442649 h 4299197"/>
              <a:gd name="connsiteX17" fmla="*/ 403115 w 4301900"/>
              <a:gd name="connsiteY17" fmla="*/ 3436248 h 4299197"/>
              <a:gd name="connsiteX18" fmla="*/ 3211870 w 4301900"/>
              <a:gd name="connsiteY18" fmla="*/ 1837764 h 4299197"/>
              <a:gd name="connsiteX19" fmla="*/ 4301900 w 4301900"/>
              <a:gd name="connsiteY19" fmla="*/ 1837764 h 4299197"/>
              <a:gd name="connsiteX20" fmla="*/ 3980416 w 4301900"/>
              <a:gd name="connsiteY20" fmla="*/ 2159248 h 4299197"/>
              <a:gd name="connsiteX21" fmla="*/ 4301900 w 4301900"/>
              <a:gd name="connsiteY21" fmla="*/ 2480731 h 4299197"/>
              <a:gd name="connsiteX22" fmla="*/ 3211870 w 4301900"/>
              <a:gd name="connsiteY22" fmla="*/ 2480731 h 4299197"/>
              <a:gd name="connsiteX23" fmla="*/ 2890387 w 4301900"/>
              <a:gd name="connsiteY23" fmla="*/ 2159248 h 4299197"/>
              <a:gd name="connsiteX24" fmla="*/ 0 w 4301900"/>
              <a:gd name="connsiteY24" fmla="*/ 1837764 h 4299197"/>
              <a:gd name="connsiteX25" fmla="*/ 1090030 w 4301900"/>
              <a:gd name="connsiteY25" fmla="*/ 1837764 h 4299197"/>
              <a:gd name="connsiteX26" fmla="*/ 1411513 w 4301900"/>
              <a:gd name="connsiteY26" fmla="*/ 2159248 h 4299197"/>
              <a:gd name="connsiteX27" fmla="*/ 1090030 w 4301900"/>
              <a:gd name="connsiteY27" fmla="*/ 2480731 h 4299197"/>
              <a:gd name="connsiteX28" fmla="*/ 0 w 4301900"/>
              <a:gd name="connsiteY28" fmla="*/ 2480731 h 4299197"/>
              <a:gd name="connsiteX29" fmla="*/ 321484 w 4301900"/>
              <a:gd name="connsiteY29" fmla="*/ 2159248 h 4299197"/>
              <a:gd name="connsiteX30" fmla="*/ 3460777 w 4301900"/>
              <a:gd name="connsiteY30" fmla="*/ 440698 h 4299197"/>
              <a:gd name="connsiteX31" fmla="*/ 3454375 w 4301900"/>
              <a:gd name="connsiteY31" fmla="*/ 895300 h 4299197"/>
              <a:gd name="connsiteX32" fmla="*/ 3908977 w 4301900"/>
              <a:gd name="connsiteY32" fmla="*/ 901701 h 4299197"/>
              <a:gd name="connsiteX33" fmla="*/ 3127433 w 4301900"/>
              <a:gd name="connsiteY33" fmla="*/ 1661539 h 4299197"/>
              <a:gd name="connsiteX34" fmla="*/ 2672833 w 4301900"/>
              <a:gd name="connsiteY34" fmla="*/ 1655138 h 4299197"/>
              <a:gd name="connsiteX35" fmla="*/ 2679233 w 4301900"/>
              <a:gd name="connsiteY35" fmla="*/ 1200537 h 4299197"/>
              <a:gd name="connsiteX36" fmla="*/ 878798 w 4301900"/>
              <a:gd name="connsiteY36" fmla="*/ 394242 h 4299197"/>
              <a:gd name="connsiteX37" fmla="*/ 1649565 w 4301900"/>
              <a:gd name="connsiteY37" fmla="*/ 1165010 h 4299197"/>
              <a:gd name="connsiteX38" fmla="*/ 1649565 w 4301900"/>
              <a:gd name="connsiteY38" fmla="*/ 1619655 h 4299197"/>
              <a:gd name="connsiteX39" fmla="*/ 1194919 w 4301900"/>
              <a:gd name="connsiteY39" fmla="*/ 1619656 h 4299197"/>
              <a:gd name="connsiteX40" fmla="*/ 424151 w 4301900"/>
              <a:gd name="connsiteY40" fmla="*/ 848888 h 4299197"/>
              <a:gd name="connsiteX41" fmla="*/ 878798 w 4301900"/>
              <a:gd name="connsiteY41" fmla="*/ 848888 h 4299197"/>
              <a:gd name="connsiteX42" fmla="*/ 1840465 w 4301900"/>
              <a:gd name="connsiteY42" fmla="*/ 0 h 4299197"/>
              <a:gd name="connsiteX43" fmla="*/ 2161949 w 4301900"/>
              <a:gd name="connsiteY43" fmla="*/ 321484 h 4299197"/>
              <a:gd name="connsiteX44" fmla="*/ 2483432 w 4301900"/>
              <a:gd name="connsiteY44" fmla="*/ 0 h 4299197"/>
              <a:gd name="connsiteX45" fmla="*/ 2483432 w 4301900"/>
              <a:gd name="connsiteY45" fmla="*/ 1090030 h 4299197"/>
              <a:gd name="connsiteX46" fmla="*/ 2161949 w 4301900"/>
              <a:gd name="connsiteY46" fmla="*/ 1411513 h 4299197"/>
              <a:gd name="connsiteX47" fmla="*/ 1840465 w 4301900"/>
              <a:gd name="connsiteY47" fmla="*/ 1090030 h 429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01900" h="4299197">
                <a:moveTo>
                  <a:pt x="2161950" y="2887684"/>
                </a:moveTo>
                <a:lnTo>
                  <a:pt x="2483433" y="3209167"/>
                </a:lnTo>
                <a:lnTo>
                  <a:pt x="2483433" y="4299197"/>
                </a:lnTo>
                <a:lnTo>
                  <a:pt x="2161950" y="3977713"/>
                </a:lnTo>
                <a:lnTo>
                  <a:pt x="1840466" y="4299197"/>
                </a:lnTo>
                <a:lnTo>
                  <a:pt x="1840466" y="3209167"/>
                </a:lnTo>
                <a:close/>
                <a:moveTo>
                  <a:pt x="2643695" y="2717136"/>
                </a:moveTo>
                <a:lnTo>
                  <a:pt x="3098340" y="2717136"/>
                </a:lnTo>
                <a:lnTo>
                  <a:pt x="3869108" y="3487904"/>
                </a:lnTo>
                <a:lnTo>
                  <a:pt x="3414462" y="3487903"/>
                </a:lnTo>
                <a:lnTo>
                  <a:pt x="3414462" y="3942550"/>
                </a:lnTo>
                <a:lnTo>
                  <a:pt x="2643694" y="3171783"/>
                </a:lnTo>
                <a:close/>
                <a:moveTo>
                  <a:pt x="1184658" y="2676409"/>
                </a:moveTo>
                <a:lnTo>
                  <a:pt x="1639259" y="2682811"/>
                </a:lnTo>
                <a:lnTo>
                  <a:pt x="1632858" y="3137411"/>
                </a:lnTo>
                <a:lnTo>
                  <a:pt x="851314" y="3897250"/>
                </a:lnTo>
                <a:lnTo>
                  <a:pt x="857717" y="3442649"/>
                </a:lnTo>
                <a:lnTo>
                  <a:pt x="403115" y="3436248"/>
                </a:lnTo>
                <a:close/>
                <a:moveTo>
                  <a:pt x="3211870" y="1837764"/>
                </a:moveTo>
                <a:lnTo>
                  <a:pt x="4301900" y="1837764"/>
                </a:lnTo>
                <a:lnTo>
                  <a:pt x="3980416" y="2159248"/>
                </a:lnTo>
                <a:lnTo>
                  <a:pt x="4301900" y="2480731"/>
                </a:lnTo>
                <a:lnTo>
                  <a:pt x="3211870" y="2480731"/>
                </a:lnTo>
                <a:lnTo>
                  <a:pt x="2890387" y="2159248"/>
                </a:lnTo>
                <a:close/>
                <a:moveTo>
                  <a:pt x="0" y="1837764"/>
                </a:moveTo>
                <a:lnTo>
                  <a:pt x="1090030" y="1837764"/>
                </a:lnTo>
                <a:lnTo>
                  <a:pt x="1411513" y="2159248"/>
                </a:lnTo>
                <a:lnTo>
                  <a:pt x="1090030" y="2480731"/>
                </a:lnTo>
                <a:lnTo>
                  <a:pt x="0" y="2480731"/>
                </a:lnTo>
                <a:lnTo>
                  <a:pt x="321484" y="2159248"/>
                </a:lnTo>
                <a:close/>
                <a:moveTo>
                  <a:pt x="3460777" y="440698"/>
                </a:moveTo>
                <a:lnTo>
                  <a:pt x="3454375" y="895300"/>
                </a:lnTo>
                <a:lnTo>
                  <a:pt x="3908977" y="901701"/>
                </a:lnTo>
                <a:lnTo>
                  <a:pt x="3127433" y="1661539"/>
                </a:lnTo>
                <a:lnTo>
                  <a:pt x="2672833" y="1655138"/>
                </a:lnTo>
                <a:lnTo>
                  <a:pt x="2679233" y="1200537"/>
                </a:lnTo>
                <a:close/>
                <a:moveTo>
                  <a:pt x="878798" y="394242"/>
                </a:moveTo>
                <a:lnTo>
                  <a:pt x="1649565" y="1165010"/>
                </a:lnTo>
                <a:lnTo>
                  <a:pt x="1649565" y="1619655"/>
                </a:lnTo>
                <a:lnTo>
                  <a:pt x="1194919" y="1619656"/>
                </a:lnTo>
                <a:lnTo>
                  <a:pt x="424151" y="848888"/>
                </a:lnTo>
                <a:lnTo>
                  <a:pt x="878798" y="848888"/>
                </a:lnTo>
                <a:close/>
                <a:moveTo>
                  <a:pt x="1840465" y="0"/>
                </a:moveTo>
                <a:lnTo>
                  <a:pt x="2161949" y="321484"/>
                </a:lnTo>
                <a:lnTo>
                  <a:pt x="2483432" y="0"/>
                </a:lnTo>
                <a:lnTo>
                  <a:pt x="2483432" y="1090030"/>
                </a:lnTo>
                <a:lnTo>
                  <a:pt x="2161949" y="1411513"/>
                </a:lnTo>
                <a:lnTo>
                  <a:pt x="1840465" y="109003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18808720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F Logo Green">
    <p:bg>
      <p:bgPr>
        <a:solidFill>
          <a:schemeClr val="accent1"/>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9686674" y="2367889"/>
            <a:ext cx="2185987" cy="3711575"/>
            <a:chOff x="453" y="993"/>
            <a:chExt cx="1377" cy="2338"/>
          </a:xfrm>
          <a:solidFill>
            <a:schemeClr val="bg1"/>
          </a:solidFill>
        </p:grpSpPr>
        <p:sp>
          <p:nvSpPr>
            <p:cNvPr id="8" name="Freeform 5"/>
            <p:cNvSpPr>
              <a:spLocks/>
            </p:cNvSpPr>
            <p:nvPr userDrawn="1"/>
          </p:nvSpPr>
          <p:spPr bwMode="auto">
            <a:xfrm>
              <a:off x="453" y="2242"/>
              <a:ext cx="432" cy="1089"/>
            </a:xfrm>
            <a:custGeom>
              <a:avLst/>
              <a:gdLst>
                <a:gd name="T0" fmla="*/ 0 w 432"/>
                <a:gd name="T1" fmla="*/ 0 h 1089"/>
                <a:gd name="T2" fmla="*/ 0 w 432"/>
                <a:gd name="T3" fmla="*/ 1089 h 1089"/>
                <a:gd name="T4" fmla="*/ 432 w 432"/>
                <a:gd name="T5" fmla="*/ 537 h 1089"/>
                <a:gd name="T6" fmla="*/ 432 w 432"/>
                <a:gd name="T7" fmla="*/ 2 h 1089"/>
                <a:gd name="T8" fmla="*/ 0 w 432"/>
                <a:gd name="T9" fmla="*/ 0 h 1089"/>
              </a:gdLst>
              <a:ahLst/>
              <a:cxnLst>
                <a:cxn ang="0">
                  <a:pos x="T0" y="T1"/>
                </a:cxn>
                <a:cxn ang="0">
                  <a:pos x="T2" y="T3"/>
                </a:cxn>
                <a:cxn ang="0">
                  <a:pos x="T4" y="T5"/>
                </a:cxn>
                <a:cxn ang="0">
                  <a:pos x="T6" y="T7"/>
                </a:cxn>
                <a:cxn ang="0">
                  <a:pos x="T8" y="T9"/>
                </a:cxn>
              </a:cxnLst>
              <a:rect l="0" t="0" r="r" b="b"/>
              <a:pathLst>
                <a:path w="432" h="1089">
                  <a:moveTo>
                    <a:pt x="0" y="0"/>
                  </a:moveTo>
                  <a:lnTo>
                    <a:pt x="0" y="1089"/>
                  </a:lnTo>
                  <a:lnTo>
                    <a:pt x="432" y="537"/>
                  </a:lnTo>
                  <a:lnTo>
                    <a:pt x="432"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p:cNvSpPr>
              <a:spLocks/>
            </p:cNvSpPr>
            <p:nvPr userDrawn="1"/>
          </p:nvSpPr>
          <p:spPr bwMode="auto">
            <a:xfrm>
              <a:off x="453" y="993"/>
              <a:ext cx="1377" cy="813"/>
            </a:xfrm>
            <a:custGeom>
              <a:avLst/>
              <a:gdLst>
                <a:gd name="T0" fmla="*/ 432 w 778"/>
                <a:gd name="T1" fmla="*/ 244 h 460"/>
                <a:gd name="T2" fmla="*/ 595 w 778"/>
                <a:gd name="T3" fmla="*/ 244 h 460"/>
                <a:gd name="T4" fmla="*/ 778 w 778"/>
                <a:gd name="T5" fmla="*/ 0 h 460"/>
                <a:gd name="T6" fmla="*/ 432 w 778"/>
                <a:gd name="T7" fmla="*/ 0 h 460"/>
                <a:gd name="T8" fmla="*/ 0 w 778"/>
                <a:gd name="T9" fmla="*/ 433 h 460"/>
                <a:gd name="T10" fmla="*/ 0 w 778"/>
                <a:gd name="T11" fmla="*/ 459 h 460"/>
                <a:gd name="T12" fmla="*/ 1 w 778"/>
                <a:gd name="T13" fmla="*/ 460 h 460"/>
                <a:gd name="T14" fmla="*/ 189 w 778"/>
                <a:gd name="T15" fmla="*/ 460 h 460"/>
                <a:gd name="T16" fmla="*/ 244 w 778"/>
                <a:gd name="T17" fmla="*/ 460 h 460"/>
                <a:gd name="T18" fmla="*/ 244 w 778"/>
                <a:gd name="T19" fmla="*/ 433 h 460"/>
                <a:gd name="T20" fmla="*/ 432 w 778"/>
                <a:gd name="T21" fmla="*/ 24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8" h="460">
                  <a:moveTo>
                    <a:pt x="432" y="244"/>
                  </a:moveTo>
                  <a:cubicBezTo>
                    <a:pt x="595" y="244"/>
                    <a:pt x="595" y="244"/>
                    <a:pt x="595" y="244"/>
                  </a:cubicBezTo>
                  <a:cubicBezTo>
                    <a:pt x="778" y="0"/>
                    <a:pt x="778" y="0"/>
                    <a:pt x="778" y="0"/>
                  </a:cubicBezTo>
                  <a:cubicBezTo>
                    <a:pt x="432" y="0"/>
                    <a:pt x="432" y="0"/>
                    <a:pt x="432" y="0"/>
                  </a:cubicBezTo>
                  <a:cubicBezTo>
                    <a:pt x="194" y="0"/>
                    <a:pt x="0" y="194"/>
                    <a:pt x="0" y="433"/>
                  </a:cubicBezTo>
                  <a:cubicBezTo>
                    <a:pt x="0" y="459"/>
                    <a:pt x="0" y="459"/>
                    <a:pt x="0" y="459"/>
                  </a:cubicBezTo>
                  <a:cubicBezTo>
                    <a:pt x="1" y="460"/>
                    <a:pt x="1" y="460"/>
                    <a:pt x="1" y="460"/>
                  </a:cubicBezTo>
                  <a:cubicBezTo>
                    <a:pt x="189" y="460"/>
                    <a:pt x="189" y="460"/>
                    <a:pt x="189" y="460"/>
                  </a:cubicBezTo>
                  <a:cubicBezTo>
                    <a:pt x="244" y="460"/>
                    <a:pt x="244" y="460"/>
                    <a:pt x="244" y="460"/>
                  </a:cubicBezTo>
                  <a:cubicBezTo>
                    <a:pt x="244" y="433"/>
                    <a:pt x="244" y="433"/>
                    <a:pt x="244" y="433"/>
                  </a:cubicBezTo>
                  <a:cubicBezTo>
                    <a:pt x="244" y="329"/>
                    <a:pt x="328" y="244"/>
                    <a:pt x="432"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885" y="1806"/>
              <a:ext cx="600" cy="438"/>
            </a:xfrm>
            <a:custGeom>
              <a:avLst/>
              <a:gdLst>
                <a:gd name="T0" fmla="*/ 0 w 600"/>
                <a:gd name="T1" fmla="*/ 0 h 438"/>
                <a:gd name="T2" fmla="*/ 170 w 600"/>
                <a:gd name="T3" fmla="*/ 217 h 438"/>
                <a:gd name="T4" fmla="*/ 0 w 600"/>
                <a:gd name="T5" fmla="*/ 438 h 438"/>
                <a:gd name="T6" fmla="*/ 423 w 600"/>
                <a:gd name="T7" fmla="*/ 438 h 438"/>
                <a:gd name="T8" fmla="*/ 600 w 600"/>
                <a:gd name="T9" fmla="*/ 217 h 438"/>
                <a:gd name="T10" fmla="*/ 423 w 600"/>
                <a:gd name="T11" fmla="*/ 0 h 438"/>
                <a:gd name="T12" fmla="*/ 0 w 600"/>
                <a:gd name="T13" fmla="*/ 0 h 438"/>
              </a:gdLst>
              <a:ahLst/>
              <a:cxnLst>
                <a:cxn ang="0">
                  <a:pos x="T0" y="T1"/>
                </a:cxn>
                <a:cxn ang="0">
                  <a:pos x="T2" y="T3"/>
                </a:cxn>
                <a:cxn ang="0">
                  <a:pos x="T4" y="T5"/>
                </a:cxn>
                <a:cxn ang="0">
                  <a:pos x="T6" y="T7"/>
                </a:cxn>
                <a:cxn ang="0">
                  <a:pos x="T8" y="T9"/>
                </a:cxn>
                <a:cxn ang="0">
                  <a:pos x="T10" y="T11"/>
                </a:cxn>
                <a:cxn ang="0">
                  <a:pos x="T12" y="T13"/>
                </a:cxn>
              </a:cxnLst>
              <a:rect l="0" t="0" r="r" b="b"/>
              <a:pathLst>
                <a:path w="600" h="438">
                  <a:moveTo>
                    <a:pt x="0" y="0"/>
                  </a:moveTo>
                  <a:lnTo>
                    <a:pt x="170" y="217"/>
                  </a:lnTo>
                  <a:lnTo>
                    <a:pt x="0" y="438"/>
                  </a:lnTo>
                  <a:lnTo>
                    <a:pt x="423" y="438"/>
                  </a:lnTo>
                  <a:lnTo>
                    <a:pt x="600" y="217"/>
                  </a:lnTo>
                  <a:lnTo>
                    <a:pt x="42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Text Placeholder 4"/>
          <p:cNvSpPr>
            <a:spLocks noGrp="1"/>
          </p:cNvSpPr>
          <p:nvPr>
            <p:ph type="body" sz="quarter" idx="10"/>
          </p:nvPr>
        </p:nvSpPr>
        <p:spPr>
          <a:xfrm>
            <a:off x="838200" y="3920002"/>
            <a:ext cx="8686800" cy="18900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2"/>
          <p:cNvSpPr>
            <a:spLocks noGrp="1"/>
          </p:cNvSpPr>
          <p:nvPr>
            <p:ph type="title"/>
          </p:nvPr>
        </p:nvSpPr>
        <p:spPr>
          <a:xfrm>
            <a:off x="838200" y="2455667"/>
            <a:ext cx="8693150" cy="1325563"/>
          </a:xfrm>
        </p:spPr>
        <p:txBody>
          <a:bodyPr>
            <a:normAutofit/>
          </a:bodyPr>
          <a:lstStyle>
            <a:lvl1pPr>
              <a:lnSpc>
                <a:spcPct val="80000"/>
              </a:lnSpc>
              <a:defRPr sz="3600"/>
            </a:lvl1pPr>
          </a:lstStyle>
          <a:p>
            <a:r>
              <a:rPr lang="en-US" dirty="0"/>
              <a:t>Click to edit Master title style</a:t>
            </a:r>
            <a:endParaRPr lang="en-GB" dirty="0"/>
          </a:p>
        </p:txBody>
      </p:sp>
    </p:spTree>
    <p:extLst>
      <p:ext uri="{BB962C8B-B14F-4D97-AF65-F5344CB8AC3E}">
        <p14:creationId xmlns:p14="http://schemas.microsoft.com/office/powerpoint/2010/main" val="3487902584"/>
      </p:ext>
    </p:extLst>
  </p:cSld>
  <p:clrMapOvr>
    <a:masterClrMapping/>
  </p:clrMapOvr>
  <p:extLst mod="1">
    <p:ext uri="{DCECCB84-F9BA-43D5-87BE-67443E8EF086}">
      <p15:sldGuideLst xmlns:p15="http://schemas.microsoft.com/office/powerpoint/2012/main">
        <p15:guide id="1" orient="horz" pos="229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and bod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Main slide to use</a:t>
            </a:r>
            <a:endParaRPr lang="en-GB" dirty="0"/>
          </a:p>
        </p:txBody>
      </p:sp>
      <p:sp>
        <p:nvSpPr>
          <p:cNvPr id="4"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
        <p:nvSpPr>
          <p:cNvPr id="5" name="Text Placeholder 4"/>
          <p:cNvSpPr>
            <a:spLocks noGrp="1"/>
          </p:cNvSpPr>
          <p:nvPr>
            <p:ph type="body" sz="quarter" idx="19"/>
          </p:nvPr>
        </p:nvSpPr>
        <p:spPr>
          <a:xfrm>
            <a:off x="587375" y="1016000"/>
            <a:ext cx="11304588"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1252200"/>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Logo layout slide</a:t>
            </a:r>
            <a:endParaRPr lang="en-GB" dirty="0"/>
          </a:p>
        </p:txBody>
      </p:sp>
      <p:sp>
        <p:nvSpPr>
          <p:cNvPr id="9" name="Picture Placeholder 8"/>
          <p:cNvSpPr>
            <a:spLocks noGrp="1"/>
          </p:cNvSpPr>
          <p:nvPr>
            <p:ph type="pic" sz="quarter" idx="11"/>
          </p:nvPr>
        </p:nvSpPr>
        <p:spPr>
          <a:xfrm>
            <a:off x="707398"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0" name="Picture Placeholder 8"/>
          <p:cNvSpPr>
            <a:spLocks noGrp="1"/>
          </p:cNvSpPr>
          <p:nvPr>
            <p:ph type="pic" sz="quarter" idx="12"/>
          </p:nvPr>
        </p:nvSpPr>
        <p:spPr>
          <a:xfrm>
            <a:off x="3046182"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1" name="Picture Placeholder 8"/>
          <p:cNvSpPr>
            <a:spLocks noGrp="1"/>
          </p:cNvSpPr>
          <p:nvPr>
            <p:ph type="pic" sz="quarter" idx="13"/>
          </p:nvPr>
        </p:nvSpPr>
        <p:spPr>
          <a:xfrm>
            <a:off x="7723750"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2" name="Picture Placeholder 8"/>
          <p:cNvSpPr>
            <a:spLocks noGrp="1"/>
          </p:cNvSpPr>
          <p:nvPr>
            <p:ph type="pic" sz="quarter" idx="14"/>
          </p:nvPr>
        </p:nvSpPr>
        <p:spPr>
          <a:xfrm>
            <a:off x="10062536"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3" name="Picture Placeholder 8"/>
          <p:cNvSpPr>
            <a:spLocks noGrp="1"/>
          </p:cNvSpPr>
          <p:nvPr>
            <p:ph type="pic" sz="quarter" idx="15"/>
          </p:nvPr>
        </p:nvSpPr>
        <p:spPr>
          <a:xfrm>
            <a:off x="5384966"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4" name="Picture Placeholder 8"/>
          <p:cNvSpPr>
            <a:spLocks noGrp="1"/>
          </p:cNvSpPr>
          <p:nvPr>
            <p:ph type="pic" sz="quarter" idx="16"/>
          </p:nvPr>
        </p:nvSpPr>
        <p:spPr>
          <a:xfrm>
            <a:off x="707398"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0" name="Picture Placeholder 8"/>
          <p:cNvSpPr>
            <a:spLocks noGrp="1"/>
          </p:cNvSpPr>
          <p:nvPr>
            <p:ph type="pic" sz="quarter" idx="17"/>
          </p:nvPr>
        </p:nvSpPr>
        <p:spPr>
          <a:xfrm>
            <a:off x="3046182"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1" name="Picture Placeholder 8"/>
          <p:cNvSpPr>
            <a:spLocks noGrp="1"/>
          </p:cNvSpPr>
          <p:nvPr>
            <p:ph type="pic" sz="quarter" idx="18"/>
          </p:nvPr>
        </p:nvSpPr>
        <p:spPr>
          <a:xfrm>
            <a:off x="7723750"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2" name="Picture Placeholder 8"/>
          <p:cNvSpPr>
            <a:spLocks noGrp="1"/>
          </p:cNvSpPr>
          <p:nvPr>
            <p:ph type="pic" sz="quarter" idx="19"/>
          </p:nvPr>
        </p:nvSpPr>
        <p:spPr>
          <a:xfrm>
            <a:off x="10062536"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3" name="Picture Placeholder 8"/>
          <p:cNvSpPr>
            <a:spLocks noGrp="1"/>
          </p:cNvSpPr>
          <p:nvPr>
            <p:ph type="pic" sz="quarter" idx="20"/>
          </p:nvPr>
        </p:nvSpPr>
        <p:spPr>
          <a:xfrm>
            <a:off x="5384966"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4" name="Picture Placeholder 8"/>
          <p:cNvSpPr>
            <a:spLocks noGrp="1"/>
          </p:cNvSpPr>
          <p:nvPr>
            <p:ph type="pic" sz="quarter" idx="21"/>
          </p:nvPr>
        </p:nvSpPr>
        <p:spPr>
          <a:xfrm>
            <a:off x="707398"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5" name="Picture Placeholder 8"/>
          <p:cNvSpPr>
            <a:spLocks noGrp="1"/>
          </p:cNvSpPr>
          <p:nvPr>
            <p:ph type="pic" sz="quarter" idx="22"/>
          </p:nvPr>
        </p:nvSpPr>
        <p:spPr>
          <a:xfrm>
            <a:off x="3046182"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6" name="Picture Placeholder 8"/>
          <p:cNvSpPr>
            <a:spLocks noGrp="1"/>
          </p:cNvSpPr>
          <p:nvPr>
            <p:ph type="pic" sz="quarter" idx="23"/>
          </p:nvPr>
        </p:nvSpPr>
        <p:spPr>
          <a:xfrm>
            <a:off x="7723750"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7" name="Picture Placeholder 8"/>
          <p:cNvSpPr>
            <a:spLocks noGrp="1"/>
          </p:cNvSpPr>
          <p:nvPr>
            <p:ph type="pic" sz="quarter" idx="24"/>
          </p:nvPr>
        </p:nvSpPr>
        <p:spPr>
          <a:xfrm>
            <a:off x="10062536"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8" name="Picture Placeholder 8"/>
          <p:cNvSpPr>
            <a:spLocks noGrp="1"/>
          </p:cNvSpPr>
          <p:nvPr>
            <p:ph type="pic" sz="quarter" idx="25"/>
          </p:nvPr>
        </p:nvSpPr>
        <p:spPr>
          <a:xfrm>
            <a:off x="5384966" y="4693782"/>
            <a:ext cx="1693528" cy="1693528"/>
          </a:xfrm>
        </p:spPr>
        <p:txBody>
          <a:bodyPr anchor="ctr"/>
          <a:lstStyle>
            <a:lvl1pPr algn="ctr">
              <a:defRPr>
                <a:solidFill>
                  <a:schemeClr val="accent2"/>
                </a:solidFill>
              </a:defRPr>
            </a:lvl1pPr>
          </a:lstStyle>
          <a:p>
            <a:r>
              <a:rPr lang="en-US"/>
              <a:t>Click icon to add picture</a:t>
            </a:r>
            <a:endParaRPr lang="en-GB"/>
          </a:p>
        </p:txBody>
      </p:sp>
    </p:spTree>
    <p:extLst>
      <p:ext uri="{BB962C8B-B14F-4D97-AF65-F5344CB8AC3E}">
        <p14:creationId xmlns:p14="http://schemas.microsoft.com/office/powerpoint/2010/main" val="4040915214"/>
      </p:ext>
    </p:extLst>
  </p:cSld>
  <p:clrMapOvr>
    <a:masterClrMapping/>
  </p:clrMapOvr>
  <p:extLst mod="1">
    <p:ext uri="{DCECCB84-F9BA-43D5-87BE-67443E8EF086}">
      <p15:sldGuideLst xmlns:p15="http://schemas.microsoft.com/office/powerpoint/2012/main">
        <p15:guide id="1" orient="horz" pos="1865">
          <p15:clr>
            <a:srgbClr val="FBAE40"/>
          </p15:clr>
        </p15:guide>
        <p15:guide id="2" pos="3386">
          <p15:clr>
            <a:srgbClr val="FBAE40"/>
          </p15:clr>
        </p15:guide>
        <p15:guide id="3" pos="5428">
          <p15:clr>
            <a:srgbClr val="FBAE40"/>
          </p15:clr>
        </p15:guide>
        <p15:guide id="5" pos="37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slanted text boxes + video">
    <p:spTree>
      <p:nvGrpSpPr>
        <p:cNvPr id="1" name=""/>
        <p:cNvGrpSpPr/>
        <p:nvPr/>
      </p:nvGrpSpPr>
      <p:grpSpPr>
        <a:xfrm>
          <a:off x="0" y="0"/>
          <a:ext cx="0" cy="0"/>
          <a:chOff x="0" y="0"/>
          <a:chExt cx="0" cy="0"/>
        </a:xfrm>
      </p:grpSpPr>
      <p:sp>
        <p:nvSpPr>
          <p:cNvPr id="5" name="Media Placeholder 4"/>
          <p:cNvSpPr>
            <a:spLocks noGrp="1"/>
          </p:cNvSpPr>
          <p:nvPr>
            <p:ph type="media" sz="quarter" idx="16"/>
          </p:nvPr>
        </p:nvSpPr>
        <p:spPr>
          <a:xfrm>
            <a:off x="2674938" y="1016000"/>
            <a:ext cx="9217026" cy="5184775"/>
          </a:xfrm>
          <a:solidFill>
            <a:schemeClr val="bg1">
              <a:lumMod val="95000"/>
            </a:schemeClr>
          </a:solidFill>
        </p:spPr>
        <p:txBody>
          <a:bodyPr tIns="360000" anchor="t"/>
          <a:lstStyle>
            <a:lvl1pPr algn="ctr">
              <a:defRPr/>
            </a:lvl1pPr>
          </a:lstStyle>
          <a:p>
            <a:r>
              <a:rPr lang="en-US"/>
              <a:t>Click icon to add media</a:t>
            </a:r>
            <a:endParaRPr lang="en-GB"/>
          </a:p>
        </p:txBody>
      </p:sp>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13" name="Text Placeholder 6"/>
          <p:cNvSpPr>
            <a:spLocks noGrp="1"/>
          </p:cNvSpPr>
          <p:nvPr>
            <p:ph type="body" sz="quarter" idx="18"/>
          </p:nvPr>
        </p:nvSpPr>
        <p:spPr>
          <a:xfrm>
            <a:off x="2781300" y="1016000"/>
            <a:ext cx="2824162" cy="5184775"/>
          </a:xfrm>
          <a:prstGeom prst="parallelogram">
            <a:avLst/>
          </a:prstGeom>
          <a:solidFill>
            <a:schemeClr val="bg1">
              <a:alpha val="80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6"/>
          <p:cNvSpPr>
            <a:spLocks noGrp="1"/>
          </p:cNvSpPr>
          <p:nvPr>
            <p:ph type="body" sz="quarter" idx="17" hasCustomPrompt="1"/>
          </p:nvPr>
        </p:nvSpPr>
        <p:spPr>
          <a:xfrm>
            <a:off x="587375" y="1016000"/>
            <a:ext cx="2793604" cy="5184775"/>
          </a:xfrm>
          <a:custGeom>
            <a:avLst/>
            <a:gdLst>
              <a:gd name="connsiteX0" fmla="*/ 0 w 2793604"/>
              <a:gd name="connsiteY0" fmla="*/ 0 h 5184775"/>
              <a:gd name="connsiteX1" fmla="*/ 2793604 w 2793604"/>
              <a:gd name="connsiteY1" fmla="*/ 0 h 5184775"/>
              <a:gd name="connsiteX2" fmla="*/ 2087563 w 2793604"/>
              <a:gd name="connsiteY2" fmla="*/ 5184775 h 5184775"/>
              <a:gd name="connsiteX3" fmla="*/ 0 w 2793604"/>
              <a:gd name="connsiteY3" fmla="*/ 5184775 h 5184775"/>
            </a:gdLst>
            <a:ahLst/>
            <a:cxnLst>
              <a:cxn ang="0">
                <a:pos x="connsiteX0" y="connsiteY0"/>
              </a:cxn>
              <a:cxn ang="0">
                <a:pos x="connsiteX1" y="connsiteY1"/>
              </a:cxn>
              <a:cxn ang="0">
                <a:pos x="connsiteX2" y="connsiteY2"/>
              </a:cxn>
              <a:cxn ang="0">
                <a:pos x="connsiteX3" y="connsiteY3"/>
              </a:cxn>
            </a:cxnLst>
            <a:rect l="l" t="t" r="r" b="b"/>
            <a:pathLst>
              <a:path w="2793604" h="5184775">
                <a:moveTo>
                  <a:pt x="0" y="0"/>
                </a:moveTo>
                <a:lnTo>
                  <a:pt x="2793604" y="0"/>
                </a:lnTo>
                <a:lnTo>
                  <a:pt x="2087563" y="5184775"/>
                </a:lnTo>
                <a:lnTo>
                  <a:pt x="0" y="5184775"/>
                </a:lnTo>
                <a:close/>
              </a:path>
            </a:pathLst>
          </a:custGeom>
          <a:solidFill>
            <a:schemeClr val="bg1"/>
          </a:solidFill>
        </p:spPr>
        <p:txBody>
          <a:bodyPr wrap="square" tIns="1008000" rIns="720000">
            <a:noAutofit/>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4826550"/>
      </p:ext>
    </p:extLst>
  </p:cSld>
  <p:clrMapOvr>
    <a:masterClrMapping/>
  </p:clrMapOvr>
  <p:extLst mod="1">
    <p:ext uri="{DCECCB84-F9BA-43D5-87BE-67443E8EF086}">
      <p15:sldGuideLst xmlns:p15="http://schemas.microsoft.com/office/powerpoint/2012/main">
        <p15:guide id="1" orient="horz" pos="129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slanted image">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0" y="1016000"/>
            <a:ext cx="882897" cy="5184775"/>
          </a:xfrm>
          <a:custGeom>
            <a:avLst/>
            <a:gdLst>
              <a:gd name="connsiteX0" fmla="*/ 0 w 882897"/>
              <a:gd name="connsiteY0" fmla="*/ 0 h 5184775"/>
              <a:gd name="connsiteX1" fmla="*/ 882897 w 882897"/>
              <a:gd name="connsiteY1" fmla="*/ 0 h 5184775"/>
              <a:gd name="connsiteX2" fmla="*/ 129642 w 882897"/>
              <a:gd name="connsiteY2" fmla="*/ 5184775 h 5184775"/>
              <a:gd name="connsiteX3" fmla="*/ 0 w 882897"/>
              <a:gd name="connsiteY3" fmla="*/ 5184775 h 5184775"/>
            </a:gdLst>
            <a:ahLst/>
            <a:cxnLst>
              <a:cxn ang="0">
                <a:pos x="connsiteX0" y="connsiteY0"/>
              </a:cxn>
              <a:cxn ang="0">
                <a:pos x="connsiteX1" y="connsiteY1"/>
              </a:cxn>
              <a:cxn ang="0">
                <a:pos x="connsiteX2" y="connsiteY2"/>
              </a:cxn>
              <a:cxn ang="0">
                <a:pos x="connsiteX3" y="connsiteY3"/>
              </a:cxn>
            </a:cxnLst>
            <a:rect l="l" t="t" r="r" b="b"/>
            <a:pathLst>
              <a:path w="882897" h="5184775">
                <a:moveTo>
                  <a:pt x="0" y="0"/>
                </a:moveTo>
                <a:lnTo>
                  <a:pt x="882897" y="0"/>
                </a:lnTo>
                <a:lnTo>
                  <a:pt x="129642" y="5184775"/>
                </a:lnTo>
                <a:lnTo>
                  <a:pt x="0" y="5184775"/>
                </a:lnTo>
                <a:close/>
              </a:path>
            </a:pathLst>
          </a:custGeom>
          <a:solidFill>
            <a:schemeClr val="bg1">
              <a:lumMod val="95000"/>
            </a:schemeClr>
          </a:solidFill>
          <a:ln w="127000" cap="sq">
            <a:noFill/>
            <a:miter lim="800000"/>
          </a:ln>
        </p:spPr>
        <p:txBody>
          <a:bodyPr vert="horz" wrap="square" lIns="91440" tIns="45720" rIns="91440" bIns="45720" rtlCol="0" anchor="ctr">
            <a:noAutofit/>
          </a:bodyPr>
          <a:lstStyle>
            <a:lvl1pPr>
              <a:defRPr lang="en-GB"/>
            </a:lvl1pPr>
          </a:lstStyle>
          <a:p>
            <a:pPr lvl="0"/>
            <a:r>
              <a:rPr lang="en-US"/>
              <a:t>Click icon to add picture</a:t>
            </a:r>
            <a:endParaRPr lang="en-GB"/>
          </a:p>
        </p:txBody>
      </p:sp>
      <p:sp>
        <p:nvSpPr>
          <p:cNvPr id="12" name="Content Placeholder 11"/>
          <p:cNvSpPr>
            <a:spLocks noGrp="1"/>
          </p:cNvSpPr>
          <p:nvPr>
            <p:ph sz="quarter" idx="14"/>
          </p:nvPr>
        </p:nvSpPr>
        <p:spPr>
          <a:xfrm>
            <a:off x="6483350" y="1016001"/>
            <a:ext cx="5408614" cy="5184774"/>
          </a:xfrm>
          <a:prstGeom prst="rect">
            <a:avLst/>
          </a:prstGeom>
          <a:noFill/>
        </p:spPr>
        <p:txBody>
          <a:bodyPr lIns="97200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8" name="Picture Placeholder 7"/>
          <p:cNvSpPr>
            <a:spLocks noGrp="1"/>
          </p:cNvSpPr>
          <p:nvPr>
            <p:ph type="pic" sz="quarter" idx="11"/>
          </p:nvPr>
        </p:nvSpPr>
        <p:spPr>
          <a:xfrm>
            <a:off x="267923" y="1016000"/>
            <a:ext cx="2759075" cy="5184775"/>
          </a:xfrm>
          <a:prstGeom prst="parallelogram">
            <a:avLst>
              <a:gd name="adj" fmla="val 27301"/>
            </a:avLst>
          </a:prstGeom>
          <a:solidFill>
            <a:schemeClr val="bg1">
              <a:lumMod val="95000"/>
            </a:schemeClr>
          </a:solidFill>
          <a:ln w="127000" cap="sq">
            <a:noFill/>
            <a:miter lim="800000"/>
          </a:ln>
        </p:spPr>
        <p:txBody>
          <a:bodyPr vert="horz" lIns="91440" tIns="45720" rIns="91440" bIns="45720" rtlCol="0" anchor="ctr">
            <a:normAutofit/>
          </a:bodyPr>
          <a:lstStyle>
            <a:lvl1pPr>
              <a:defRPr lang="en-GB"/>
            </a:lvl1pPr>
          </a:lstStyle>
          <a:p>
            <a:pPr lvl="0"/>
            <a:r>
              <a:rPr lang="en-US"/>
              <a:t>Click icon to add picture</a:t>
            </a:r>
            <a:endParaRPr lang="en-GB"/>
          </a:p>
        </p:txBody>
      </p:sp>
      <p:sp>
        <p:nvSpPr>
          <p:cNvPr id="9" name="Picture Placeholder 7"/>
          <p:cNvSpPr>
            <a:spLocks noGrp="1"/>
          </p:cNvSpPr>
          <p:nvPr>
            <p:ph type="pic" sz="quarter" idx="12"/>
          </p:nvPr>
        </p:nvSpPr>
        <p:spPr>
          <a:xfrm>
            <a:off x="2412024" y="1016000"/>
            <a:ext cx="2759075" cy="5184775"/>
          </a:xfrm>
          <a:prstGeom prst="parallelogram">
            <a:avLst>
              <a:gd name="adj" fmla="val 27301"/>
            </a:avLst>
          </a:prstGeom>
          <a:solidFill>
            <a:schemeClr val="bg1">
              <a:lumMod val="95000"/>
            </a:schemeClr>
          </a:solidFill>
          <a:ln w="127000" cap="sq">
            <a:noFill/>
            <a:miter lim="800000"/>
          </a:ln>
        </p:spPr>
        <p:txBody>
          <a:bodyPr vert="horz" lIns="91440" tIns="45720" rIns="91440" bIns="45720" rtlCol="0" anchor="ctr">
            <a:normAutofit/>
          </a:bodyPr>
          <a:lstStyle>
            <a:lvl1pPr>
              <a:defRPr lang="en-GB"/>
            </a:lvl1pPr>
          </a:lstStyle>
          <a:p>
            <a:pPr lvl="0"/>
            <a:r>
              <a:rPr lang="en-US"/>
              <a:t>Click icon to add picture</a:t>
            </a:r>
            <a:endParaRPr lang="en-GB"/>
          </a:p>
        </p:txBody>
      </p:sp>
      <p:sp>
        <p:nvSpPr>
          <p:cNvPr id="10" name="Picture Placeholder 7"/>
          <p:cNvSpPr>
            <a:spLocks noGrp="1"/>
          </p:cNvSpPr>
          <p:nvPr>
            <p:ph type="pic" sz="quarter" idx="13"/>
          </p:nvPr>
        </p:nvSpPr>
        <p:spPr>
          <a:xfrm>
            <a:off x="4556125" y="1016000"/>
            <a:ext cx="2759075" cy="5184775"/>
          </a:xfrm>
          <a:prstGeom prst="parallelogram">
            <a:avLst>
              <a:gd name="adj" fmla="val 27301"/>
            </a:avLst>
          </a:prstGeom>
          <a:solidFill>
            <a:schemeClr val="bg1">
              <a:lumMod val="95000"/>
            </a:schemeClr>
          </a:solidFill>
          <a:ln w="127000" cap="sq">
            <a:noFill/>
            <a:miter lim="800000"/>
          </a:ln>
        </p:spPr>
        <p:txBody>
          <a:bodyPr anchor="ctr"/>
          <a:lstStyle/>
          <a:p>
            <a:r>
              <a:rPr lang="en-US"/>
              <a:t>Click icon to add picture</a:t>
            </a:r>
            <a:endParaRPr lang="en-GB"/>
          </a:p>
        </p:txBody>
      </p:sp>
    </p:spTree>
    <p:extLst>
      <p:ext uri="{BB962C8B-B14F-4D97-AF65-F5344CB8AC3E}">
        <p14:creationId xmlns:p14="http://schemas.microsoft.com/office/powerpoint/2010/main" val="1625487718"/>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icture Placeholder 21"/>
          <p:cNvSpPr>
            <a:spLocks noGrp="1"/>
          </p:cNvSpPr>
          <p:nvPr>
            <p:ph type="pic" sz="quarter" idx="10"/>
          </p:nvPr>
        </p:nvSpPr>
        <p:spPr>
          <a:xfrm>
            <a:off x="0" y="0"/>
            <a:ext cx="12192000" cy="6858000"/>
          </a:xfrm>
          <a:custGeom>
            <a:avLst/>
            <a:gdLst>
              <a:gd name="connsiteX0" fmla="*/ 6648994 w 12192000"/>
              <a:gd name="connsiteY0" fmla="*/ 1016000 h 6858000"/>
              <a:gd name="connsiteX1" fmla="*/ 6648994 w 12192000"/>
              <a:gd name="connsiteY1" fmla="*/ 6200775 h 6858000"/>
              <a:gd name="connsiteX2" fmla="*/ 11891963 w 12192000"/>
              <a:gd name="connsiteY2" fmla="*/ 6200775 h 6858000"/>
              <a:gd name="connsiteX3" fmla="*/ 11891963 w 12192000"/>
              <a:gd name="connsiteY3" fmla="*/ 1016000 h 6858000"/>
              <a:gd name="connsiteX4" fmla="*/ 1121273 w 12192000"/>
              <a:gd name="connsiteY4" fmla="*/ 370768 h 6858000"/>
              <a:gd name="connsiteX5" fmla="*/ 620882 w 12192000"/>
              <a:gd name="connsiteY5" fmla="*/ 873967 h 6858000"/>
              <a:gd name="connsiteX6" fmla="*/ 620882 w 12192000"/>
              <a:gd name="connsiteY6" fmla="*/ 906431 h 6858000"/>
              <a:gd name="connsiteX7" fmla="*/ 841484 w 12192000"/>
              <a:gd name="connsiteY7" fmla="*/ 906431 h 6858000"/>
              <a:gd name="connsiteX8" fmla="*/ 897980 w 12192000"/>
              <a:gd name="connsiteY8" fmla="*/ 906431 h 6858000"/>
              <a:gd name="connsiteX9" fmla="*/ 903932 w 12192000"/>
              <a:gd name="connsiteY9" fmla="*/ 906431 h 6858000"/>
              <a:gd name="connsiteX10" fmla="*/ 1013499 w 12192000"/>
              <a:gd name="connsiteY10" fmla="*/ 1052521 h 6858000"/>
              <a:gd name="connsiteX11" fmla="*/ 903932 w 12192000"/>
              <a:gd name="connsiteY11" fmla="*/ 1192524 h 6858000"/>
              <a:gd name="connsiteX12" fmla="*/ 620882 w 12192000"/>
              <a:gd name="connsiteY12" fmla="*/ 1192524 h 6858000"/>
              <a:gd name="connsiteX13" fmla="*/ 620882 w 12192000"/>
              <a:gd name="connsiteY13" fmla="*/ 1910799 h 6858000"/>
              <a:gd name="connsiteX14" fmla="*/ 903932 w 12192000"/>
              <a:gd name="connsiteY14" fmla="*/ 1548618 h 6858000"/>
              <a:gd name="connsiteX15" fmla="*/ 903932 w 12192000"/>
              <a:gd name="connsiteY15" fmla="*/ 1192524 h 6858000"/>
              <a:gd name="connsiteX16" fmla="*/ 1180894 w 12192000"/>
              <a:gd name="connsiteY16" fmla="*/ 1192524 h 6858000"/>
              <a:gd name="connsiteX17" fmla="*/ 1299592 w 12192000"/>
              <a:gd name="connsiteY17" fmla="*/ 1052521 h 6858000"/>
              <a:gd name="connsiteX18" fmla="*/ 1180894 w 12192000"/>
              <a:gd name="connsiteY18" fmla="*/ 906431 h 6858000"/>
              <a:gd name="connsiteX19" fmla="*/ 906051 w 12192000"/>
              <a:gd name="connsiteY19" fmla="*/ 906431 h 6858000"/>
              <a:gd name="connsiteX20" fmla="*/ 906051 w 12192000"/>
              <a:gd name="connsiteY20" fmla="*/ 873967 h 6858000"/>
              <a:gd name="connsiteX21" fmla="*/ 1121273 w 12192000"/>
              <a:gd name="connsiteY21" fmla="*/ 652126 h 6858000"/>
              <a:gd name="connsiteX22" fmla="*/ 1309592 w 12192000"/>
              <a:gd name="connsiteY22" fmla="*/ 652126 h 6858000"/>
              <a:gd name="connsiteX23" fmla="*/ 1524814 w 12192000"/>
              <a:gd name="connsiteY23" fmla="*/ 370768 h 6858000"/>
              <a:gd name="connsiteX24" fmla="*/ 1121273 w 12192000"/>
              <a:gd name="connsiteY24" fmla="*/ 370768 h 6858000"/>
              <a:gd name="connsiteX25" fmla="*/ 0 w 12192000"/>
              <a:gd name="connsiteY25" fmla="*/ 0 h 6858000"/>
              <a:gd name="connsiteX26" fmla="*/ 12192000 w 12192000"/>
              <a:gd name="connsiteY26" fmla="*/ 0 h 6858000"/>
              <a:gd name="connsiteX27" fmla="*/ 12192000 w 12192000"/>
              <a:gd name="connsiteY27" fmla="*/ 6858000 h 6858000"/>
              <a:gd name="connsiteX28" fmla="*/ 0 w 12192000"/>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6648994" y="1016000"/>
                </a:moveTo>
                <a:lnTo>
                  <a:pt x="6648994" y="6200775"/>
                </a:lnTo>
                <a:lnTo>
                  <a:pt x="11891963" y="6200775"/>
                </a:lnTo>
                <a:lnTo>
                  <a:pt x="11891963" y="1016000"/>
                </a:lnTo>
                <a:close/>
                <a:moveTo>
                  <a:pt x="1121273" y="370768"/>
                </a:moveTo>
                <a:cubicBezTo>
                  <a:pt x="846865" y="370768"/>
                  <a:pt x="620882" y="598019"/>
                  <a:pt x="620882" y="873967"/>
                </a:cubicBezTo>
                <a:cubicBezTo>
                  <a:pt x="620882" y="906431"/>
                  <a:pt x="620882" y="906431"/>
                  <a:pt x="620882" y="906431"/>
                </a:cubicBezTo>
                <a:cubicBezTo>
                  <a:pt x="841484" y="906431"/>
                  <a:pt x="841484" y="906431"/>
                  <a:pt x="841484" y="906431"/>
                </a:cubicBezTo>
                <a:cubicBezTo>
                  <a:pt x="873768" y="906431"/>
                  <a:pt x="889909" y="906431"/>
                  <a:pt x="897980" y="906431"/>
                </a:cubicBezTo>
                <a:lnTo>
                  <a:pt x="903932" y="906431"/>
                </a:lnTo>
                <a:lnTo>
                  <a:pt x="1013499" y="1052521"/>
                </a:lnTo>
                <a:lnTo>
                  <a:pt x="903932" y="1192524"/>
                </a:lnTo>
                <a:lnTo>
                  <a:pt x="620882" y="1192524"/>
                </a:lnTo>
                <a:lnTo>
                  <a:pt x="620882" y="1910799"/>
                </a:lnTo>
                <a:lnTo>
                  <a:pt x="903932" y="1548618"/>
                </a:lnTo>
                <a:lnTo>
                  <a:pt x="903932" y="1192524"/>
                </a:lnTo>
                <a:lnTo>
                  <a:pt x="1180894" y="1192524"/>
                </a:lnTo>
                <a:lnTo>
                  <a:pt x="1299592" y="1052521"/>
                </a:lnTo>
                <a:lnTo>
                  <a:pt x="1180894" y="906431"/>
                </a:lnTo>
                <a:lnTo>
                  <a:pt x="906051" y="906431"/>
                </a:lnTo>
                <a:cubicBezTo>
                  <a:pt x="906051" y="873967"/>
                  <a:pt x="906051" y="873967"/>
                  <a:pt x="906051" y="873967"/>
                </a:cubicBezTo>
                <a:cubicBezTo>
                  <a:pt x="906051" y="754930"/>
                  <a:pt x="1002901" y="652126"/>
                  <a:pt x="1121273" y="652126"/>
                </a:cubicBezTo>
                <a:cubicBezTo>
                  <a:pt x="1309592" y="652126"/>
                  <a:pt x="1309592" y="652126"/>
                  <a:pt x="1309592" y="652126"/>
                </a:cubicBezTo>
                <a:cubicBezTo>
                  <a:pt x="1524814" y="370768"/>
                  <a:pt x="1524814" y="370768"/>
                  <a:pt x="1524814" y="370768"/>
                </a:cubicBezTo>
                <a:cubicBezTo>
                  <a:pt x="1121273" y="370768"/>
                  <a:pt x="1121273" y="370768"/>
                  <a:pt x="1121273" y="370768"/>
                </a:cubicBezTo>
                <a:close/>
                <a:moveTo>
                  <a:pt x="0" y="0"/>
                </a:moveTo>
                <a:lnTo>
                  <a:pt x="12192000" y="0"/>
                </a:lnTo>
                <a:lnTo>
                  <a:pt x="12192000" y="6858000"/>
                </a:lnTo>
                <a:lnTo>
                  <a:pt x="0" y="685800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25" name="Content Placeholder 24"/>
          <p:cNvSpPr>
            <a:spLocks noGrp="1"/>
          </p:cNvSpPr>
          <p:nvPr>
            <p:ph sz="quarter" idx="11" hasCustomPrompt="1"/>
          </p:nvPr>
        </p:nvSpPr>
        <p:spPr>
          <a:xfrm>
            <a:off x="7055606" y="1850315"/>
            <a:ext cx="4477688" cy="3988603"/>
          </a:xfrm>
        </p:spPr>
        <p:txBody>
          <a:bodyPr>
            <a:normAutofit/>
          </a:bodyPr>
          <a:lstStyle>
            <a:lvl1pPr>
              <a:lnSpc>
                <a:spcPct val="90000"/>
              </a:lnSpc>
              <a:defRPr sz="2400"/>
            </a:lvl1pPr>
            <a:lvl2pPr>
              <a:defRPr sz="2400"/>
            </a:lvl2pPr>
            <a:lvl3pPr>
              <a:defRPr sz="2000"/>
            </a:lvl3pPr>
            <a:lvl4pPr>
              <a:defRPr sz="2000"/>
            </a:lvl4pPr>
            <a:lvl5pPr>
              <a:defRPr sz="1800"/>
            </a:lvl5pPr>
          </a:lstStyle>
          <a:p>
            <a:pPr lvl="0"/>
            <a:r>
              <a:rPr lang="en-US" dirty="0"/>
              <a:t>Call out slide with full image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4"/>
          <p:cNvGrpSpPr>
            <a:grpSpLocks noChangeAspect="1"/>
          </p:cNvGrpSpPr>
          <p:nvPr userDrawn="1"/>
        </p:nvGrpSpPr>
        <p:grpSpPr bwMode="auto">
          <a:xfrm>
            <a:off x="7055606" y="1139489"/>
            <a:ext cx="688975" cy="603250"/>
            <a:chOff x="3730" y="1873"/>
            <a:chExt cx="434" cy="380"/>
          </a:xfrm>
          <a:solidFill>
            <a:schemeClr val="bg1">
              <a:lumMod val="85000"/>
            </a:schemeClr>
          </a:solidFill>
        </p:grpSpPr>
        <p:sp>
          <p:nvSpPr>
            <p:cNvPr id="5" name="Freeform 5"/>
            <p:cNvSpPr>
              <a:spLocks/>
            </p:cNvSpPr>
            <p:nvPr userDrawn="1"/>
          </p:nvSpPr>
          <p:spPr bwMode="auto">
            <a:xfrm>
              <a:off x="3730" y="1873"/>
              <a:ext cx="200" cy="380"/>
            </a:xfrm>
            <a:custGeom>
              <a:avLst/>
              <a:gdLst>
                <a:gd name="T0" fmla="*/ 54 w 54"/>
                <a:gd name="T1" fmla="*/ 102 h 102"/>
                <a:gd name="T2" fmla="*/ 0 w 54"/>
                <a:gd name="T3" fmla="*/ 102 h 102"/>
                <a:gd name="T4" fmla="*/ 0 w 54"/>
                <a:gd name="T5" fmla="*/ 60 h 102"/>
                <a:gd name="T6" fmla="*/ 9 w 54"/>
                <a:gd name="T7" fmla="*/ 24 h 102"/>
                <a:gd name="T8" fmla="*/ 42 w 54"/>
                <a:gd name="T9" fmla="*/ 0 h 102"/>
                <a:gd name="T10" fmla="*/ 54 w 54"/>
                <a:gd name="T11" fmla="*/ 23 h 102"/>
                <a:gd name="T12" fmla="*/ 34 w 54"/>
                <a:gd name="T13" fmla="*/ 36 h 102"/>
                <a:gd name="T14" fmla="*/ 28 w 54"/>
                <a:gd name="T15" fmla="*/ 52 h 102"/>
                <a:gd name="T16" fmla="*/ 54 w 54"/>
                <a:gd name="T17" fmla="*/ 52 h 102"/>
                <a:gd name="T18" fmla="*/ 54 w 54"/>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2">
                  <a:moveTo>
                    <a:pt x="54" y="102"/>
                  </a:moveTo>
                  <a:cubicBezTo>
                    <a:pt x="0" y="102"/>
                    <a:pt x="0" y="102"/>
                    <a:pt x="0" y="102"/>
                  </a:cubicBezTo>
                  <a:cubicBezTo>
                    <a:pt x="0" y="60"/>
                    <a:pt x="0" y="60"/>
                    <a:pt x="0" y="60"/>
                  </a:cubicBezTo>
                  <a:cubicBezTo>
                    <a:pt x="0" y="45"/>
                    <a:pt x="3" y="33"/>
                    <a:pt x="9" y="24"/>
                  </a:cubicBezTo>
                  <a:cubicBezTo>
                    <a:pt x="16" y="15"/>
                    <a:pt x="27" y="7"/>
                    <a:pt x="42" y="0"/>
                  </a:cubicBezTo>
                  <a:cubicBezTo>
                    <a:pt x="54" y="23"/>
                    <a:pt x="54" y="23"/>
                    <a:pt x="54" y="23"/>
                  </a:cubicBezTo>
                  <a:cubicBezTo>
                    <a:pt x="45" y="27"/>
                    <a:pt x="38" y="32"/>
                    <a:pt x="34" y="36"/>
                  </a:cubicBezTo>
                  <a:cubicBezTo>
                    <a:pt x="31" y="40"/>
                    <a:pt x="29" y="46"/>
                    <a:pt x="28" y="52"/>
                  </a:cubicBezTo>
                  <a:cubicBezTo>
                    <a:pt x="54" y="52"/>
                    <a:pt x="54" y="52"/>
                    <a:pt x="54" y="52"/>
                  </a:cubicBezTo>
                  <a:lnTo>
                    <a:pt x="54"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3964" y="1873"/>
              <a:ext cx="200" cy="380"/>
            </a:xfrm>
            <a:custGeom>
              <a:avLst/>
              <a:gdLst>
                <a:gd name="T0" fmla="*/ 54 w 54"/>
                <a:gd name="T1" fmla="*/ 102 h 102"/>
                <a:gd name="T2" fmla="*/ 0 w 54"/>
                <a:gd name="T3" fmla="*/ 102 h 102"/>
                <a:gd name="T4" fmla="*/ 0 w 54"/>
                <a:gd name="T5" fmla="*/ 60 h 102"/>
                <a:gd name="T6" fmla="*/ 10 w 54"/>
                <a:gd name="T7" fmla="*/ 24 h 102"/>
                <a:gd name="T8" fmla="*/ 43 w 54"/>
                <a:gd name="T9" fmla="*/ 0 h 102"/>
                <a:gd name="T10" fmla="*/ 54 w 54"/>
                <a:gd name="T11" fmla="*/ 23 h 102"/>
                <a:gd name="T12" fmla="*/ 35 w 54"/>
                <a:gd name="T13" fmla="*/ 36 h 102"/>
                <a:gd name="T14" fmla="*/ 28 w 54"/>
                <a:gd name="T15" fmla="*/ 52 h 102"/>
                <a:gd name="T16" fmla="*/ 54 w 54"/>
                <a:gd name="T17" fmla="*/ 52 h 102"/>
                <a:gd name="T18" fmla="*/ 54 w 54"/>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2">
                  <a:moveTo>
                    <a:pt x="54" y="102"/>
                  </a:moveTo>
                  <a:cubicBezTo>
                    <a:pt x="0" y="102"/>
                    <a:pt x="0" y="102"/>
                    <a:pt x="0" y="102"/>
                  </a:cubicBezTo>
                  <a:cubicBezTo>
                    <a:pt x="0" y="60"/>
                    <a:pt x="0" y="60"/>
                    <a:pt x="0" y="60"/>
                  </a:cubicBezTo>
                  <a:cubicBezTo>
                    <a:pt x="0" y="45"/>
                    <a:pt x="3" y="33"/>
                    <a:pt x="10" y="24"/>
                  </a:cubicBezTo>
                  <a:cubicBezTo>
                    <a:pt x="16" y="15"/>
                    <a:pt x="27" y="7"/>
                    <a:pt x="43" y="0"/>
                  </a:cubicBezTo>
                  <a:cubicBezTo>
                    <a:pt x="54" y="23"/>
                    <a:pt x="54" y="23"/>
                    <a:pt x="54" y="23"/>
                  </a:cubicBezTo>
                  <a:cubicBezTo>
                    <a:pt x="45" y="27"/>
                    <a:pt x="38" y="32"/>
                    <a:pt x="35" y="36"/>
                  </a:cubicBezTo>
                  <a:cubicBezTo>
                    <a:pt x="31" y="40"/>
                    <a:pt x="29" y="46"/>
                    <a:pt x="28" y="52"/>
                  </a:cubicBezTo>
                  <a:cubicBezTo>
                    <a:pt x="54" y="52"/>
                    <a:pt x="54" y="52"/>
                    <a:pt x="54" y="52"/>
                  </a:cubicBezTo>
                  <a:lnTo>
                    <a:pt x="54"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8" name="Straight Connector 7"/>
          <p:cNvCxnSpPr/>
          <p:nvPr userDrawn="1"/>
        </p:nvCxnSpPr>
        <p:spPr>
          <a:xfrm>
            <a:off x="7055606" y="1785767"/>
            <a:ext cx="4477688"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8857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3"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270804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T Image holders">
    <p:spTree>
      <p:nvGrpSpPr>
        <p:cNvPr id="1" name=""/>
        <p:cNvGrpSpPr/>
        <p:nvPr/>
      </p:nvGrpSpPr>
      <p:grpSpPr>
        <a:xfrm>
          <a:off x="0" y="0"/>
          <a:ext cx="0" cy="0"/>
          <a:chOff x="0" y="0"/>
          <a:chExt cx="0" cy="0"/>
        </a:xfrm>
      </p:grpSpPr>
      <p:sp>
        <p:nvSpPr>
          <p:cNvPr id="9" name="Picture Placeholder 8"/>
          <p:cNvSpPr>
            <a:spLocks noGrp="1"/>
          </p:cNvSpPr>
          <p:nvPr>
            <p:ph type="pic" sz="quarter" idx="23"/>
          </p:nvPr>
        </p:nvSpPr>
        <p:spPr>
          <a:xfrm>
            <a:off x="1" y="24974"/>
            <a:ext cx="4868447" cy="6482452"/>
          </a:xfrm>
          <a:custGeom>
            <a:avLst/>
            <a:gdLst>
              <a:gd name="connsiteX0" fmla="*/ 1279094 w 4868447"/>
              <a:gd name="connsiteY0" fmla="*/ 4184532 h 6482452"/>
              <a:gd name="connsiteX1" fmla="*/ 1248258 w 4868447"/>
              <a:gd name="connsiteY1" fmla="*/ 4215367 h 6482452"/>
              <a:gd name="connsiteX2" fmla="*/ 1275023 w 4868447"/>
              <a:gd name="connsiteY2" fmla="*/ 4215367 h 6482452"/>
              <a:gd name="connsiteX3" fmla="*/ 8289 w 4868447"/>
              <a:gd name="connsiteY3" fmla="*/ 6480110 h 6482452"/>
              <a:gd name="connsiteX4" fmla="*/ 0 w 4868447"/>
              <a:gd name="connsiteY4" fmla="*/ 6482452 h 6482452"/>
              <a:gd name="connsiteX5" fmla="*/ 0 w 4868447"/>
              <a:gd name="connsiteY5" fmla="*/ 4546007 h 6482452"/>
              <a:gd name="connsiteX6" fmla="*/ 1271812 w 4868447"/>
              <a:gd name="connsiteY6" fmla="*/ 2245650 h 6482452"/>
              <a:gd name="connsiteX7" fmla="*/ 3883589 w 4868447"/>
              <a:gd name="connsiteY7" fmla="*/ 2245650 h 6482452"/>
              <a:gd name="connsiteX8" fmla="*/ 4868447 w 4868447"/>
              <a:gd name="connsiteY8" fmla="*/ 3230508 h 6482452"/>
              <a:gd name="connsiteX9" fmla="*/ 3883589 w 4868447"/>
              <a:gd name="connsiteY9" fmla="*/ 4215367 h 6482452"/>
              <a:gd name="connsiteX10" fmla="*/ 1275023 w 4868447"/>
              <a:gd name="connsiteY10" fmla="*/ 4215367 h 6482452"/>
              <a:gd name="connsiteX11" fmla="*/ 1294744 w 4868447"/>
              <a:gd name="connsiteY11" fmla="*/ 4180109 h 6482452"/>
              <a:gd name="connsiteX12" fmla="*/ 1279094 w 4868447"/>
              <a:gd name="connsiteY12" fmla="*/ 4184532 h 6482452"/>
              <a:gd name="connsiteX13" fmla="*/ 2233116 w 4868447"/>
              <a:gd name="connsiteY13" fmla="*/ 3230508 h 6482452"/>
              <a:gd name="connsiteX14" fmla="*/ 1272307 w 4868447"/>
              <a:gd name="connsiteY14" fmla="*/ 2269699 h 6482452"/>
              <a:gd name="connsiteX15" fmla="*/ 1287873 w 4868447"/>
              <a:gd name="connsiteY15" fmla="*/ 2274009 h 6482452"/>
              <a:gd name="connsiteX16" fmla="*/ 0 w 4868447"/>
              <a:gd name="connsiteY16" fmla="*/ 0 h 6482452"/>
              <a:gd name="connsiteX17" fmla="*/ 1271812 w 4868447"/>
              <a:gd name="connsiteY17" fmla="*/ 2245650 h 6482452"/>
              <a:gd name="connsiteX18" fmla="*/ 1248258 w 4868447"/>
              <a:gd name="connsiteY18" fmla="*/ 2245650 h 6482452"/>
              <a:gd name="connsiteX19" fmla="*/ 1272307 w 4868447"/>
              <a:gd name="connsiteY19" fmla="*/ 2269699 h 6482452"/>
              <a:gd name="connsiteX20" fmla="*/ 0 w 4868447"/>
              <a:gd name="connsiteY20" fmla="*/ 1917450 h 648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8447" h="6482452">
                <a:moveTo>
                  <a:pt x="1279094" y="4184532"/>
                </a:moveTo>
                <a:lnTo>
                  <a:pt x="1248258" y="4215367"/>
                </a:lnTo>
                <a:lnTo>
                  <a:pt x="1275023" y="4215367"/>
                </a:lnTo>
                <a:lnTo>
                  <a:pt x="8289" y="6480110"/>
                </a:lnTo>
                <a:lnTo>
                  <a:pt x="0" y="6482452"/>
                </a:lnTo>
                <a:lnTo>
                  <a:pt x="0" y="4546007"/>
                </a:lnTo>
                <a:close/>
                <a:moveTo>
                  <a:pt x="1271812" y="2245650"/>
                </a:moveTo>
                <a:lnTo>
                  <a:pt x="3883589" y="2245650"/>
                </a:lnTo>
                <a:lnTo>
                  <a:pt x="4868447" y="3230508"/>
                </a:lnTo>
                <a:lnTo>
                  <a:pt x="3883589" y="4215367"/>
                </a:lnTo>
                <a:lnTo>
                  <a:pt x="1275023" y="4215367"/>
                </a:lnTo>
                <a:lnTo>
                  <a:pt x="1294744" y="4180109"/>
                </a:lnTo>
                <a:lnTo>
                  <a:pt x="1279094" y="4184532"/>
                </a:lnTo>
                <a:lnTo>
                  <a:pt x="2233116" y="3230508"/>
                </a:lnTo>
                <a:lnTo>
                  <a:pt x="1272307" y="2269699"/>
                </a:lnTo>
                <a:lnTo>
                  <a:pt x="1287873" y="2274009"/>
                </a:lnTo>
                <a:close/>
                <a:moveTo>
                  <a:pt x="0" y="0"/>
                </a:moveTo>
                <a:lnTo>
                  <a:pt x="1271812" y="2245650"/>
                </a:lnTo>
                <a:lnTo>
                  <a:pt x="1248258" y="2245650"/>
                </a:lnTo>
                <a:lnTo>
                  <a:pt x="1272307" y="2269699"/>
                </a:lnTo>
                <a:lnTo>
                  <a:pt x="0" y="191745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Tree>
    <p:extLst>
      <p:ext uri="{BB962C8B-B14F-4D97-AF65-F5344CB8AC3E}">
        <p14:creationId xmlns:p14="http://schemas.microsoft.com/office/powerpoint/2010/main" val="3771421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FT Image holders">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842308" y="4109432"/>
            <a:ext cx="8349693" cy="2417029"/>
          </a:xfrm>
          <a:custGeom>
            <a:avLst/>
            <a:gdLst>
              <a:gd name="connsiteX0" fmla="*/ 6008688 w 8349693"/>
              <a:gd name="connsiteY0" fmla="*/ 0 h 2417029"/>
              <a:gd name="connsiteX1" fmla="*/ 8349693 w 8349693"/>
              <a:gd name="connsiteY1" fmla="*/ 0 h 2417029"/>
              <a:gd name="connsiteX2" fmla="*/ 8349693 w 8349693"/>
              <a:gd name="connsiteY2" fmla="*/ 2417029 h 2417029"/>
              <a:gd name="connsiteX3" fmla="*/ 6008688 w 8349693"/>
              <a:gd name="connsiteY3" fmla="*/ 2417029 h 2417029"/>
              <a:gd name="connsiteX4" fmla="*/ 4808508 w 8349693"/>
              <a:gd name="connsiteY4" fmla="*/ 1216849 h 2417029"/>
              <a:gd name="connsiteX5" fmla="*/ 4816841 w 8349693"/>
              <a:gd name="connsiteY5" fmla="*/ 1208515 h 2417029"/>
              <a:gd name="connsiteX6" fmla="*/ 4808508 w 8349693"/>
              <a:gd name="connsiteY6" fmla="*/ 1200182 h 2417029"/>
              <a:gd name="connsiteX7" fmla="*/ 0 w 8349693"/>
              <a:gd name="connsiteY7" fmla="*/ 0 h 2417029"/>
              <a:gd name="connsiteX8" fmla="*/ 3608327 w 8349693"/>
              <a:gd name="connsiteY8" fmla="*/ 0 h 2417029"/>
              <a:gd name="connsiteX9" fmla="*/ 4808508 w 8349693"/>
              <a:gd name="connsiteY9" fmla="*/ 1200182 h 2417029"/>
              <a:gd name="connsiteX10" fmla="*/ 4800173 w 8349693"/>
              <a:gd name="connsiteY10" fmla="*/ 1208515 h 2417029"/>
              <a:gd name="connsiteX11" fmla="*/ 4808508 w 8349693"/>
              <a:gd name="connsiteY11" fmla="*/ 1216849 h 2417029"/>
              <a:gd name="connsiteX12" fmla="*/ 3608327 w 8349693"/>
              <a:gd name="connsiteY12" fmla="*/ 2417029 h 2417029"/>
              <a:gd name="connsiteX13" fmla="*/ 0 w 8349693"/>
              <a:gd name="connsiteY13" fmla="*/ 2417029 h 2417029"/>
              <a:gd name="connsiteX14" fmla="*/ 1208515 w 8349693"/>
              <a:gd name="connsiteY14" fmla="*/ 1208515 h 241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49693" h="2417029">
                <a:moveTo>
                  <a:pt x="6008688" y="0"/>
                </a:moveTo>
                <a:lnTo>
                  <a:pt x="8349693" y="0"/>
                </a:lnTo>
                <a:lnTo>
                  <a:pt x="8349693" y="2417029"/>
                </a:lnTo>
                <a:lnTo>
                  <a:pt x="6008688" y="2417029"/>
                </a:lnTo>
                <a:lnTo>
                  <a:pt x="4808508" y="1216849"/>
                </a:lnTo>
                <a:lnTo>
                  <a:pt x="4816841" y="1208515"/>
                </a:lnTo>
                <a:lnTo>
                  <a:pt x="4808508" y="1200182"/>
                </a:lnTo>
                <a:close/>
                <a:moveTo>
                  <a:pt x="0" y="0"/>
                </a:moveTo>
                <a:lnTo>
                  <a:pt x="3608327" y="0"/>
                </a:lnTo>
                <a:lnTo>
                  <a:pt x="4808508" y="1200182"/>
                </a:lnTo>
                <a:lnTo>
                  <a:pt x="4800173" y="1208515"/>
                </a:lnTo>
                <a:lnTo>
                  <a:pt x="4808508" y="1216849"/>
                </a:lnTo>
                <a:lnTo>
                  <a:pt x="3608327" y="2417029"/>
                </a:lnTo>
                <a:lnTo>
                  <a:pt x="0" y="2417029"/>
                </a:lnTo>
                <a:lnTo>
                  <a:pt x="1208515" y="1208515"/>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6"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812180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FT Image holders">
    <p:spTree>
      <p:nvGrpSpPr>
        <p:cNvPr id="1" name=""/>
        <p:cNvGrpSpPr/>
        <p:nvPr/>
      </p:nvGrpSpPr>
      <p:grpSpPr>
        <a:xfrm>
          <a:off x="0" y="0"/>
          <a:ext cx="0" cy="0"/>
          <a:chOff x="0" y="0"/>
          <a:chExt cx="0" cy="0"/>
        </a:xfrm>
      </p:grpSpPr>
      <p:sp>
        <p:nvSpPr>
          <p:cNvPr id="11" name="Picture Placeholder 10"/>
          <p:cNvSpPr>
            <a:spLocks noGrp="1"/>
          </p:cNvSpPr>
          <p:nvPr>
            <p:ph type="pic" sz="quarter" idx="33"/>
          </p:nvPr>
        </p:nvSpPr>
        <p:spPr>
          <a:xfrm>
            <a:off x="8254978" y="0"/>
            <a:ext cx="3937023" cy="6858000"/>
          </a:xfrm>
          <a:custGeom>
            <a:avLst/>
            <a:gdLst>
              <a:gd name="connsiteX0" fmla="*/ 3930897 w 3937023"/>
              <a:gd name="connsiteY0" fmla="*/ 4646331 h 6858000"/>
              <a:gd name="connsiteX1" fmla="*/ 3937023 w 3937023"/>
              <a:gd name="connsiteY1" fmla="*/ 4652457 h 6858000"/>
              <a:gd name="connsiteX2" fmla="*/ 3937023 w 3937023"/>
              <a:gd name="connsiteY2" fmla="*/ 6634368 h 6858000"/>
              <a:gd name="connsiteX3" fmla="*/ 3930897 w 3937023"/>
              <a:gd name="connsiteY3" fmla="*/ 6628242 h 6858000"/>
              <a:gd name="connsiteX4" fmla="*/ 3701139 w 3937023"/>
              <a:gd name="connsiteY4" fmla="*/ 6858000 h 6858000"/>
              <a:gd name="connsiteX5" fmla="*/ 3346369 w 3937023"/>
              <a:gd name="connsiteY5" fmla="*/ 6858000 h 6858000"/>
              <a:gd name="connsiteX6" fmla="*/ 3346369 w 3937023"/>
              <a:gd name="connsiteY6" fmla="*/ 5230858 h 6858000"/>
              <a:gd name="connsiteX7" fmla="*/ 2153967 w 3937023"/>
              <a:gd name="connsiteY7" fmla="*/ 4262187 h 6858000"/>
              <a:gd name="connsiteX8" fmla="*/ 2980531 w 3937023"/>
              <a:gd name="connsiteY8" fmla="*/ 4273828 h 6858000"/>
              <a:gd name="connsiteX9" fmla="*/ 2968893 w 3937023"/>
              <a:gd name="connsiteY9" fmla="*/ 5100390 h 6858000"/>
              <a:gd name="connsiteX10" fmla="*/ 1547875 w 3937023"/>
              <a:gd name="connsiteY10" fmla="*/ 6481943 h 6858000"/>
              <a:gd name="connsiteX11" fmla="*/ 1559517 w 3937023"/>
              <a:gd name="connsiteY11" fmla="*/ 5655379 h 6858000"/>
              <a:gd name="connsiteX12" fmla="*/ 732951 w 3937023"/>
              <a:gd name="connsiteY12" fmla="*/ 5643741 h 6858000"/>
              <a:gd name="connsiteX13" fmla="*/ 0 w 3937023"/>
              <a:gd name="connsiteY13" fmla="*/ 2737347 h 6858000"/>
              <a:gd name="connsiteX14" fmla="*/ 1981913 w 3937023"/>
              <a:gd name="connsiteY14" fmla="*/ 2737347 h 6858000"/>
              <a:gd name="connsiteX15" fmla="*/ 2566439 w 3937023"/>
              <a:gd name="connsiteY15" fmla="*/ 3321876 h 6858000"/>
              <a:gd name="connsiteX16" fmla="*/ 1981913 w 3937023"/>
              <a:gd name="connsiteY16" fmla="*/ 3906402 h 6858000"/>
              <a:gd name="connsiteX17" fmla="*/ 0 w 3937023"/>
              <a:gd name="connsiteY17" fmla="*/ 3906402 h 6858000"/>
              <a:gd name="connsiteX18" fmla="*/ 584528 w 3937023"/>
              <a:gd name="connsiteY18" fmla="*/ 3321876 h 6858000"/>
              <a:gd name="connsiteX19" fmla="*/ 1597847 w 3937023"/>
              <a:gd name="connsiteY19" fmla="*/ 112709 h 6858000"/>
              <a:gd name="connsiteX20" fmla="*/ 2999269 w 3937023"/>
              <a:gd name="connsiteY20" fmla="*/ 1514134 h 6858000"/>
              <a:gd name="connsiteX21" fmla="*/ 2999269 w 3937023"/>
              <a:gd name="connsiteY21" fmla="*/ 2340778 h 6858000"/>
              <a:gd name="connsiteX22" fmla="*/ 2172624 w 3937023"/>
              <a:gd name="connsiteY22" fmla="*/ 2340780 h 6858000"/>
              <a:gd name="connsiteX23" fmla="*/ 771199 w 3937023"/>
              <a:gd name="connsiteY23" fmla="*/ 939355 h 6858000"/>
              <a:gd name="connsiteX24" fmla="*/ 1597847 w 3937023"/>
              <a:gd name="connsiteY24" fmla="*/ 939355 h 6858000"/>
              <a:gd name="connsiteX25" fmla="*/ 3346367 w 3937023"/>
              <a:gd name="connsiteY25" fmla="*/ 0 h 6858000"/>
              <a:gd name="connsiteX26" fmla="*/ 3937023 w 3937023"/>
              <a:gd name="connsiteY26" fmla="*/ 0 h 6858000"/>
              <a:gd name="connsiteX27" fmla="*/ 3937023 w 3937023"/>
              <a:gd name="connsiteY27" fmla="*/ 1956202 h 6858000"/>
              <a:gd name="connsiteX28" fmla="*/ 3930895 w 3937023"/>
              <a:gd name="connsiteY28" fmla="*/ 1962330 h 6858000"/>
              <a:gd name="connsiteX29" fmla="*/ 3346367 w 3937023"/>
              <a:gd name="connsiteY29" fmla="*/ 13778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37023" h="6858000">
                <a:moveTo>
                  <a:pt x="3930897" y="4646331"/>
                </a:moveTo>
                <a:lnTo>
                  <a:pt x="3937023" y="4652457"/>
                </a:lnTo>
                <a:lnTo>
                  <a:pt x="3937023" y="6634368"/>
                </a:lnTo>
                <a:lnTo>
                  <a:pt x="3930897" y="6628242"/>
                </a:lnTo>
                <a:lnTo>
                  <a:pt x="3701139" y="6858000"/>
                </a:lnTo>
                <a:lnTo>
                  <a:pt x="3346369" y="6858000"/>
                </a:lnTo>
                <a:lnTo>
                  <a:pt x="3346369" y="5230858"/>
                </a:lnTo>
                <a:close/>
                <a:moveTo>
                  <a:pt x="2153967" y="4262187"/>
                </a:moveTo>
                <a:lnTo>
                  <a:pt x="2980531" y="4273828"/>
                </a:lnTo>
                <a:lnTo>
                  <a:pt x="2968893" y="5100390"/>
                </a:lnTo>
                <a:lnTo>
                  <a:pt x="1547875" y="6481943"/>
                </a:lnTo>
                <a:lnTo>
                  <a:pt x="1559517" y="5655379"/>
                </a:lnTo>
                <a:lnTo>
                  <a:pt x="732951" y="5643741"/>
                </a:lnTo>
                <a:close/>
                <a:moveTo>
                  <a:pt x="0" y="2737347"/>
                </a:moveTo>
                <a:lnTo>
                  <a:pt x="1981913" y="2737347"/>
                </a:lnTo>
                <a:lnTo>
                  <a:pt x="2566439" y="3321876"/>
                </a:lnTo>
                <a:lnTo>
                  <a:pt x="1981913" y="3906402"/>
                </a:lnTo>
                <a:lnTo>
                  <a:pt x="0" y="3906402"/>
                </a:lnTo>
                <a:lnTo>
                  <a:pt x="584528" y="3321876"/>
                </a:lnTo>
                <a:close/>
                <a:moveTo>
                  <a:pt x="1597847" y="112709"/>
                </a:moveTo>
                <a:lnTo>
                  <a:pt x="2999269" y="1514134"/>
                </a:lnTo>
                <a:lnTo>
                  <a:pt x="2999269" y="2340778"/>
                </a:lnTo>
                <a:lnTo>
                  <a:pt x="2172624" y="2340780"/>
                </a:lnTo>
                <a:lnTo>
                  <a:pt x="771199" y="939355"/>
                </a:lnTo>
                <a:lnTo>
                  <a:pt x="1597847" y="939355"/>
                </a:lnTo>
                <a:close/>
                <a:moveTo>
                  <a:pt x="3346367" y="0"/>
                </a:moveTo>
                <a:lnTo>
                  <a:pt x="3937023" y="0"/>
                </a:lnTo>
                <a:lnTo>
                  <a:pt x="3937023" y="1956202"/>
                </a:lnTo>
                <a:lnTo>
                  <a:pt x="3930895" y="1962330"/>
                </a:lnTo>
                <a:lnTo>
                  <a:pt x="3346367" y="1377804"/>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dirty="0"/>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5"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598930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T Image holders">
    <p:spTree>
      <p:nvGrpSpPr>
        <p:cNvPr id="1" name=""/>
        <p:cNvGrpSpPr/>
        <p:nvPr/>
      </p:nvGrpSpPr>
      <p:grpSpPr>
        <a:xfrm>
          <a:off x="0" y="0"/>
          <a:ext cx="0" cy="0"/>
          <a:chOff x="0" y="0"/>
          <a:chExt cx="0" cy="0"/>
        </a:xfrm>
      </p:grpSpPr>
      <p:sp>
        <p:nvSpPr>
          <p:cNvPr id="13" name="Picture Placeholder 12"/>
          <p:cNvSpPr>
            <a:spLocks noGrp="1"/>
          </p:cNvSpPr>
          <p:nvPr>
            <p:ph type="pic" sz="quarter" idx="23"/>
          </p:nvPr>
        </p:nvSpPr>
        <p:spPr>
          <a:xfrm>
            <a:off x="1005386" y="1566141"/>
            <a:ext cx="4214990" cy="4634634"/>
          </a:xfrm>
          <a:custGeom>
            <a:avLst/>
            <a:gdLst>
              <a:gd name="connsiteX0" fmla="*/ 4137560 w 9093934"/>
              <a:gd name="connsiteY0" fmla="*/ 6353145 h 9999323"/>
              <a:gd name="connsiteX1" fmla="*/ 7735529 w 9093934"/>
              <a:gd name="connsiteY1" fmla="*/ 6353145 h 9999323"/>
              <a:gd name="connsiteX2" fmla="*/ 9093934 w 9093934"/>
              <a:gd name="connsiteY2" fmla="*/ 4994740 h 9999323"/>
              <a:gd name="connsiteX3" fmla="*/ 7735529 w 9093934"/>
              <a:gd name="connsiteY3" fmla="*/ 3636335 h 9999323"/>
              <a:gd name="connsiteX4" fmla="*/ 4133132 w 9093934"/>
              <a:gd name="connsiteY4" fmla="*/ 3636335 h 9999323"/>
              <a:gd name="connsiteX5" fmla="*/ 4155284 w 9093934"/>
              <a:gd name="connsiteY5" fmla="*/ 3675450 h 9999323"/>
              <a:gd name="connsiteX6" fmla="*/ 4133815 w 9093934"/>
              <a:gd name="connsiteY6" fmla="*/ 3669506 h 9999323"/>
              <a:gd name="connsiteX7" fmla="*/ 5459049 w 9093934"/>
              <a:gd name="connsiteY7" fmla="*/ 4994740 h 9999323"/>
              <a:gd name="connsiteX8" fmla="*/ 4143175 w 9093934"/>
              <a:gd name="connsiteY8" fmla="*/ 6310615 h 9999323"/>
              <a:gd name="connsiteX9" fmla="*/ 4164761 w 9093934"/>
              <a:gd name="connsiteY9" fmla="*/ 6304514 h 9999323"/>
              <a:gd name="connsiteX10" fmla="*/ 0 w 9093934"/>
              <a:gd name="connsiteY10" fmla="*/ 1851428 h 9999323"/>
              <a:gd name="connsiteX11" fmla="*/ 1782335 w 9093934"/>
              <a:gd name="connsiteY11" fmla="*/ 4998513 h 9999323"/>
              <a:gd name="connsiteX12" fmla="*/ 1793649 w 9093934"/>
              <a:gd name="connsiteY12" fmla="*/ 4978285 h 9999323"/>
              <a:gd name="connsiteX13" fmla="*/ 1797485 w 9093934"/>
              <a:gd name="connsiteY13" fmla="*/ 4991859 h 9999323"/>
              <a:gd name="connsiteX14" fmla="*/ 2303856 w 9093934"/>
              <a:gd name="connsiteY14" fmla="*/ 3162867 h 9999323"/>
              <a:gd name="connsiteX15" fmla="*/ 4133815 w 9093934"/>
              <a:gd name="connsiteY15" fmla="*/ 3669506 h 9999323"/>
              <a:gd name="connsiteX16" fmla="*/ 4100644 w 9093934"/>
              <a:gd name="connsiteY16" fmla="*/ 3636335 h 9999323"/>
              <a:gd name="connsiteX17" fmla="*/ 4133132 w 9093934"/>
              <a:gd name="connsiteY17" fmla="*/ 3636335 h 9999323"/>
              <a:gd name="connsiteX18" fmla="*/ 2364011 w 9093934"/>
              <a:gd name="connsiteY18" fmla="*/ 512583 h 9999323"/>
              <a:gd name="connsiteX19" fmla="*/ 512583 w 9093934"/>
              <a:gd name="connsiteY19" fmla="*/ 0 h 9999323"/>
              <a:gd name="connsiteX20" fmla="*/ 541696 w 9093934"/>
              <a:gd name="connsiteY20" fmla="*/ 9999323 h 9999323"/>
              <a:gd name="connsiteX21" fmla="*/ 2390367 w 9093934"/>
              <a:gd name="connsiteY21" fmla="*/ 9476882 h 9999323"/>
              <a:gd name="connsiteX22" fmla="*/ 4137560 w 9093934"/>
              <a:gd name="connsiteY22" fmla="*/ 6353145 h 9999323"/>
              <a:gd name="connsiteX23" fmla="*/ 4100644 w 9093934"/>
              <a:gd name="connsiteY23" fmla="*/ 6353145 h 9999323"/>
              <a:gd name="connsiteX24" fmla="*/ 4143175 w 9093934"/>
              <a:gd name="connsiteY24" fmla="*/ 6310615 h 9999323"/>
              <a:gd name="connsiteX25" fmla="*/ 2316090 w 9093934"/>
              <a:gd name="connsiteY25" fmla="*/ 6826955 h 9999323"/>
              <a:gd name="connsiteX26" fmla="*/ 1797485 w 9093934"/>
              <a:gd name="connsiteY26" fmla="*/ 4991859 h 9999323"/>
              <a:gd name="connsiteX27" fmla="*/ 1791273 w 9093934"/>
              <a:gd name="connsiteY27" fmla="*/ 5014295 h 9999323"/>
              <a:gd name="connsiteX28" fmla="*/ 1782335 w 9093934"/>
              <a:gd name="connsiteY28" fmla="*/ 4998513 h 9999323"/>
              <a:gd name="connsiteX29" fmla="*/ 19255 w 9093934"/>
              <a:gd name="connsiteY29" fmla="*/ 8150652 h 999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93934" h="9999323">
                <a:moveTo>
                  <a:pt x="4137560" y="6353145"/>
                </a:moveTo>
                <a:lnTo>
                  <a:pt x="7735529" y="6353145"/>
                </a:lnTo>
                <a:lnTo>
                  <a:pt x="9093934" y="4994740"/>
                </a:lnTo>
                <a:lnTo>
                  <a:pt x="7735529" y="3636335"/>
                </a:lnTo>
                <a:lnTo>
                  <a:pt x="4133132" y="3636335"/>
                </a:lnTo>
                <a:lnTo>
                  <a:pt x="4155284" y="3675450"/>
                </a:lnTo>
                <a:lnTo>
                  <a:pt x="4133815" y="3669506"/>
                </a:lnTo>
                <a:lnTo>
                  <a:pt x="5459049" y="4994740"/>
                </a:lnTo>
                <a:lnTo>
                  <a:pt x="4143175" y="6310615"/>
                </a:lnTo>
                <a:lnTo>
                  <a:pt x="4164761" y="6304514"/>
                </a:lnTo>
                <a:close/>
                <a:moveTo>
                  <a:pt x="0" y="1851428"/>
                </a:moveTo>
                <a:lnTo>
                  <a:pt x="1782335" y="4998513"/>
                </a:lnTo>
                <a:lnTo>
                  <a:pt x="1793649" y="4978285"/>
                </a:lnTo>
                <a:lnTo>
                  <a:pt x="1797485" y="4991859"/>
                </a:lnTo>
                <a:lnTo>
                  <a:pt x="2303856" y="3162867"/>
                </a:lnTo>
                <a:lnTo>
                  <a:pt x="4133815" y="3669506"/>
                </a:lnTo>
                <a:lnTo>
                  <a:pt x="4100644" y="3636335"/>
                </a:lnTo>
                <a:lnTo>
                  <a:pt x="4133132" y="3636335"/>
                </a:lnTo>
                <a:lnTo>
                  <a:pt x="2364011" y="512583"/>
                </a:lnTo>
                <a:lnTo>
                  <a:pt x="512583" y="0"/>
                </a:lnTo>
                <a:close/>
                <a:moveTo>
                  <a:pt x="541696" y="9999323"/>
                </a:moveTo>
                <a:lnTo>
                  <a:pt x="2390367" y="9476882"/>
                </a:lnTo>
                <a:lnTo>
                  <a:pt x="4137560" y="6353145"/>
                </a:lnTo>
                <a:lnTo>
                  <a:pt x="4100644" y="6353145"/>
                </a:lnTo>
                <a:lnTo>
                  <a:pt x="4143175" y="6310615"/>
                </a:lnTo>
                <a:lnTo>
                  <a:pt x="2316090" y="6826955"/>
                </a:lnTo>
                <a:lnTo>
                  <a:pt x="1797485" y="4991859"/>
                </a:lnTo>
                <a:lnTo>
                  <a:pt x="1791273" y="5014295"/>
                </a:lnTo>
                <a:lnTo>
                  <a:pt x="1782335" y="4998513"/>
                </a:lnTo>
                <a:lnTo>
                  <a:pt x="19255" y="8150652"/>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17" name="Picture Placeholder 16"/>
          <p:cNvSpPr>
            <a:spLocks noGrp="1"/>
          </p:cNvSpPr>
          <p:nvPr>
            <p:ph type="pic" sz="quarter" idx="24"/>
          </p:nvPr>
        </p:nvSpPr>
        <p:spPr>
          <a:xfrm>
            <a:off x="2856184" y="1167567"/>
            <a:ext cx="5025297" cy="1263000"/>
          </a:xfrm>
          <a:custGeom>
            <a:avLst/>
            <a:gdLst>
              <a:gd name="connsiteX0" fmla="*/ 3139794 w 5025297"/>
              <a:gd name="connsiteY0" fmla="*/ 0 h 1263000"/>
              <a:gd name="connsiteX1" fmla="*/ 5025297 w 5025297"/>
              <a:gd name="connsiteY1" fmla="*/ 0 h 1263000"/>
              <a:gd name="connsiteX2" fmla="*/ 4393797 w 5025297"/>
              <a:gd name="connsiteY2" fmla="*/ 631500 h 1263000"/>
              <a:gd name="connsiteX3" fmla="*/ 5025297 w 5025297"/>
              <a:gd name="connsiteY3" fmla="*/ 1263000 h 1263000"/>
              <a:gd name="connsiteX4" fmla="*/ 3139794 w 5025297"/>
              <a:gd name="connsiteY4" fmla="*/ 1263000 h 1263000"/>
              <a:gd name="connsiteX5" fmla="*/ 2512649 w 5025297"/>
              <a:gd name="connsiteY5" fmla="*/ 635855 h 1263000"/>
              <a:gd name="connsiteX6" fmla="*/ 2517003 w 5025297"/>
              <a:gd name="connsiteY6" fmla="*/ 631500 h 1263000"/>
              <a:gd name="connsiteX7" fmla="*/ 2512649 w 5025297"/>
              <a:gd name="connsiteY7" fmla="*/ 627146 h 1263000"/>
              <a:gd name="connsiteX8" fmla="*/ 0 w 5025297"/>
              <a:gd name="connsiteY8" fmla="*/ 0 h 1263000"/>
              <a:gd name="connsiteX9" fmla="*/ 1885503 w 5025297"/>
              <a:gd name="connsiteY9" fmla="*/ 0 h 1263000"/>
              <a:gd name="connsiteX10" fmla="*/ 2512649 w 5025297"/>
              <a:gd name="connsiteY10" fmla="*/ 627146 h 1263000"/>
              <a:gd name="connsiteX11" fmla="*/ 2508294 w 5025297"/>
              <a:gd name="connsiteY11" fmla="*/ 631500 h 1263000"/>
              <a:gd name="connsiteX12" fmla="*/ 2512649 w 5025297"/>
              <a:gd name="connsiteY12" fmla="*/ 635855 h 1263000"/>
              <a:gd name="connsiteX13" fmla="*/ 1885503 w 5025297"/>
              <a:gd name="connsiteY13" fmla="*/ 1263000 h 1263000"/>
              <a:gd name="connsiteX14" fmla="*/ 0 w 5025297"/>
              <a:gd name="connsiteY14" fmla="*/ 1263000 h 1263000"/>
              <a:gd name="connsiteX15" fmla="*/ 631500 w 5025297"/>
              <a:gd name="connsiteY15" fmla="*/ 631500 h 126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5297" h="1263000">
                <a:moveTo>
                  <a:pt x="3139794" y="0"/>
                </a:moveTo>
                <a:lnTo>
                  <a:pt x="5025297" y="0"/>
                </a:lnTo>
                <a:lnTo>
                  <a:pt x="4393797" y="631500"/>
                </a:lnTo>
                <a:lnTo>
                  <a:pt x="5025297" y="1263000"/>
                </a:lnTo>
                <a:lnTo>
                  <a:pt x="3139794" y="1263000"/>
                </a:lnTo>
                <a:lnTo>
                  <a:pt x="2512649" y="635855"/>
                </a:lnTo>
                <a:lnTo>
                  <a:pt x="2517003" y="631500"/>
                </a:lnTo>
                <a:lnTo>
                  <a:pt x="2512649" y="627146"/>
                </a:lnTo>
                <a:close/>
                <a:moveTo>
                  <a:pt x="0" y="0"/>
                </a:moveTo>
                <a:lnTo>
                  <a:pt x="1885503" y="0"/>
                </a:lnTo>
                <a:lnTo>
                  <a:pt x="2512649" y="627146"/>
                </a:lnTo>
                <a:lnTo>
                  <a:pt x="2508294" y="631500"/>
                </a:lnTo>
                <a:lnTo>
                  <a:pt x="2512649" y="635855"/>
                </a:lnTo>
                <a:lnTo>
                  <a:pt x="1885503" y="1263000"/>
                </a:lnTo>
                <a:lnTo>
                  <a:pt x="0" y="1263000"/>
                </a:lnTo>
                <a:lnTo>
                  <a:pt x="631500" y="63150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30" name="Picture Placeholder 29"/>
          <p:cNvSpPr>
            <a:spLocks noGrp="1"/>
          </p:cNvSpPr>
          <p:nvPr>
            <p:ph type="pic" sz="quarter" idx="33"/>
          </p:nvPr>
        </p:nvSpPr>
        <p:spPr>
          <a:xfrm>
            <a:off x="7334249" y="1956212"/>
            <a:ext cx="4301900" cy="4299197"/>
          </a:xfrm>
          <a:custGeom>
            <a:avLst/>
            <a:gdLst>
              <a:gd name="connsiteX0" fmla="*/ 2161950 w 4301900"/>
              <a:gd name="connsiteY0" fmla="*/ 2887684 h 4299197"/>
              <a:gd name="connsiteX1" fmla="*/ 2483433 w 4301900"/>
              <a:gd name="connsiteY1" fmla="*/ 3209167 h 4299197"/>
              <a:gd name="connsiteX2" fmla="*/ 2483433 w 4301900"/>
              <a:gd name="connsiteY2" fmla="*/ 4299197 h 4299197"/>
              <a:gd name="connsiteX3" fmla="*/ 2161950 w 4301900"/>
              <a:gd name="connsiteY3" fmla="*/ 3977713 h 4299197"/>
              <a:gd name="connsiteX4" fmla="*/ 1840466 w 4301900"/>
              <a:gd name="connsiteY4" fmla="*/ 4299197 h 4299197"/>
              <a:gd name="connsiteX5" fmla="*/ 1840466 w 4301900"/>
              <a:gd name="connsiteY5" fmla="*/ 3209167 h 4299197"/>
              <a:gd name="connsiteX6" fmla="*/ 2643695 w 4301900"/>
              <a:gd name="connsiteY6" fmla="*/ 2717136 h 4299197"/>
              <a:gd name="connsiteX7" fmla="*/ 3098340 w 4301900"/>
              <a:gd name="connsiteY7" fmla="*/ 2717136 h 4299197"/>
              <a:gd name="connsiteX8" fmla="*/ 3869108 w 4301900"/>
              <a:gd name="connsiteY8" fmla="*/ 3487904 h 4299197"/>
              <a:gd name="connsiteX9" fmla="*/ 3414462 w 4301900"/>
              <a:gd name="connsiteY9" fmla="*/ 3487903 h 4299197"/>
              <a:gd name="connsiteX10" fmla="*/ 3414462 w 4301900"/>
              <a:gd name="connsiteY10" fmla="*/ 3942550 h 4299197"/>
              <a:gd name="connsiteX11" fmla="*/ 2643694 w 4301900"/>
              <a:gd name="connsiteY11" fmla="*/ 3171783 h 4299197"/>
              <a:gd name="connsiteX12" fmla="*/ 1184658 w 4301900"/>
              <a:gd name="connsiteY12" fmla="*/ 2676409 h 4299197"/>
              <a:gd name="connsiteX13" fmla="*/ 1639259 w 4301900"/>
              <a:gd name="connsiteY13" fmla="*/ 2682811 h 4299197"/>
              <a:gd name="connsiteX14" fmla="*/ 1632858 w 4301900"/>
              <a:gd name="connsiteY14" fmla="*/ 3137411 h 4299197"/>
              <a:gd name="connsiteX15" fmla="*/ 851314 w 4301900"/>
              <a:gd name="connsiteY15" fmla="*/ 3897250 h 4299197"/>
              <a:gd name="connsiteX16" fmla="*/ 857717 w 4301900"/>
              <a:gd name="connsiteY16" fmla="*/ 3442649 h 4299197"/>
              <a:gd name="connsiteX17" fmla="*/ 403115 w 4301900"/>
              <a:gd name="connsiteY17" fmla="*/ 3436248 h 4299197"/>
              <a:gd name="connsiteX18" fmla="*/ 3211870 w 4301900"/>
              <a:gd name="connsiteY18" fmla="*/ 1837764 h 4299197"/>
              <a:gd name="connsiteX19" fmla="*/ 4301900 w 4301900"/>
              <a:gd name="connsiteY19" fmla="*/ 1837764 h 4299197"/>
              <a:gd name="connsiteX20" fmla="*/ 3980416 w 4301900"/>
              <a:gd name="connsiteY20" fmla="*/ 2159248 h 4299197"/>
              <a:gd name="connsiteX21" fmla="*/ 4301900 w 4301900"/>
              <a:gd name="connsiteY21" fmla="*/ 2480731 h 4299197"/>
              <a:gd name="connsiteX22" fmla="*/ 3211870 w 4301900"/>
              <a:gd name="connsiteY22" fmla="*/ 2480731 h 4299197"/>
              <a:gd name="connsiteX23" fmla="*/ 2890387 w 4301900"/>
              <a:gd name="connsiteY23" fmla="*/ 2159248 h 4299197"/>
              <a:gd name="connsiteX24" fmla="*/ 0 w 4301900"/>
              <a:gd name="connsiteY24" fmla="*/ 1837764 h 4299197"/>
              <a:gd name="connsiteX25" fmla="*/ 1090030 w 4301900"/>
              <a:gd name="connsiteY25" fmla="*/ 1837764 h 4299197"/>
              <a:gd name="connsiteX26" fmla="*/ 1411513 w 4301900"/>
              <a:gd name="connsiteY26" fmla="*/ 2159248 h 4299197"/>
              <a:gd name="connsiteX27" fmla="*/ 1090030 w 4301900"/>
              <a:gd name="connsiteY27" fmla="*/ 2480731 h 4299197"/>
              <a:gd name="connsiteX28" fmla="*/ 0 w 4301900"/>
              <a:gd name="connsiteY28" fmla="*/ 2480731 h 4299197"/>
              <a:gd name="connsiteX29" fmla="*/ 321484 w 4301900"/>
              <a:gd name="connsiteY29" fmla="*/ 2159248 h 4299197"/>
              <a:gd name="connsiteX30" fmla="*/ 3460777 w 4301900"/>
              <a:gd name="connsiteY30" fmla="*/ 440698 h 4299197"/>
              <a:gd name="connsiteX31" fmla="*/ 3454375 w 4301900"/>
              <a:gd name="connsiteY31" fmla="*/ 895300 h 4299197"/>
              <a:gd name="connsiteX32" fmla="*/ 3908977 w 4301900"/>
              <a:gd name="connsiteY32" fmla="*/ 901701 h 4299197"/>
              <a:gd name="connsiteX33" fmla="*/ 3127433 w 4301900"/>
              <a:gd name="connsiteY33" fmla="*/ 1661539 h 4299197"/>
              <a:gd name="connsiteX34" fmla="*/ 2672833 w 4301900"/>
              <a:gd name="connsiteY34" fmla="*/ 1655138 h 4299197"/>
              <a:gd name="connsiteX35" fmla="*/ 2679233 w 4301900"/>
              <a:gd name="connsiteY35" fmla="*/ 1200537 h 4299197"/>
              <a:gd name="connsiteX36" fmla="*/ 878798 w 4301900"/>
              <a:gd name="connsiteY36" fmla="*/ 394242 h 4299197"/>
              <a:gd name="connsiteX37" fmla="*/ 1649565 w 4301900"/>
              <a:gd name="connsiteY37" fmla="*/ 1165010 h 4299197"/>
              <a:gd name="connsiteX38" fmla="*/ 1649565 w 4301900"/>
              <a:gd name="connsiteY38" fmla="*/ 1619655 h 4299197"/>
              <a:gd name="connsiteX39" fmla="*/ 1194919 w 4301900"/>
              <a:gd name="connsiteY39" fmla="*/ 1619656 h 4299197"/>
              <a:gd name="connsiteX40" fmla="*/ 424151 w 4301900"/>
              <a:gd name="connsiteY40" fmla="*/ 848888 h 4299197"/>
              <a:gd name="connsiteX41" fmla="*/ 878798 w 4301900"/>
              <a:gd name="connsiteY41" fmla="*/ 848888 h 4299197"/>
              <a:gd name="connsiteX42" fmla="*/ 1840465 w 4301900"/>
              <a:gd name="connsiteY42" fmla="*/ 0 h 4299197"/>
              <a:gd name="connsiteX43" fmla="*/ 2161949 w 4301900"/>
              <a:gd name="connsiteY43" fmla="*/ 321484 h 4299197"/>
              <a:gd name="connsiteX44" fmla="*/ 2483432 w 4301900"/>
              <a:gd name="connsiteY44" fmla="*/ 0 h 4299197"/>
              <a:gd name="connsiteX45" fmla="*/ 2483432 w 4301900"/>
              <a:gd name="connsiteY45" fmla="*/ 1090030 h 4299197"/>
              <a:gd name="connsiteX46" fmla="*/ 2161949 w 4301900"/>
              <a:gd name="connsiteY46" fmla="*/ 1411513 h 4299197"/>
              <a:gd name="connsiteX47" fmla="*/ 1840465 w 4301900"/>
              <a:gd name="connsiteY47" fmla="*/ 1090030 h 429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01900" h="4299197">
                <a:moveTo>
                  <a:pt x="2161950" y="2887684"/>
                </a:moveTo>
                <a:lnTo>
                  <a:pt x="2483433" y="3209167"/>
                </a:lnTo>
                <a:lnTo>
                  <a:pt x="2483433" y="4299197"/>
                </a:lnTo>
                <a:lnTo>
                  <a:pt x="2161950" y="3977713"/>
                </a:lnTo>
                <a:lnTo>
                  <a:pt x="1840466" y="4299197"/>
                </a:lnTo>
                <a:lnTo>
                  <a:pt x="1840466" y="3209167"/>
                </a:lnTo>
                <a:close/>
                <a:moveTo>
                  <a:pt x="2643695" y="2717136"/>
                </a:moveTo>
                <a:lnTo>
                  <a:pt x="3098340" y="2717136"/>
                </a:lnTo>
                <a:lnTo>
                  <a:pt x="3869108" y="3487904"/>
                </a:lnTo>
                <a:lnTo>
                  <a:pt x="3414462" y="3487903"/>
                </a:lnTo>
                <a:lnTo>
                  <a:pt x="3414462" y="3942550"/>
                </a:lnTo>
                <a:lnTo>
                  <a:pt x="2643694" y="3171783"/>
                </a:lnTo>
                <a:close/>
                <a:moveTo>
                  <a:pt x="1184658" y="2676409"/>
                </a:moveTo>
                <a:lnTo>
                  <a:pt x="1639259" y="2682811"/>
                </a:lnTo>
                <a:lnTo>
                  <a:pt x="1632858" y="3137411"/>
                </a:lnTo>
                <a:lnTo>
                  <a:pt x="851314" y="3897250"/>
                </a:lnTo>
                <a:lnTo>
                  <a:pt x="857717" y="3442649"/>
                </a:lnTo>
                <a:lnTo>
                  <a:pt x="403115" y="3436248"/>
                </a:lnTo>
                <a:close/>
                <a:moveTo>
                  <a:pt x="3211870" y="1837764"/>
                </a:moveTo>
                <a:lnTo>
                  <a:pt x="4301900" y="1837764"/>
                </a:lnTo>
                <a:lnTo>
                  <a:pt x="3980416" y="2159248"/>
                </a:lnTo>
                <a:lnTo>
                  <a:pt x="4301900" y="2480731"/>
                </a:lnTo>
                <a:lnTo>
                  <a:pt x="3211870" y="2480731"/>
                </a:lnTo>
                <a:lnTo>
                  <a:pt x="2890387" y="2159248"/>
                </a:lnTo>
                <a:close/>
                <a:moveTo>
                  <a:pt x="0" y="1837764"/>
                </a:moveTo>
                <a:lnTo>
                  <a:pt x="1090030" y="1837764"/>
                </a:lnTo>
                <a:lnTo>
                  <a:pt x="1411513" y="2159248"/>
                </a:lnTo>
                <a:lnTo>
                  <a:pt x="1090030" y="2480731"/>
                </a:lnTo>
                <a:lnTo>
                  <a:pt x="0" y="2480731"/>
                </a:lnTo>
                <a:lnTo>
                  <a:pt x="321484" y="2159248"/>
                </a:lnTo>
                <a:close/>
                <a:moveTo>
                  <a:pt x="3460777" y="440698"/>
                </a:moveTo>
                <a:lnTo>
                  <a:pt x="3454375" y="895300"/>
                </a:lnTo>
                <a:lnTo>
                  <a:pt x="3908977" y="901701"/>
                </a:lnTo>
                <a:lnTo>
                  <a:pt x="3127433" y="1661539"/>
                </a:lnTo>
                <a:lnTo>
                  <a:pt x="2672833" y="1655138"/>
                </a:lnTo>
                <a:lnTo>
                  <a:pt x="2679233" y="1200537"/>
                </a:lnTo>
                <a:close/>
                <a:moveTo>
                  <a:pt x="878798" y="394242"/>
                </a:moveTo>
                <a:lnTo>
                  <a:pt x="1649565" y="1165010"/>
                </a:lnTo>
                <a:lnTo>
                  <a:pt x="1649565" y="1619655"/>
                </a:lnTo>
                <a:lnTo>
                  <a:pt x="1194919" y="1619656"/>
                </a:lnTo>
                <a:lnTo>
                  <a:pt x="424151" y="848888"/>
                </a:lnTo>
                <a:lnTo>
                  <a:pt x="878798" y="848888"/>
                </a:lnTo>
                <a:close/>
                <a:moveTo>
                  <a:pt x="1840465" y="0"/>
                </a:moveTo>
                <a:lnTo>
                  <a:pt x="2161949" y="321484"/>
                </a:lnTo>
                <a:lnTo>
                  <a:pt x="2483432" y="0"/>
                </a:lnTo>
                <a:lnTo>
                  <a:pt x="2483432" y="1090030"/>
                </a:lnTo>
                <a:lnTo>
                  <a:pt x="2161949" y="1411513"/>
                </a:lnTo>
                <a:lnTo>
                  <a:pt x="1840465" y="109003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142097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numbering">
    <p:spTree>
      <p:nvGrpSpPr>
        <p:cNvPr id="1" name=""/>
        <p:cNvGrpSpPr/>
        <p:nvPr/>
      </p:nvGrpSpPr>
      <p:grpSpPr>
        <a:xfrm>
          <a:off x="0" y="0"/>
          <a:ext cx="0" cy="0"/>
          <a:chOff x="0" y="0"/>
          <a:chExt cx="0" cy="0"/>
        </a:xfrm>
      </p:grpSpPr>
      <p:sp>
        <p:nvSpPr>
          <p:cNvPr id="34" name="Text Placeholder 33"/>
          <p:cNvSpPr>
            <a:spLocks noGrp="1"/>
          </p:cNvSpPr>
          <p:nvPr>
            <p:ph type="body" sz="quarter" idx="10" hasCustomPrompt="1"/>
          </p:nvPr>
        </p:nvSpPr>
        <p:spPr>
          <a:xfrm>
            <a:off x="609601"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38" name="Text Placeholder 33"/>
          <p:cNvSpPr>
            <a:spLocks noGrp="1"/>
          </p:cNvSpPr>
          <p:nvPr>
            <p:ph type="body" sz="quarter" idx="12" hasCustomPrompt="1"/>
          </p:nvPr>
        </p:nvSpPr>
        <p:spPr>
          <a:xfrm>
            <a:off x="2853797"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0" name="Text Placeholder 33"/>
          <p:cNvSpPr>
            <a:spLocks noGrp="1"/>
          </p:cNvSpPr>
          <p:nvPr>
            <p:ph type="body" sz="quarter" idx="13" hasCustomPrompt="1"/>
          </p:nvPr>
        </p:nvSpPr>
        <p:spPr>
          <a:xfrm>
            <a:off x="5097993"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2" name="Text Placeholder 33"/>
          <p:cNvSpPr>
            <a:spLocks noGrp="1"/>
          </p:cNvSpPr>
          <p:nvPr>
            <p:ph type="body" sz="quarter" idx="14" hasCustomPrompt="1"/>
          </p:nvPr>
        </p:nvSpPr>
        <p:spPr>
          <a:xfrm>
            <a:off x="7342189"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4" name="Text Placeholder 33"/>
          <p:cNvSpPr>
            <a:spLocks noGrp="1"/>
          </p:cNvSpPr>
          <p:nvPr>
            <p:ph type="body" sz="quarter" idx="15" hasCustomPrompt="1"/>
          </p:nvPr>
        </p:nvSpPr>
        <p:spPr>
          <a:xfrm>
            <a:off x="9586384"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25" name="Text Placeholder 33"/>
          <p:cNvSpPr>
            <a:spLocks noGrp="1"/>
          </p:cNvSpPr>
          <p:nvPr>
            <p:ph type="body" sz="quarter" idx="21" hasCustomPrompt="1"/>
          </p:nvPr>
        </p:nvSpPr>
        <p:spPr>
          <a:xfrm>
            <a:off x="609601"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6" name="Text Placeholder 33"/>
          <p:cNvSpPr>
            <a:spLocks noGrp="1"/>
          </p:cNvSpPr>
          <p:nvPr>
            <p:ph type="body" sz="quarter" idx="22" hasCustomPrompt="1"/>
          </p:nvPr>
        </p:nvSpPr>
        <p:spPr>
          <a:xfrm>
            <a:off x="2853797"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7" name="Text Placeholder 33"/>
          <p:cNvSpPr>
            <a:spLocks noGrp="1"/>
          </p:cNvSpPr>
          <p:nvPr>
            <p:ph type="body" sz="quarter" idx="23" hasCustomPrompt="1"/>
          </p:nvPr>
        </p:nvSpPr>
        <p:spPr>
          <a:xfrm>
            <a:off x="5097993"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8" name="Text Placeholder 33"/>
          <p:cNvSpPr>
            <a:spLocks noGrp="1"/>
          </p:cNvSpPr>
          <p:nvPr>
            <p:ph type="body" sz="quarter" idx="24" hasCustomPrompt="1"/>
          </p:nvPr>
        </p:nvSpPr>
        <p:spPr>
          <a:xfrm>
            <a:off x="7342189"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9" name="Text Placeholder 33"/>
          <p:cNvSpPr>
            <a:spLocks noGrp="1"/>
          </p:cNvSpPr>
          <p:nvPr>
            <p:ph type="body" sz="quarter" idx="25" hasCustomPrompt="1"/>
          </p:nvPr>
        </p:nvSpPr>
        <p:spPr>
          <a:xfrm>
            <a:off x="9586384"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1" name="Text Placeholder 33"/>
          <p:cNvSpPr>
            <a:spLocks noGrp="1"/>
          </p:cNvSpPr>
          <p:nvPr>
            <p:ph type="body" sz="quarter" idx="31" hasCustomPrompt="1"/>
          </p:nvPr>
        </p:nvSpPr>
        <p:spPr>
          <a:xfrm>
            <a:off x="609601"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2" name="Text Placeholder 33"/>
          <p:cNvSpPr>
            <a:spLocks noGrp="1"/>
          </p:cNvSpPr>
          <p:nvPr>
            <p:ph type="body" sz="quarter" idx="32" hasCustomPrompt="1"/>
          </p:nvPr>
        </p:nvSpPr>
        <p:spPr>
          <a:xfrm>
            <a:off x="2853797"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3" name="Text Placeholder 33"/>
          <p:cNvSpPr>
            <a:spLocks noGrp="1"/>
          </p:cNvSpPr>
          <p:nvPr>
            <p:ph type="body" sz="quarter" idx="33" hasCustomPrompt="1"/>
          </p:nvPr>
        </p:nvSpPr>
        <p:spPr>
          <a:xfrm>
            <a:off x="5097993"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4" name="Text Placeholder 33"/>
          <p:cNvSpPr>
            <a:spLocks noGrp="1"/>
          </p:cNvSpPr>
          <p:nvPr>
            <p:ph type="body" sz="quarter" idx="34" hasCustomPrompt="1"/>
          </p:nvPr>
        </p:nvSpPr>
        <p:spPr>
          <a:xfrm>
            <a:off x="7342189"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5" name="Text Placeholder 33"/>
          <p:cNvSpPr>
            <a:spLocks noGrp="1"/>
          </p:cNvSpPr>
          <p:nvPr>
            <p:ph type="body" sz="quarter" idx="35" hasCustomPrompt="1"/>
          </p:nvPr>
        </p:nvSpPr>
        <p:spPr>
          <a:xfrm>
            <a:off x="9586384"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6" name="Text Placeholder 33"/>
          <p:cNvSpPr>
            <a:spLocks noGrp="1"/>
          </p:cNvSpPr>
          <p:nvPr>
            <p:ph type="body" sz="quarter" idx="36" hasCustomPrompt="1"/>
          </p:nvPr>
        </p:nvSpPr>
        <p:spPr>
          <a:xfrm>
            <a:off x="609601"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7" name="Text Placeholder 33"/>
          <p:cNvSpPr>
            <a:spLocks noGrp="1"/>
          </p:cNvSpPr>
          <p:nvPr>
            <p:ph type="body" sz="quarter" idx="37" hasCustomPrompt="1"/>
          </p:nvPr>
        </p:nvSpPr>
        <p:spPr>
          <a:xfrm>
            <a:off x="2853797"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8" name="Text Placeholder 33"/>
          <p:cNvSpPr>
            <a:spLocks noGrp="1"/>
          </p:cNvSpPr>
          <p:nvPr>
            <p:ph type="body" sz="quarter" idx="38" hasCustomPrompt="1"/>
          </p:nvPr>
        </p:nvSpPr>
        <p:spPr>
          <a:xfrm>
            <a:off x="5097993"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9" name="Text Placeholder 33"/>
          <p:cNvSpPr>
            <a:spLocks noGrp="1"/>
          </p:cNvSpPr>
          <p:nvPr>
            <p:ph type="body" sz="quarter" idx="39" hasCustomPrompt="1"/>
          </p:nvPr>
        </p:nvSpPr>
        <p:spPr>
          <a:xfrm>
            <a:off x="7342189"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80" name="Text Placeholder 33"/>
          <p:cNvSpPr>
            <a:spLocks noGrp="1"/>
          </p:cNvSpPr>
          <p:nvPr>
            <p:ph type="body" sz="quarter" idx="40" hasCustomPrompt="1"/>
          </p:nvPr>
        </p:nvSpPr>
        <p:spPr>
          <a:xfrm>
            <a:off x="9586384"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6" name="Text Placeholder 5"/>
          <p:cNvSpPr>
            <a:spLocks noGrp="1"/>
          </p:cNvSpPr>
          <p:nvPr>
            <p:ph type="body" sz="quarter" idx="41"/>
          </p:nvPr>
        </p:nvSpPr>
        <p:spPr>
          <a:xfrm>
            <a:off x="587375" y="1012825"/>
            <a:ext cx="11304588" cy="1068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Text Placeholder 17"/>
          <p:cNvSpPr>
            <a:spLocks noGrp="1"/>
          </p:cNvSpPr>
          <p:nvPr>
            <p:ph type="body" sz="quarter" idx="16" hasCustomPrompt="1"/>
          </p:nvPr>
        </p:nvSpPr>
        <p:spPr>
          <a:xfrm>
            <a:off x="609602" y="6206160"/>
            <a:ext cx="11282362" cy="243510"/>
          </a:xfrm>
        </p:spPr>
        <p:txBody>
          <a:bodyPr lIns="0" tIns="0" rIns="0" bIns="0" anchor="b">
            <a:normAutofit/>
          </a:bodyPr>
          <a:lstStyle>
            <a:lvl1pPr>
              <a:spcBef>
                <a:spcPts val="0"/>
              </a:spcBef>
              <a:defRPr sz="1100" baseline="0">
                <a:solidFill>
                  <a:schemeClr val="bg2"/>
                </a:solidFill>
              </a:defRPr>
            </a:lvl1pPr>
          </a:lstStyle>
          <a:p>
            <a:pPr lvl="0"/>
            <a:r>
              <a:rPr lang="en-US" dirty="0"/>
              <a:t>Information box</a:t>
            </a:r>
          </a:p>
        </p:txBody>
      </p:sp>
      <p:sp>
        <p:nvSpPr>
          <p:cNvPr id="3" name="Title 2"/>
          <p:cNvSpPr>
            <a:spLocks noGrp="1"/>
          </p:cNvSpPr>
          <p:nvPr>
            <p:ph type="title" hasCustomPrompt="1"/>
          </p:nvPr>
        </p:nvSpPr>
        <p:spPr/>
        <p:txBody>
          <a:bodyPr/>
          <a:lstStyle>
            <a:lvl1pPr>
              <a:lnSpc>
                <a:spcPct val="80000"/>
              </a:lnSpc>
              <a:defRPr/>
            </a:lvl1pPr>
          </a:lstStyle>
          <a:p>
            <a:r>
              <a:rPr lang="en-US" dirty="0"/>
              <a:t>Sections</a:t>
            </a:r>
            <a:endParaRPr lang="en-GB" dirty="0"/>
          </a:p>
        </p:txBody>
      </p:sp>
    </p:spTree>
    <p:extLst>
      <p:ext uri="{BB962C8B-B14F-4D97-AF65-F5344CB8AC3E}">
        <p14:creationId xmlns:p14="http://schemas.microsoft.com/office/powerpoint/2010/main" val="724033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ront Cover one">
    <p:spTree>
      <p:nvGrpSpPr>
        <p:cNvPr id="1" name=""/>
        <p:cNvGrpSpPr/>
        <p:nvPr/>
      </p:nvGrpSpPr>
      <p:grpSpPr>
        <a:xfrm>
          <a:off x="0" y="0"/>
          <a:ext cx="0" cy="0"/>
          <a:chOff x="0" y="0"/>
          <a:chExt cx="0" cy="0"/>
        </a:xfrm>
      </p:grpSpPr>
      <p:sp>
        <p:nvSpPr>
          <p:cNvPr id="20" name="Rectangle 19"/>
          <p:cNvSpPr/>
          <p:nvPr userDrawn="1"/>
        </p:nvSpPr>
        <p:spPr>
          <a:xfrm>
            <a:off x="0" y="0"/>
            <a:ext cx="12192000" cy="57912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userDrawn="1"/>
        </p:nvSpPr>
        <p:spPr>
          <a:xfrm>
            <a:off x="0" y="0"/>
            <a:ext cx="11703836" cy="5791200"/>
          </a:xfrm>
          <a:custGeom>
            <a:avLst/>
            <a:gdLst>
              <a:gd name="connsiteX0" fmla="*/ 0 w 11703836"/>
              <a:gd name="connsiteY0" fmla="*/ 0 h 5791200"/>
              <a:gd name="connsiteX1" fmla="*/ 11703836 w 11703836"/>
              <a:gd name="connsiteY1" fmla="*/ 0 h 5791200"/>
              <a:gd name="connsiteX2" fmla="*/ 6960386 w 11703836"/>
              <a:gd name="connsiteY2" fmla="*/ 5791200 h 5791200"/>
              <a:gd name="connsiteX3" fmla="*/ 0 w 11703836"/>
              <a:gd name="connsiteY3" fmla="*/ 5791200 h 5791200"/>
            </a:gdLst>
            <a:ahLst/>
            <a:cxnLst>
              <a:cxn ang="0">
                <a:pos x="connsiteX0" y="connsiteY0"/>
              </a:cxn>
              <a:cxn ang="0">
                <a:pos x="connsiteX1" y="connsiteY1"/>
              </a:cxn>
              <a:cxn ang="0">
                <a:pos x="connsiteX2" y="connsiteY2"/>
              </a:cxn>
              <a:cxn ang="0">
                <a:pos x="connsiteX3" y="connsiteY3"/>
              </a:cxn>
            </a:cxnLst>
            <a:rect l="l" t="t" r="r" b="b"/>
            <a:pathLst>
              <a:path w="11703836" h="5791200">
                <a:moveTo>
                  <a:pt x="0" y="0"/>
                </a:moveTo>
                <a:lnTo>
                  <a:pt x="11703836" y="0"/>
                </a:lnTo>
                <a:lnTo>
                  <a:pt x="6960386" y="5791200"/>
                </a:lnTo>
                <a:lnTo>
                  <a:pt x="0" y="5791200"/>
                </a:lnTo>
                <a:close/>
              </a:path>
            </a:pathLst>
          </a:custGeom>
          <a:gradFill flip="none" rotWithShape="1">
            <a:gsLst>
              <a:gs pos="100000">
                <a:schemeClr val="bg1">
                  <a:lumMod val="0"/>
                  <a:lumOff val="100000"/>
                  <a:alpha val="20000"/>
                </a:schemeClr>
              </a:gs>
              <a:gs pos="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icture Placeholder 25"/>
          <p:cNvSpPr>
            <a:spLocks noGrp="1"/>
          </p:cNvSpPr>
          <p:nvPr>
            <p:ph type="pic" sz="quarter" idx="13"/>
          </p:nvPr>
        </p:nvSpPr>
        <p:spPr>
          <a:xfrm>
            <a:off x="0" y="1"/>
            <a:ext cx="11487150" cy="5790299"/>
          </a:xfrm>
          <a:custGeom>
            <a:avLst/>
            <a:gdLst>
              <a:gd name="connsiteX0" fmla="*/ 0 w 11487150"/>
              <a:gd name="connsiteY0" fmla="*/ 0 h 5790299"/>
              <a:gd name="connsiteX1" fmla="*/ 11487150 w 11487150"/>
              <a:gd name="connsiteY1" fmla="*/ 0 h 5790299"/>
              <a:gd name="connsiteX2" fmla="*/ 6743700 w 11487150"/>
              <a:gd name="connsiteY2" fmla="*/ 5781675 h 5790299"/>
              <a:gd name="connsiteX3" fmla="*/ 0 w 11487150"/>
              <a:gd name="connsiteY3" fmla="*/ 5790299 h 5790299"/>
            </a:gdLst>
            <a:ahLst/>
            <a:cxnLst>
              <a:cxn ang="0">
                <a:pos x="connsiteX0" y="connsiteY0"/>
              </a:cxn>
              <a:cxn ang="0">
                <a:pos x="connsiteX1" y="connsiteY1"/>
              </a:cxn>
              <a:cxn ang="0">
                <a:pos x="connsiteX2" y="connsiteY2"/>
              </a:cxn>
              <a:cxn ang="0">
                <a:pos x="connsiteX3" y="connsiteY3"/>
              </a:cxn>
            </a:cxnLst>
            <a:rect l="l" t="t" r="r" b="b"/>
            <a:pathLst>
              <a:path w="11487150" h="5790299">
                <a:moveTo>
                  <a:pt x="0" y="0"/>
                </a:moveTo>
                <a:lnTo>
                  <a:pt x="11487150" y="0"/>
                </a:lnTo>
                <a:lnTo>
                  <a:pt x="6743700" y="5781675"/>
                </a:lnTo>
                <a:lnTo>
                  <a:pt x="0" y="5790299"/>
                </a:lnTo>
                <a:close/>
              </a:path>
            </a:pathLst>
          </a:custGeom>
          <a:solidFill>
            <a:schemeClr val="bg2">
              <a:lumMod val="20000"/>
              <a:lumOff val="80000"/>
            </a:schemeClr>
          </a:solidFill>
        </p:spPr>
        <p:txBody>
          <a:bodyPr wrap="square">
            <a:noAutofit/>
          </a:bodyPr>
          <a:lstStyle/>
          <a:p>
            <a:r>
              <a:rPr lang="en-US"/>
              <a:t>Click icon to add picture</a:t>
            </a:r>
            <a:endParaRPr lang="en-GB"/>
          </a:p>
        </p:txBody>
      </p:sp>
      <p:sp>
        <p:nvSpPr>
          <p:cNvPr id="2" name="Title 1"/>
          <p:cNvSpPr>
            <a:spLocks noGrp="1"/>
          </p:cNvSpPr>
          <p:nvPr>
            <p:ph type="ctrTitle" hasCustomPrompt="1"/>
          </p:nvPr>
        </p:nvSpPr>
        <p:spPr>
          <a:xfrm>
            <a:off x="0" y="584212"/>
            <a:ext cx="10582275" cy="1358888"/>
          </a:xfrm>
          <a:custGeom>
            <a:avLst/>
            <a:gdLst>
              <a:gd name="connsiteX0" fmla="*/ 0 w 10582275"/>
              <a:gd name="connsiteY0" fmla="*/ 0 h 1358888"/>
              <a:gd name="connsiteX1" fmla="*/ 10582275 w 10582275"/>
              <a:gd name="connsiteY1" fmla="*/ 0 h 1358888"/>
              <a:gd name="connsiteX2" fmla="*/ 10582275 w 10582275"/>
              <a:gd name="connsiteY2" fmla="*/ 1358888 h 1358888"/>
              <a:gd name="connsiteX3" fmla="*/ 0 w 10582275"/>
              <a:gd name="connsiteY3" fmla="*/ 1358888 h 1358888"/>
              <a:gd name="connsiteX4" fmla="*/ 0 w 10582275"/>
              <a:gd name="connsiteY4" fmla="*/ 0 h 1358888"/>
              <a:gd name="connsiteX0" fmla="*/ 0 w 10582275"/>
              <a:gd name="connsiteY0" fmla="*/ 0 h 1358888"/>
              <a:gd name="connsiteX1" fmla="*/ 10582275 w 10582275"/>
              <a:gd name="connsiteY1" fmla="*/ 0 h 1358888"/>
              <a:gd name="connsiteX2" fmla="*/ 9477375 w 10582275"/>
              <a:gd name="connsiteY2" fmla="*/ 1349363 h 1358888"/>
              <a:gd name="connsiteX3" fmla="*/ 0 w 10582275"/>
              <a:gd name="connsiteY3" fmla="*/ 1358888 h 1358888"/>
              <a:gd name="connsiteX4" fmla="*/ 0 w 10582275"/>
              <a:gd name="connsiteY4" fmla="*/ 0 h 1358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2275" h="1358888">
                <a:moveTo>
                  <a:pt x="0" y="0"/>
                </a:moveTo>
                <a:lnTo>
                  <a:pt x="10582275" y="0"/>
                </a:lnTo>
                <a:lnTo>
                  <a:pt x="9477375" y="1349363"/>
                </a:lnTo>
                <a:lnTo>
                  <a:pt x="0" y="1358888"/>
                </a:lnTo>
                <a:lnTo>
                  <a:pt x="0" y="0"/>
                </a:lnTo>
                <a:close/>
              </a:path>
            </a:pathLst>
          </a:custGeom>
          <a:solidFill>
            <a:schemeClr val="bg1">
              <a:alpha val="40000"/>
            </a:schemeClr>
          </a:solidFill>
        </p:spPr>
        <p:txBody>
          <a:bodyPr lIns="468000" tIns="72000" rIns="72000" bIns="72000" anchor="ctr">
            <a:normAutofit/>
          </a:bodyPr>
          <a:lstStyle>
            <a:lvl1pPr algn="l">
              <a:lnSpc>
                <a:spcPct val="80000"/>
              </a:lnSpc>
              <a:defRPr sz="5400" b="1" kern="100" cap="none" spc="-200" baseline="0">
                <a:solidFill>
                  <a:schemeClr val="bg1"/>
                </a:solidFill>
              </a:defRPr>
            </a:lvl1pPr>
          </a:lstStyle>
          <a:p>
            <a:r>
              <a:rPr lang="en-US" dirty="0"/>
              <a:t>Add title</a:t>
            </a:r>
          </a:p>
        </p:txBody>
      </p:sp>
      <p:sp>
        <p:nvSpPr>
          <p:cNvPr id="63" name="Text Placeholder 59"/>
          <p:cNvSpPr>
            <a:spLocks noGrp="1"/>
          </p:cNvSpPr>
          <p:nvPr>
            <p:ph type="body" sz="quarter" idx="11"/>
          </p:nvPr>
        </p:nvSpPr>
        <p:spPr>
          <a:xfrm>
            <a:off x="479425" y="4608311"/>
            <a:ext cx="1996017" cy="1022351"/>
          </a:xfrm>
          <a:solidFill>
            <a:schemeClr val="bg1">
              <a:alpha val="40000"/>
            </a:schemeClr>
          </a:solidFill>
        </p:spPr>
        <p:txBody>
          <a:bodyPr anchor="b">
            <a:normAutofit/>
          </a:bodyPr>
          <a:lstStyle>
            <a:lvl1pPr marL="0" indent="0" algn="l">
              <a:lnSpc>
                <a:spcPct val="100000"/>
              </a:lnSpc>
              <a:spcAft>
                <a:spcPts val="300"/>
              </a:spcAft>
              <a:buNone/>
              <a:defRPr sz="1600" b="1">
                <a:solidFill>
                  <a:schemeClr val="bg1"/>
                </a:solidFill>
              </a:defRPr>
            </a:lvl1pPr>
            <a:lvl2pPr>
              <a:defRPr b="1"/>
            </a:lvl2pPr>
          </a:lstStyle>
          <a:p>
            <a:pPr lvl="0"/>
            <a:r>
              <a:rPr lang="en-US"/>
              <a:t>Edit Master text styles</a:t>
            </a:r>
          </a:p>
        </p:txBody>
      </p:sp>
      <p:sp>
        <p:nvSpPr>
          <p:cNvPr id="64" name="Text Placeholder 59"/>
          <p:cNvSpPr>
            <a:spLocks noGrp="1"/>
          </p:cNvSpPr>
          <p:nvPr>
            <p:ph type="body" sz="quarter" idx="12"/>
          </p:nvPr>
        </p:nvSpPr>
        <p:spPr>
          <a:xfrm>
            <a:off x="2720016" y="4608311"/>
            <a:ext cx="1996017" cy="1022351"/>
          </a:xfrm>
          <a:solidFill>
            <a:schemeClr val="bg1">
              <a:alpha val="40000"/>
            </a:schemeClr>
          </a:solidFill>
        </p:spPr>
        <p:txBody>
          <a:bodyPr anchor="b">
            <a:normAutofit/>
          </a:bodyPr>
          <a:lstStyle>
            <a:lvl1pPr marL="0" indent="0" algn="l">
              <a:lnSpc>
                <a:spcPct val="100000"/>
              </a:lnSpc>
              <a:spcAft>
                <a:spcPts val="300"/>
              </a:spcAft>
              <a:buNone/>
              <a:defRPr sz="1600" b="0">
                <a:solidFill>
                  <a:schemeClr val="bg1"/>
                </a:solidFill>
              </a:defRPr>
            </a:lvl1pPr>
            <a:lvl2pPr>
              <a:defRPr b="1"/>
            </a:lvl2pPr>
          </a:lstStyle>
          <a:p>
            <a:pPr lvl="0"/>
            <a:r>
              <a:rPr lang="en-US"/>
              <a:t>Edit Master text styles</a:t>
            </a:r>
          </a:p>
        </p:txBody>
      </p:sp>
      <p:grpSp>
        <p:nvGrpSpPr>
          <p:cNvPr id="5" name="Group 4"/>
          <p:cNvGrpSpPr/>
          <p:nvPr userDrawn="1"/>
        </p:nvGrpSpPr>
        <p:grpSpPr>
          <a:xfrm>
            <a:off x="568871" y="5888707"/>
            <a:ext cx="2016380" cy="242793"/>
            <a:chOff x="2475216" y="6409767"/>
            <a:chExt cx="2016380" cy="242793"/>
          </a:xfrm>
        </p:grpSpPr>
        <p:pic>
          <p:nvPicPr>
            <p:cNvPr id="10" name="Picture 17"/>
            <p:cNvPicPr>
              <a:picLocks noChangeAspect="1" noChangeArrowheads="1"/>
            </p:cNvPicPr>
            <p:nvPr userDrawn="1"/>
          </p:nvPicPr>
          <p:blipFill>
            <a:blip r:embed="rId2" cstate="screen"/>
            <a:srcRect/>
            <a:stretch>
              <a:fillRect/>
            </a:stretch>
          </p:blipFill>
          <p:spPr bwMode="auto">
            <a:xfrm>
              <a:off x="4144432" y="6409767"/>
              <a:ext cx="347164" cy="242793"/>
            </a:xfrm>
            <a:prstGeom prst="rect">
              <a:avLst/>
            </a:prstGeom>
            <a:noFill/>
            <a:ln w="9525">
              <a:noFill/>
              <a:miter lim="800000"/>
              <a:headEnd/>
              <a:tailEnd/>
            </a:ln>
          </p:spPr>
        </p:pic>
        <p:pic>
          <p:nvPicPr>
            <p:cNvPr id="11" name="Picture 2" descr="MRS_EM_CP_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88683" y="6409767"/>
              <a:ext cx="449881" cy="24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11304" y="6409767"/>
              <a:ext cx="462824" cy="24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75216" y="6434581"/>
              <a:ext cx="538018" cy="217979"/>
            </a:xfrm>
            <a:prstGeom prst="rect">
              <a:avLst/>
            </a:prstGeom>
          </p:spPr>
        </p:pic>
      </p:grpSp>
      <p:sp>
        <p:nvSpPr>
          <p:cNvPr id="14" name="TextBox 13"/>
          <p:cNvSpPr txBox="1"/>
          <p:nvPr userDrawn="1"/>
        </p:nvSpPr>
        <p:spPr>
          <a:xfrm>
            <a:off x="2561215" y="6492475"/>
            <a:ext cx="2956271" cy="215444"/>
          </a:xfrm>
          <a:prstGeom prst="rect">
            <a:avLst/>
          </a:prstGeom>
          <a:noFill/>
        </p:spPr>
        <p:txBody>
          <a:bodyPr wrap="square" rtlCol="0">
            <a:spAutoFit/>
          </a:bodyPr>
          <a:lstStyle/>
          <a:p>
            <a:pPr algn="ctr"/>
            <a:r>
              <a:rPr lang="en-GB" sz="800" dirty="0"/>
              <a:t>This document is marked as Private</a:t>
            </a:r>
          </a:p>
        </p:txBody>
      </p:sp>
      <p:sp>
        <p:nvSpPr>
          <p:cNvPr id="15" name="Picture Placeholder 14"/>
          <p:cNvSpPr>
            <a:spLocks noGrp="1"/>
          </p:cNvSpPr>
          <p:nvPr userDrawn="1">
            <p:ph type="pic" sz="quarter" idx="15" hasCustomPrompt="1"/>
          </p:nvPr>
        </p:nvSpPr>
        <p:spPr>
          <a:xfrm>
            <a:off x="9299575" y="5915025"/>
            <a:ext cx="2435997" cy="805309"/>
          </a:xfrm>
        </p:spPr>
        <p:txBody>
          <a:bodyPr>
            <a:normAutofit/>
          </a:bodyPr>
          <a:lstStyle>
            <a:lvl1pPr>
              <a:defRPr sz="1100" baseline="0"/>
            </a:lvl1pPr>
          </a:lstStyle>
          <a:p>
            <a:r>
              <a:rPr lang="en-GB" dirty="0"/>
              <a:t>Client logo. Click to insert</a:t>
            </a:r>
            <a:br>
              <a:rPr lang="en-GB" dirty="0"/>
            </a:br>
            <a:r>
              <a:rPr lang="en-GB" dirty="0"/>
              <a:t>To fit &gt; format tab &gt;crop tool, use the dropdown&gt; select FIT</a:t>
            </a:r>
          </a:p>
        </p:txBody>
      </p:sp>
      <p:sp>
        <p:nvSpPr>
          <p:cNvPr id="18" name="Text Placeholder 17"/>
          <p:cNvSpPr>
            <a:spLocks noGrp="1"/>
          </p:cNvSpPr>
          <p:nvPr userDrawn="1">
            <p:ph type="body" sz="quarter" idx="16" hasCustomPrompt="1"/>
          </p:nvPr>
        </p:nvSpPr>
        <p:spPr>
          <a:xfrm>
            <a:off x="6985666" y="5915025"/>
            <a:ext cx="2161630" cy="737535"/>
          </a:xfrm>
        </p:spPr>
        <p:txBody>
          <a:bodyPr lIns="0" tIns="0" rIns="0" bIns="0" anchor="b">
            <a:normAutofit/>
          </a:bodyPr>
          <a:lstStyle>
            <a:lvl1pPr>
              <a:spcAft>
                <a:spcPts val="300"/>
              </a:spcAft>
              <a:defRPr sz="1000" baseline="0">
                <a:solidFill>
                  <a:schemeClr val="bg2"/>
                </a:solidFill>
              </a:defRPr>
            </a:lvl1pPr>
          </a:lstStyle>
          <a:p>
            <a:pPr lvl="0"/>
            <a:r>
              <a:rPr lang="en-US" dirty="0"/>
              <a:t>Information box</a:t>
            </a:r>
          </a:p>
        </p:txBody>
      </p:sp>
      <p:grpSp>
        <p:nvGrpSpPr>
          <p:cNvPr id="4" name="Group 4"/>
          <p:cNvGrpSpPr>
            <a:grpSpLocks noChangeAspect="1"/>
          </p:cNvGrpSpPr>
          <p:nvPr userDrawn="1"/>
        </p:nvGrpSpPr>
        <p:grpSpPr bwMode="auto">
          <a:xfrm>
            <a:off x="9744559" y="4258850"/>
            <a:ext cx="2004520" cy="1199503"/>
            <a:chOff x="2341" y="1261"/>
            <a:chExt cx="2998" cy="1794"/>
          </a:xfrm>
          <a:solidFill>
            <a:schemeClr val="bg1"/>
          </a:solidFill>
        </p:grpSpPr>
        <p:sp>
          <p:nvSpPr>
            <p:cNvPr id="6" name="Freeform 5"/>
            <p:cNvSpPr>
              <a:spLocks/>
            </p:cNvSpPr>
            <p:nvPr userDrawn="1"/>
          </p:nvSpPr>
          <p:spPr bwMode="auto">
            <a:xfrm>
              <a:off x="3762" y="1576"/>
              <a:ext cx="512" cy="598"/>
            </a:xfrm>
            <a:custGeom>
              <a:avLst/>
              <a:gdLst>
                <a:gd name="T0" fmla="*/ 245 w 290"/>
                <a:gd name="T1" fmla="*/ 0 h 338"/>
                <a:gd name="T2" fmla="*/ 290 w 290"/>
                <a:gd name="T3" fmla="*/ 0 h 338"/>
                <a:gd name="T4" fmla="*/ 290 w 290"/>
                <a:gd name="T5" fmla="*/ 171 h 338"/>
                <a:gd name="T6" fmla="*/ 145 w 290"/>
                <a:gd name="T7" fmla="*/ 338 h 338"/>
                <a:gd name="T8" fmla="*/ 0 w 290"/>
                <a:gd name="T9" fmla="*/ 171 h 338"/>
                <a:gd name="T10" fmla="*/ 0 w 290"/>
                <a:gd name="T11" fmla="*/ 0 h 338"/>
                <a:gd name="T12" fmla="*/ 44 w 290"/>
                <a:gd name="T13" fmla="*/ 0 h 338"/>
                <a:gd name="T14" fmla="*/ 44 w 290"/>
                <a:gd name="T15" fmla="*/ 161 h 338"/>
                <a:gd name="T16" fmla="*/ 54 w 290"/>
                <a:gd name="T17" fmla="*/ 244 h 338"/>
                <a:gd name="T18" fmla="*/ 145 w 290"/>
                <a:gd name="T19" fmla="*/ 297 h 338"/>
                <a:gd name="T20" fmla="*/ 220 w 290"/>
                <a:gd name="T21" fmla="*/ 268 h 338"/>
                <a:gd name="T22" fmla="*/ 245 w 290"/>
                <a:gd name="T23" fmla="*/ 161 h 338"/>
                <a:gd name="T24" fmla="*/ 245 w 290"/>
                <a:gd name="T2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338">
                  <a:moveTo>
                    <a:pt x="245" y="0"/>
                  </a:moveTo>
                  <a:cubicBezTo>
                    <a:pt x="290" y="0"/>
                    <a:pt x="290" y="0"/>
                    <a:pt x="290" y="0"/>
                  </a:cubicBezTo>
                  <a:cubicBezTo>
                    <a:pt x="290" y="171"/>
                    <a:pt x="290" y="171"/>
                    <a:pt x="290" y="171"/>
                  </a:cubicBezTo>
                  <a:cubicBezTo>
                    <a:pt x="290" y="282"/>
                    <a:pt x="240" y="338"/>
                    <a:pt x="145" y="338"/>
                  </a:cubicBezTo>
                  <a:cubicBezTo>
                    <a:pt x="51" y="338"/>
                    <a:pt x="0" y="282"/>
                    <a:pt x="0" y="171"/>
                  </a:cubicBezTo>
                  <a:cubicBezTo>
                    <a:pt x="0" y="0"/>
                    <a:pt x="0" y="0"/>
                    <a:pt x="0" y="0"/>
                  </a:cubicBezTo>
                  <a:cubicBezTo>
                    <a:pt x="44" y="0"/>
                    <a:pt x="44" y="0"/>
                    <a:pt x="44" y="0"/>
                  </a:cubicBezTo>
                  <a:cubicBezTo>
                    <a:pt x="44" y="161"/>
                    <a:pt x="44" y="161"/>
                    <a:pt x="44" y="161"/>
                  </a:cubicBezTo>
                  <a:cubicBezTo>
                    <a:pt x="44" y="196"/>
                    <a:pt x="44" y="224"/>
                    <a:pt x="54" y="244"/>
                  </a:cubicBezTo>
                  <a:cubicBezTo>
                    <a:pt x="69" y="278"/>
                    <a:pt x="103" y="297"/>
                    <a:pt x="145" y="297"/>
                  </a:cubicBezTo>
                  <a:cubicBezTo>
                    <a:pt x="176" y="297"/>
                    <a:pt x="202" y="286"/>
                    <a:pt x="220" y="268"/>
                  </a:cubicBezTo>
                  <a:cubicBezTo>
                    <a:pt x="246" y="240"/>
                    <a:pt x="245" y="208"/>
                    <a:pt x="245" y="161"/>
                  </a:cubicBezTo>
                  <a:lnTo>
                    <a:pt x="2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4409" y="1560"/>
              <a:ext cx="296" cy="600"/>
            </a:xfrm>
            <a:custGeom>
              <a:avLst/>
              <a:gdLst>
                <a:gd name="T0" fmla="*/ 45 w 168"/>
                <a:gd name="T1" fmla="*/ 57 h 339"/>
                <a:gd name="T2" fmla="*/ 130 w 168"/>
                <a:gd name="T3" fmla="*/ 0 h 339"/>
                <a:gd name="T4" fmla="*/ 168 w 168"/>
                <a:gd name="T5" fmla="*/ 11 h 339"/>
                <a:gd name="T6" fmla="*/ 146 w 168"/>
                <a:gd name="T7" fmla="*/ 48 h 339"/>
                <a:gd name="T8" fmla="*/ 123 w 168"/>
                <a:gd name="T9" fmla="*/ 41 h 339"/>
                <a:gd name="T10" fmla="*/ 52 w 168"/>
                <a:gd name="T11" fmla="*/ 113 h 339"/>
                <a:gd name="T12" fmla="*/ 45 w 168"/>
                <a:gd name="T13" fmla="*/ 213 h 339"/>
                <a:gd name="T14" fmla="*/ 45 w 168"/>
                <a:gd name="T15" fmla="*/ 339 h 339"/>
                <a:gd name="T16" fmla="*/ 0 w 168"/>
                <a:gd name="T17" fmla="*/ 339 h 339"/>
                <a:gd name="T18" fmla="*/ 0 w 168"/>
                <a:gd name="T19" fmla="*/ 9 h 339"/>
                <a:gd name="T20" fmla="*/ 45 w 168"/>
                <a:gd name="T21" fmla="*/ 9 h 339"/>
                <a:gd name="T22" fmla="*/ 45 w 168"/>
                <a:gd name="T23" fmla="*/ 5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339">
                  <a:moveTo>
                    <a:pt x="45" y="57"/>
                  </a:moveTo>
                  <a:cubicBezTo>
                    <a:pt x="70" y="21"/>
                    <a:pt x="97" y="0"/>
                    <a:pt x="130" y="0"/>
                  </a:cubicBezTo>
                  <a:cubicBezTo>
                    <a:pt x="149" y="0"/>
                    <a:pt x="159" y="7"/>
                    <a:pt x="168" y="11"/>
                  </a:cubicBezTo>
                  <a:cubicBezTo>
                    <a:pt x="146" y="48"/>
                    <a:pt x="146" y="48"/>
                    <a:pt x="146" y="48"/>
                  </a:cubicBezTo>
                  <a:cubicBezTo>
                    <a:pt x="141" y="45"/>
                    <a:pt x="133" y="41"/>
                    <a:pt x="123" y="41"/>
                  </a:cubicBezTo>
                  <a:cubicBezTo>
                    <a:pt x="92" y="41"/>
                    <a:pt x="64" y="68"/>
                    <a:pt x="52" y="113"/>
                  </a:cubicBezTo>
                  <a:cubicBezTo>
                    <a:pt x="46" y="135"/>
                    <a:pt x="45" y="169"/>
                    <a:pt x="45" y="213"/>
                  </a:cubicBezTo>
                  <a:cubicBezTo>
                    <a:pt x="45" y="339"/>
                    <a:pt x="45" y="339"/>
                    <a:pt x="45" y="339"/>
                  </a:cubicBezTo>
                  <a:cubicBezTo>
                    <a:pt x="0" y="339"/>
                    <a:pt x="0" y="339"/>
                    <a:pt x="0" y="339"/>
                  </a:cubicBezTo>
                  <a:cubicBezTo>
                    <a:pt x="0" y="9"/>
                    <a:pt x="0" y="9"/>
                    <a:pt x="0" y="9"/>
                  </a:cubicBezTo>
                  <a:cubicBezTo>
                    <a:pt x="45" y="9"/>
                    <a:pt x="45" y="9"/>
                    <a:pt x="45" y="9"/>
                  </a:cubicBezTo>
                  <a:lnTo>
                    <a:pt x="4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noEditPoints="1"/>
            </p:cNvSpPr>
            <p:nvPr userDrawn="1"/>
          </p:nvSpPr>
          <p:spPr bwMode="auto">
            <a:xfrm>
              <a:off x="4737" y="1560"/>
              <a:ext cx="602" cy="616"/>
            </a:xfrm>
            <a:custGeom>
              <a:avLst/>
              <a:gdLst>
                <a:gd name="T0" fmla="*/ 44 w 341"/>
                <a:gd name="T1" fmla="*/ 177 h 348"/>
                <a:gd name="T2" fmla="*/ 168 w 341"/>
                <a:gd name="T3" fmla="*/ 309 h 348"/>
                <a:gd name="T4" fmla="*/ 294 w 341"/>
                <a:gd name="T5" fmla="*/ 230 h 348"/>
                <a:gd name="T6" fmla="*/ 330 w 341"/>
                <a:gd name="T7" fmla="*/ 248 h 348"/>
                <a:gd name="T8" fmla="*/ 172 w 341"/>
                <a:gd name="T9" fmla="*/ 348 h 348"/>
                <a:gd name="T10" fmla="*/ 0 w 341"/>
                <a:gd name="T11" fmla="*/ 175 h 348"/>
                <a:gd name="T12" fmla="*/ 170 w 341"/>
                <a:gd name="T13" fmla="*/ 0 h 348"/>
                <a:gd name="T14" fmla="*/ 341 w 341"/>
                <a:gd name="T15" fmla="*/ 177 h 348"/>
                <a:gd name="T16" fmla="*/ 44 w 341"/>
                <a:gd name="T17" fmla="*/ 177 h 348"/>
                <a:gd name="T18" fmla="*/ 294 w 341"/>
                <a:gd name="T19" fmla="*/ 140 h 348"/>
                <a:gd name="T20" fmla="*/ 170 w 341"/>
                <a:gd name="T21" fmla="*/ 41 h 348"/>
                <a:gd name="T22" fmla="*/ 48 w 341"/>
                <a:gd name="T23" fmla="*/ 140 h 348"/>
                <a:gd name="T24" fmla="*/ 294 w 341"/>
                <a:gd name="T25" fmla="*/ 14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348">
                  <a:moveTo>
                    <a:pt x="44" y="177"/>
                  </a:moveTo>
                  <a:cubicBezTo>
                    <a:pt x="46" y="253"/>
                    <a:pt x="97" y="309"/>
                    <a:pt x="168" y="309"/>
                  </a:cubicBezTo>
                  <a:cubicBezTo>
                    <a:pt x="237" y="309"/>
                    <a:pt x="270" y="269"/>
                    <a:pt x="294" y="230"/>
                  </a:cubicBezTo>
                  <a:cubicBezTo>
                    <a:pt x="330" y="248"/>
                    <a:pt x="330" y="248"/>
                    <a:pt x="330" y="248"/>
                  </a:cubicBezTo>
                  <a:cubicBezTo>
                    <a:pt x="296" y="314"/>
                    <a:pt x="244" y="348"/>
                    <a:pt x="172" y="348"/>
                  </a:cubicBezTo>
                  <a:cubicBezTo>
                    <a:pt x="63" y="348"/>
                    <a:pt x="0" y="263"/>
                    <a:pt x="0" y="175"/>
                  </a:cubicBezTo>
                  <a:cubicBezTo>
                    <a:pt x="0" y="85"/>
                    <a:pt x="67" y="0"/>
                    <a:pt x="170" y="0"/>
                  </a:cubicBezTo>
                  <a:cubicBezTo>
                    <a:pt x="264" y="0"/>
                    <a:pt x="340" y="68"/>
                    <a:pt x="341" y="177"/>
                  </a:cubicBezTo>
                  <a:lnTo>
                    <a:pt x="44" y="177"/>
                  </a:lnTo>
                  <a:close/>
                  <a:moveTo>
                    <a:pt x="294" y="140"/>
                  </a:moveTo>
                  <a:cubicBezTo>
                    <a:pt x="277" y="72"/>
                    <a:pt x="228" y="41"/>
                    <a:pt x="170" y="41"/>
                  </a:cubicBezTo>
                  <a:cubicBezTo>
                    <a:pt x="111" y="41"/>
                    <a:pt x="67" y="73"/>
                    <a:pt x="48" y="140"/>
                  </a:cubicBezTo>
                  <a:lnTo>
                    <a:pt x="294"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8"/>
            <p:cNvSpPr>
              <a:spLocks/>
            </p:cNvSpPr>
            <p:nvPr userDrawn="1"/>
          </p:nvSpPr>
          <p:spPr bwMode="auto">
            <a:xfrm>
              <a:off x="2646" y="2278"/>
              <a:ext cx="382" cy="607"/>
            </a:xfrm>
            <a:custGeom>
              <a:avLst/>
              <a:gdLst>
                <a:gd name="T0" fmla="*/ 0 w 216"/>
                <a:gd name="T1" fmla="*/ 0 h 343"/>
                <a:gd name="T2" fmla="*/ 32 w 216"/>
                <a:gd name="T3" fmla="*/ 0 h 343"/>
                <a:gd name="T4" fmla="*/ 32 w 216"/>
                <a:gd name="T5" fmla="*/ 140 h 343"/>
                <a:gd name="T6" fmla="*/ 124 w 216"/>
                <a:gd name="T7" fmla="*/ 89 h 343"/>
                <a:gd name="T8" fmla="*/ 216 w 216"/>
                <a:gd name="T9" fmla="*/ 201 h 343"/>
                <a:gd name="T10" fmla="*/ 216 w 216"/>
                <a:gd name="T11" fmla="*/ 343 h 343"/>
                <a:gd name="T12" fmla="*/ 184 w 216"/>
                <a:gd name="T13" fmla="*/ 343 h 343"/>
                <a:gd name="T14" fmla="*/ 184 w 216"/>
                <a:gd name="T15" fmla="*/ 208 h 343"/>
                <a:gd name="T16" fmla="*/ 118 w 216"/>
                <a:gd name="T17" fmla="*/ 118 h 343"/>
                <a:gd name="T18" fmla="*/ 53 w 216"/>
                <a:gd name="T19" fmla="*/ 151 h 343"/>
                <a:gd name="T20" fmla="*/ 32 w 216"/>
                <a:gd name="T21" fmla="*/ 239 h 343"/>
                <a:gd name="T22" fmla="*/ 32 w 216"/>
                <a:gd name="T23" fmla="*/ 343 h 343"/>
                <a:gd name="T24" fmla="*/ 0 w 216"/>
                <a:gd name="T25" fmla="*/ 343 h 343"/>
                <a:gd name="T26" fmla="*/ 0 w 216"/>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343">
                  <a:moveTo>
                    <a:pt x="0" y="0"/>
                  </a:moveTo>
                  <a:cubicBezTo>
                    <a:pt x="32" y="0"/>
                    <a:pt x="32" y="0"/>
                    <a:pt x="32" y="0"/>
                  </a:cubicBezTo>
                  <a:cubicBezTo>
                    <a:pt x="32" y="140"/>
                    <a:pt x="32" y="140"/>
                    <a:pt x="32" y="140"/>
                  </a:cubicBezTo>
                  <a:cubicBezTo>
                    <a:pt x="58" y="106"/>
                    <a:pt x="87" y="89"/>
                    <a:pt x="124" y="89"/>
                  </a:cubicBezTo>
                  <a:cubicBezTo>
                    <a:pt x="178" y="89"/>
                    <a:pt x="216" y="127"/>
                    <a:pt x="216" y="201"/>
                  </a:cubicBezTo>
                  <a:cubicBezTo>
                    <a:pt x="216" y="343"/>
                    <a:pt x="216" y="343"/>
                    <a:pt x="216" y="343"/>
                  </a:cubicBezTo>
                  <a:cubicBezTo>
                    <a:pt x="184" y="343"/>
                    <a:pt x="184" y="343"/>
                    <a:pt x="184" y="343"/>
                  </a:cubicBezTo>
                  <a:cubicBezTo>
                    <a:pt x="184" y="208"/>
                    <a:pt x="184" y="208"/>
                    <a:pt x="184" y="208"/>
                  </a:cubicBezTo>
                  <a:cubicBezTo>
                    <a:pt x="184" y="150"/>
                    <a:pt x="166" y="118"/>
                    <a:pt x="118" y="118"/>
                  </a:cubicBezTo>
                  <a:cubicBezTo>
                    <a:pt x="92" y="118"/>
                    <a:pt x="70" y="130"/>
                    <a:pt x="53" y="151"/>
                  </a:cubicBezTo>
                  <a:cubicBezTo>
                    <a:pt x="35" y="175"/>
                    <a:pt x="32" y="199"/>
                    <a:pt x="32" y="239"/>
                  </a:cubicBezTo>
                  <a:cubicBezTo>
                    <a:pt x="32" y="343"/>
                    <a:pt x="32" y="343"/>
                    <a:pt x="32" y="343"/>
                  </a:cubicBezTo>
                  <a:cubicBezTo>
                    <a:pt x="0" y="343"/>
                    <a:pt x="0" y="343"/>
                    <a:pt x="0" y="34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p:cNvSpPr>
              <a:spLocks/>
            </p:cNvSpPr>
            <p:nvPr userDrawn="1"/>
          </p:nvSpPr>
          <p:spPr bwMode="auto">
            <a:xfrm>
              <a:off x="3132" y="2277"/>
              <a:ext cx="72" cy="72"/>
            </a:xfrm>
            <a:custGeom>
              <a:avLst/>
              <a:gdLst>
                <a:gd name="T0" fmla="*/ 41 w 41"/>
                <a:gd name="T1" fmla="*/ 21 h 41"/>
                <a:gd name="T2" fmla="*/ 20 w 41"/>
                <a:gd name="T3" fmla="*/ 41 h 41"/>
                <a:gd name="T4" fmla="*/ 0 w 41"/>
                <a:gd name="T5" fmla="*/ 21 h 41"/>
                <a:gd name="T6" fmla="*/ 20 w 41"/>
                <a:gd name="T7" fmla="*/ 0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1" y="32"/>
                    <a:pt x="31" y="41"/>
                    <a:pt x="20" y="41"/>
                  </a:cubicBezTo>
                  <a:cubicBezTo>
                    <a:pt x="9" y="41"/>
                    <a:pt x="0" y="32"/>
                    <a:pt x="0" y="21"/>
                  </a:cubicBezTo>
                  <a:cubicBezTo>
                    <a:pt x="0" y="9"/>
                    <a:pt x="9" y="0"/>
                    <a:pt x="20" y="0"/>
                  </a:cubicBezTo>
                  <a:cubicBezTo>
                    <a:pt x="31" y="0"/>
                    <a:pt x="41" y="10"/>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0"/>
            <p:cNvSpPr>
              <a:spLocks noChangeArrowheads="1"/>
            </p:cNvSpPr>
            <p:nvPr userDrawn="1"/>
          </p:nvSpPr>
          <p:spPr bwMode="auto">
            <a:xfrm>
              <a:off x="3141" y="2448"/>
              <a:ext cx="55" cy="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p:cNvSpPr>
              <a:spLocks/>
            </p:cNvSpPr>
            <p:nvPr userDrawn="1"/>
          </p:nvSpPr>
          <p:spPr bwMode="auto">
            <a:xfrm>
              <a:off x="3312" y="2436"/>
              <a:ext cx="381" cy="449"/>
            </a:xfrm>
            <a:custGeom>
              <a:avLst/>
              <a:gdLst>
                <a:gd name="T0" fmla="*/ 31 w 216"/>
                <a:gd name="T1" fmla="*/ 51 h 254"/>
                <a:gd name="T2" fmla="*/ 124 w 216"/>
                <a:gd name="T3" fmla="*/ 0 h 254"/>
                <a:gd name="T4" fmla="*/ 216 w 216"/>
                <a:gd name="T5" fmla="*/ 115 h 254"/>
                <a:gd name="T6" fmla="*/ 216 w 216"/>
                <a:gd name="T7" fmla="*/ 254 h 254"/>
                <a:gd name="T8" fmla="*/ 184 w 216"/>
                <a:gd name="T9" fmla="*/ 254 h 254"/>
                <a:gd name="T10" fmla="*/ 184 w 216"/>
                <a:gd name="T11" fmla="*/ 119 h 254"/>
                <a:gd name="T12" fmla="*/ 118 w 216"/>
                <a:gd name="T13" fmla="*/ 29 h 254"/>
                <a:gd name="T14" fmla="*/ 53 w 216"/>
                <a:gd name="T15" fmla="*/ 62 h 254"/>
                <a:gd name="T16" fmla="*/ 31 w 216"/>
                <a:gd name="T17" fmla="*/ 150 h 254"/>
                <a:gd name="T18" fmla="*/ 31 w 216"/>
                <a:gd name="T19" fmla="*/ 254 h 254"/>
                <a:gd name="T20" fmla="*/ 0 w 216"/>
                <a:gd name="T21" fmla="*/ 254 h 254"/>
                <a:gd name="T22" fmla="*/ 0 w 216"/>
                <a:gd name="T23" fmla="*/ 7 h 254"/>
                <a:gd name="T24" fmla="*/ 31 w 216"/>
                <a:gd name="T25" fmla="*/ 7 h 254"/>
                <a:gd name="T26" fmla="*/ 31 w 216"/>
                <a:gd name="T27" fmla="*/ 5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254">
                  <a:moveTo>
                    <a:pt x="31" y="51"/>
                  </a:moveTo>
                  <a:cubicBezTo>
                    <a:pt x="57" y="17"/>
                    <a:pt x="88" y="0"/>
                    <a:pt x="124" y="0"/>
                  </a:cubicBezTo>
                  <a:cubicBezTo>
                    <a:pt x="178" y="0"/>
                    <a:pt x="216" y="37"/>
                    <a:pt x="216" y="115"/>
                  </a:cubicBezTo>
                  <a:cubicBezTo>
                    <a:pt x="216" y="254"/>
                    <a:pt x="216" y="254"/>
                    <a:pt x="216" y="254"/>
                  </a:cubicBezTo>
                  <a:cubicBezTo>
                    <a:pt x="184" y="254"/>
                    <a:pt x="184" y="254"/>
                    <a:pt x="184" y="254"/>
                  </a:cubicBezTo>
                  <a:cubicBezTo>
                    <a:pt x="184" y="119"/>
                    <a:pt x="184" y="119"/>
                    <a:pt x="184" y="119"/>
                  </a:cubicBezTo>
                  <a:cubicBezTo>
                    <a:pt x="184" y="61"/>
                    <a:pt x="166" y="29"/>
                    <a:pt x="118" y="29"/>
                  </a:cubicBezTo>
                  <a:cubicBezTo>
                    <a:pt x="92" y="29"/>
                    <a:pt x="70" y="41"/>
                    <a:pt x="53" y="62"/>
                  </a:cubicBezTo>
                  <a:cubicBezTo>
                    <a:pt x="34" y="87"/>
                    <a:pt x="31" y="111"/>
                    <a:pt x="31" y="150"/>
                  </a:cubicBezTo>
                  <a:cubicBezTo>
                    <a:pt x="31" y="254"/>
                    <a:pt x="31" y="254"/>
                    <a:pt x="31" y="254"/>
                  </a:cubicBezTo>
                  <a:cubicBezTo>
                    <a:pt x="0" y="254"/>
                    <a:pt x="0" y="254"/>
                    <a:pt x="0" y="254"/>
                  </a:cubicBezTo>
                  <a:cubicBezTo>
                    <a:pt x="0" y="7"/>
                    <a:pt x="0" y="7"/>
                    <a:pt x="0" y="7"/>
                  </a:cubicBezTo>
                  <a:cubicBezTo>
                    <a:pt x="31" y="7"/>
                    <a:pt x="31" y="7"/>
                    <a:pt x="31" y="7"/>
                  </a:cubicBezTo>
                  <a:lnTo>
                    <a:pt x="3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p:cNvSpPr>
              <a:spLocks/>
            </p:cNvSpPr>
            <p:nvPr userDrawn="1"/>
          </p:nvSpPr>
          <p:spPr bwMode="auto">
            <a:xfrm>
              <a:off x="3814" y="2278"/>
              <a:ext cx="354" cy="607"/>
            </a:xfrm>
            <a:custGeom>
              <a:avLst/>
              <a:gdLst>
                <a:gd name="T0" fmla="*/ 0 w 354"/>
                <a:gd name="T1" fmla="*/ 0 h 607"/>
                <a:gd name="T2" fmla="*/ 56 w 354"/>
                <a:gd name="T3" fmla="*/ 0 h 607"/>
                <a:gd name="T4" fmla="*/ 56 w 354"/>
                <a:gd name="T5" fmla="*/ 345 h 607"/>
                <a:gd name="T6" fmla="*/ 257 w 354"/>
                <a:gd name="T7" fmla="*/ 170 h 607"/>
                <a:gd name="T8" fmla="*/ 340 w 354"/>
                <a:gd name="T9" fmla="*/ 170 h 607"/>
                <a:gd name="T10" fmla="*/ 100 w 354"/>
                <a:gd name="T11" fmla="*/ 377 h 607"/>
                <a:gd name="T12" fmla="*/ 354 w 354"/>
                <a:gd name="T13" fmla="*/ 607 h 607"/>
                <a:gd name="T14" fmla="*/ 275 w 354"/>
                <a:gd name="T15" fmla="*/ 607 h 607"/>
                <a:gd name="T16" fmla="*/ 56 w 354"/>
                <a:gd name="T17" fmla="*/ 409 h 607"/>
                <a:gd name="T18" fmla="*/ 56 w 354"/>
                <a:gd name="T19" fmla="*/ 607 h 607"/>
                <a:gd name="T20" fmla="*/ 0 w 354"/>
                <a:gd name="T21" fmla="*/ 607 h 607"/>
                <a:gd name="T22" fmla="*/ 0 w 354"/>
                <a:gd name="T23"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607">
                  <a:moveTo>
                    <a:pt x="0" y="0"/>
                  </a:moveTo>
                  <a:lnTo>
                    <a:pt x="56" y="0"/>
                  </a:lnTo>
                  <a:lnTo>
                    <a:pt x="56" y="345"/>
                  </a:lnTo>
                  <a:lnTo>
                    <a:pt x="257" y="170"/>
                  </a:lnTo>
                  <a:lnTo>
                    <a:pt x="340" y="170"/>
                  </a:lnTo>
                  <a:lnTo>
                    <a:pt x="100" y="377"/>
                  </a:lnTo>
                  <a:lnTo>
                    <a:pt x="354" y="607"/>
                  </a:lnTo>
                  <a:lnTo>
                    <a:pt x="275" y="607"/>
                  </a:lnTo>
                  <a:lnTo>
                    <a:pt x="56" y="409"/>
                  </a:lnTo>
                  <a:lnTo>
                    <a:pt x="56" y="607"/>
                  </a:lnTo>
                  <a:lnTo>
                    <a:pt x="0" y="60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p:cNvSpPr>
            <p:nvPr userDrawn="1"/>
          </p:nvSpPr>
          <p:spPr bwMode="auto">
            <a:xfrm>
              <a:off x="4221" y="2277"/>
              <a:ext cx="73" cy="72"/>
            </a:xfrm>
            <a:custGeom>
              <a:avLst/>
              <a:gdLst>
                <a:gd name="T0" fmla="*/ 41 w 41"/>
                <a:gd name="T1" fmla="*/ 21 h 41"/>
                <a:gd name="T2" fmla="*/ 21 w 41"/>
                <a:gd name="T3" fmla="*/ 41 h 41"/>
                <a:gd name="T4" fmla="*/ 0 w 41"/>
                <a:gd name="T5" fmla="*/ 21 h 41"/>
                <a:gd name="T6" fmla="*/ 21 w 41"/>
                <a:gd name="T7" fmla="*/ 0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1" y="32"/>
                    <a:pt x="32" y="41"/>
                    <a:pt x="21" y="41"/>
                  </a:cubicBezTo>
                  <a:cubicBezTo>
                    <a:pt x="10" y="41"/>
                    <a:pt x="0" y="32"/>
                    <a:pt x="0" y="21"/>
                  </a:cubicBezTo>
                  <a:cubicBezTo>
                    <a:pt x="0" y="9"/>
                    <a:pt x="10" y="0"/>
                    <a:pt x="21" y="0"/>
                  </a:cubicBezTo>
                  <a:cubicBezTo>
                    <a:pt x="32" y="0"/>
                    <a:pt x="41" y="10"/>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14"/>
            <p:cNvSpPr>
              <a:spLocks noChangeArrowheads="1"/>
            </p:cNvSpPr>
            <p:nvPr userDrawn="1"/>
          </p:nvSpPr>
          <p:spPr bwMode="auto">
            <a:xfrm>
              <a:off x="4230" y="2448"/>
              <a:ext cx="57" cy="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p:cNvSpPr>
            <p:nvPr userDrawn="1"/>
          </p:nvSpPr>
          <p:spPr bwMode="auto">
            <a:xfrm>
              <a:off x="4403" y="2436"/>
              <a:ext cx="382" cy="449"/>
            </a:xfrm>
            <a:custGeom>
              <a:avLst/>
              <a:gdLst>
                <a:gd name="T0" fmla="*/ 31 w 216"/>
                <a:gd name="T1" fmla="*/ 51 h 254"/>
                <a:gd name="T2" fmla="*/ 124 w 216"/>
                <a:gd name="T3" fmla="*/ 0 h 254"/>
                <a:gd name="T4" fmla="*/ 216 w 216"/>
                <a:gd name="T5" fmla="*/ 115 h 254"/>
                <a:gd name="T6" fmla="*/ 216 w 216"/>
                <a:gd name="T7" fmla="*/ 254 h 254"/>
                <a:gd name="T8" fmla="*/ 184 w 216"/>
                <a:gd name="T9" fmla="*/ 254 h 254"/>
                <a:gd name="T10" fmla="*/ 184 w 216"/>
                <a:gd name="T11" fmla="*/ 119 h 254"/>
                <a:gd name="T12" fmla="*/ 118 w 216"/>
                <a:gd name="T13" fmla="*/ 29 h 254"/>
                <a:gd name="T14" fmla="*/ 53 w 216"/>
                <a:gd name="T15" fmla="*/ 62 h 254"/>
                <a:gd name="T16" fmla="*/ 31 w 216"/>
                <a:gd name="T17" fmla="*/ 150 h 254"/>
                <a:gd name="T18" fmla="*/ 31 w 216"/>
                <a:gd name="T19" fmla="*/ 254 h 254"/>
                <a:gd name="T20" fmla="*/ 0 w 216"/>
                <a:gd name="T21" fmla="*/ 254 h 254"/>
                <a:gd name="T22" fmla="*/ 0 w 216"/>
                <a:gd name="T23" fmla="*/ 7 h 254"/>
                <a:gd name="T24" fmla="*/ 31 w 216"/>
                <a:gd name="T25" fmla="*/ 7 h 254"/>
                <a:gd name="T26" fmla="*/ 31 w 216"/>
                <a:gd name="T27" fmla="*/ 5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254">
                  <a:moveTo>
                    <a:pt x="31" y="51"/>
                  </a:moveTo>
                  <a:cubicBezTo>
                    <a:pt x="57" y="17"/>
                    <a:pt x="88" y="0"/>
                    <a:pt x="124" y="0"/>
                  </a:cubicBezTo>
                  <a:cubicBezTo>
                    <a:pt x="178" y="0"/>
                    <a:pt x="216" y="37"/>
                    <a:pt x="216" y="115"/>
                  </a:cubicBezTo>
                  <a:cubicBezTo>
                    <a:pt x="216" y="254"/>
                    <a:pt x="216" y="254"/>
                    <a:pt x="216" y="254"/>
                  </a:cubicBezTo>
                  <a:cubicBezTo>
                    <a:pt x="184" y="254"/>
                    <a:pt x="184" y="254"/>
                    <a:pt x="184" y="254"/>
                  </a:cubicBezTo>
                  <a:cubicBezTo>
                    <a:pt x="184" y="119"/>
                    <a:pt x="184" y="119"/>
                    <a:pt x="184" y="119"/>
                  </a:cubicBezTo>
                  <a:cubicBezTo>
                    <a:pt x="184" y="61"/>
                    <a:pt x="166" y="29"/>
                    <a:pt x="118" y="29"/>
                  </a:cubicBezTo>
                  <a:cubicBezTo>
                    <a:pt x="91" y="29"/>
                    <a:pt x="69" y="41"/>
                    <a:pt x="53" y="62"/>
                  </a:cubicBezTo>
                  <a:cubicBezTo>
                    <a:pt x="34" y="87"/>
                    <a:pt x="31" y="111"/>
                    <a:pt x="31" y="150"/>
                  </a:cubicBezTo>
                  <a:cubicBezTo>
                    <a:pt x="31" y="254"/>
                    <a:pt x="31" y="254"/>
                    <a:pt x="31" y="254"/>
                  </a:cubicBezTo>
                  <a:cubicBezTo>
                    <a:pt x="0" y="254"/>
                    <a:pt x="0" y="254"/>
                    <a:pt x="0" y="254"/>
                  </a:cubicBezTo>
                  <a:cubicBezTo>
                    <a:pt x="0" y="7"/>
                    <a:pt x="0" y="7"/>
                    <a:pt x="0" y="7"/>
                  </a:cubicBezTo>
                  <a:cubicBezTo>
                    <a:pt x="31" y="7"/>
                    <a:pt x="31" y="7"/>
                    <a:pt x="31" y="7"/>
                  </a:cubicBezTo>
                  <a:lnTo>
                    <a:pt x="3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4869" y="2436"/>
              <a:ext cx="454" cy="619"/>
            </a:xfrm>
            <a:custGeom>
              <a:avLst/>
              <a:gdLst>
                <a:gd name="T0" fmla="*/ 257 w 257"/>
                <a:gd name="T1" fmla="*/ 203 h 350"/>
                <a:gd name="T2" fmla="*/ 235 w 257"/>
                <a:gd name="T3" fmla="*/ 305 h 350"/>
                <a:gd name="T4" fmla="*/ 130 w 257"/>
                <a:gd name="T5" fmla="*/ 350 h 350"/>
                <a:gd name="T6" fmla="*/ 3 w 257"/>
                <a:gd name="T7" fmla="*/ 273 h 350"/>
                <a:gd name="T8" fmla="*/ 37 w 257"/>
                <a:gd name="T9" fmla="*/ 273 h 350"/>
                <a:gd name="T10" fmla="*/ 129 w 257"/>
                <a:gd name="T11" fmla="*/ 321 h 350"/>
                <a:gd name="T12" fmla="*/ 215 w 257"/>
                <a:gd name="T13" fmla="*/ 279 h 350"/>
                <a:gd name="T14" fmla="*/ 225 w 257"/>
                <a:gd name="T15" fmla="*/ 225 h 350"/>
                <a:gd name="T16" fmla="*/ 225 w 257"/>
                <a:gd name="T17" fmla="*/ 207 h 350"/>
                <a:gd name="T18" fmla="*/ 126 w 257"/>
                <a:gd name="T19" fmla="*/ 254 h 350"/>
                <a:gd name="T20" fmla="*/ 0 w 257"/>
                <a:gd name="T21" fmla="*/ 128 h 350"/>
                <a:gd name="T22" fmla="*/ 126 w 257"/>
                <a:gd name="T23" fmla="*/ 0 h 350"/>
                <a:gd name="T24" fmla="*/ 225 w 257"/>
                <a:gd name="T25" fmla="*/ 49 h 350"/>
                <a:gd name="T26" fmla="*/ 225 w 257"/>
                <a:gd name="T27" fmla="*/ 7 h 350"/>
                <a:gd name="T28" fmla="*/ 257 w 257"/>
                <a:gd name="T29" fmla="*/ 7 h 350"/>
                <a:gd name="T30" fmla="*/ 257 w 257"/>
                <a:gd name="T31" fmla="*/ 203 h 350"/>
                <a:gd name="T32" fmla="*/ 32 w 257"/>
                <a:gd name="T33" fmla="*/ 130 h 350"/>
                <a:gd name="T34" fmla="*/ 132 w 257"/>
                <a:gd name="T35" fmla="*/ 224 h 350"/>
                <a:gd name="T36" fmla="*/ 227 w 257"/>
                <a:gd name="T37" fmla="*/ 128 h 350"/>
                <a:gd name="T38" fmla="*/ 131 w 257"/>
                <a:gd name="T39" fmla="*/ 31 h 350"/>
                <a:gd name="T40" fmla="*/ 32 w 257"/>
                <a:gd name="T41" fmla="*/ 13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7" h="350">
                  <a:moveTo>
                    <a:pt x="257" y="203"/>
                  </a:moveTo>
                  <a:cubicBezTo>
                    <a:pt x="257" y="244"/>
                    <a:pt x="255" y="277"/>
                    <a:pt x="235" y="305"/>
                  </a:cubicBezTo>
                  <a:cubicBezTo>
                    <a:pt x="214" y="333"/>
                    <a:pt x="177" y="350"/>
                    <a:pt x="130" y="350"/>
                  </a:cubicBezTo>
                  <a:cubicBezTo>
                    <a:pt x="59" y="350"/>
                    <a:pt x="25" y="321"/>
                    <a:pt x="3" y="273"/>
                  </a:cubicBezTo>
                  <a:cubicBezTo>
                    <a:pt x="37" y="273"/>
                    <a:pt x="37" y="273"/>
                    <a:pt x="37" y="273"/>
                  </a:cubicBezTo>
                  <a:cubicBezTo>
                    <a:pt x="56" y="306"/>
                    <a:pt x="85" y="321"/>
                    <a:pt x="129" y="321"/>
                  </a:cubicBezTo>
                  <a:cubicBezTo>
                    <a:pt x="170" y="321"/>
                    <a:pt x="200" y="306"/>
                    <a:pt x="215" y="279"/>
                  </a:cubicBezTo>
                  <a:cubicBezTo>
                    <a:pt x="224" y="262"/>
                    <a:pt x="225" y="244"/>
                    <a:pt x="225" y="225"/>
                  </a:cubicBezTo>
                  <a:cubicBezTo>
                    <a:pt x="225" y="207"/>
                    <a:pt x="225" y="207"/>
                    <a:pt x="225" y="207"/>
                  </a:cubicBezTo>
                  <a:cubicBezTo>
                    <a:pt x="201" y="238"/>
                    <a:pt x="165" y="254"/>
                    <a:pt x="126" y="254"/>
                  </a:cubicBezTo>
                  <a:cubicBezTo>
                    <a:pt x="58" y="254"/>
                    <a:pt x="0" y="202"/>
                    <a:pt x="0" y="128"/>
                  </a:cubicBezTo>
                  <a:cubicBezTo>
                    <a:pt x="0" y="55"/>
                    <a:pt x="61" y="0"/>
                    <a:pt x="126" y="0"/>
                  </a:cubicBezTo>
                  <a:cubicBezTo>
                    <a:pt x="170" y="0"/>
                    <a:pt x="199" y="19"/>
                    <a:pt x="225" y="49"/>
                  </a:cubicBezTo>
                  <a:cubicBezTo>
                    <a:pt x="225" y="7"/>
                    <a:pt x="225" y="7"/>
                    <a:pt x="225" y="7"/>
                  </a:cubicBezTo>
                  <a:cubicBezTo>
                    <a:pt x="257" y="7"/>
                    <a:pt x="257" y="7"/>
                    <a:pt x="257" y="7"/>
                  </a:cubicBezTo>
                  <a:lnTo>
                    <a:pt x="257" y="203"/>
                  </a:lnTo>
                  <a:close/>
                  <a:moveTo>
                    <a:pt x="32" y="130"/>
                  </a:moveTo>
                  <a:cubicBezTo>
                    <a:pt x="32" y="180"/>
                    <a:pt x="67" y="224"/>
                    <a:pt x="132" y="224"/>
                  </a:cubicBezTo>
                  <a:cubicBezTo>
                    <a:pt x="186" y="224"/>
                    <a:pt x="227" y="186"/>
                    <a:pt x="227" y="128"/>
                  </a:cubicBezTo>
                  <a:cubicBezTo>
                    <a:pt x="227" y="68"/>
                    <a:pt x="183" y="31"/>
                    <a:pt x="131" y="31"/>
                  </a:cubicBezTo>
                  <a:cubicBezTo>
                    <a:pt x="76" y="31"/>
                    <a:pt x="32" y="73"/>
                    <a:pt x="32"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userDrawn="1"/>
          </p:nvSpPr>
          <p:spPr bwMode="auto">
            <a:xfrm>
              <a:off x="2341" y="2284"/>
              <a:ext cx="223" cy="601"/>
            </a:xfrm>
            <a:custGeom>
              <a:avLst/>
              <a:gdLst>
                <a:gd name="T0" fmla="*/ 132 w 223"/>
                <a:gd name="T1" fmla="*/ 0 h 601"/>
                <a:gd name="T2" fmla="*/ 131 w 223"/>
                <a:gd name="T3" fmla="*/ 0 h 601"/>
                <a:gd name="T4" fmla="*/ 78 w 223"/>
                <a:gd name="T5" fmla="*/ 72 h 601"/>
                <a:gd name="T6" fmla="*/ 78 w 223"/>
                <a:gd name="T7" fmla="*/ 164 h 601"/>
                <a:gd name="T8" fmla="*/ 0 w 223"/>
                <a:gd name="T9" fmla="*/ 164 h 601"/>
                <a:gd name="T10" fmla="*/ 0 w 223"/>
                <a:gd name="T11" fmla="*/ 212 h 601"/>
                <a:gd name="T12" fmla="*/ 78 w 223"/>
                <a:gd name="T13" fmla="*/ 212 h 601"/>
                <a:gd name="T14" fmla="*/ 78 w 223"/>
                <a:gd name="T15" fmla="*/ 601 h 601"/>
                <a:gd name="T16" fmla="*/ 132 w 223"/>
                <a:gd name="T17" fmla="*/ 601 h 601"/>
                <a:gd name="T18" fmla="*/ 132 w 223"/>
                <a:gd name="T19" fmla="*/ 212 h 601"/>
                <a:gd name="T20" fmla="*/ 223 w 223"/>
                <a:gd name="T21" fmla="*/ 212 h 601"/>
                <a:gd name="T22" fmla="*/ 223 w 223"/>
                <a:gd name="T23" fmla="*/ 164 h 601"/>
                <a:gd name="T24" fmla="*/ 132 w 223"/>
                <a:gd name="T25" fmla="*/ 164 h 601"/>
                <a:gd name="T26" fmla="*/ 132 w 223"/>
                <a:gd name="T27"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601">
                  <a:moveTo>
                    <a:pt x="132" y="0"/>
                  </a:moveTo>
                  <a:lnTo>
                    <a:pt x="131" y="0"/>
                  </a:lnTo>
                  <a:lnTo>
                    <a:pt x="78" y="72"/>
                  </a:lnTo>
                  <a:lnTo>
                    <a:pt x="78" y="164"/>
                  </a:lnTo>
                  <a:lnTo>
                    <a:pt x="0" y="164"/>
                  </a:lnTo>
                  <a:lnTo>
                    <a:pt x="0" y="212"/>
                  </a:lnTo>
                  <a:lnTo>
                    <a:pt x="78" y="212"/>
                  </a:lnTo>
                  <a:lnTo>
                    <a:pt x="78" y="601"/>
                  </a:lnTo>
                  <a:lnTo>
                    <a:pt x="132" y="601"/>
                  </a:lnTo>
                  <a:lnTo>
                    <a:pt x="132" y="212"/>
                  </a:lnTo>
                  <a:lnTo>
                    <a:pt x="223" y="212"/>
                  </a:lnTo>
                  <a:lnTo>
                    <a:pt x="223" y="164"/>
                  </a:lnTo>
                  <a:lnTo>
                    <a:pt x="132" y="164"/>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p:cNvSpPr>
            <p:nvPr userDrawn="1"/>
          </p:nvSpPr>
          <p:spPr bwMode="auto">
            <a:xfrm>
              <a:off x="3351" y="1353"/>
              <a:ext cx="300" cy="810"/>
            </a:xfrm>
            <a:custGeom>
              <a:avLst/>
              <a:gdLst>
                <a:gd name="T0" fmla="*/ 180 w 300"/>
                <a:gd name="T1" fmla="*/ 0 h 810"/>
                <a:gd name="T2" fmla="*/ 177 w 300"/>
                <a:gd name="T3" fmla="*/ 0 h 810"/>
                <a:gd name="T4" fmla="*/ 104 w 300"/>
                <a:gd name="T5" fmla="*/ 99 h 810"/>
                <a:gd name="T6" fmla="*/ 104 w 300"/>
                <a:gd name="T7" fmla="*/ 221 h 810"/>
                <a:gd name="T8" fmla="*/ 0 w 300"/>
                <a:gd name="T9" fmla="*/ 221 h 810"/>
                <a:gd name="T10" fmla="*/ 0 w 300"/>
                <a:gd name="T11" fmla="*/ 287 h 810"/>
                <a:gd name="T12" fmla="*/ 104 w 300"/>
                <a:gd name="T13" fmla="*/ 287 h 810"/>
                <a:gd name="T14" fmla="*/ 104 w 300"/>
                <a:gd name="T15" fmla="*/ 810 h 810"/>
                <a:gd name="T16" fmla="*/ 180 w 300"/>
                <a:gd name="T17" fmla="*/ 810 h 810"/>
                <a:gd name="T18" fmla="*/ 180 w 300"/>
                <a:gd name="T19" fmla="*/ 287 h 810"/>
                <a:gd name="T20" fmla="*/ 300 w 300"/>
                <a:gd name="T21" fmla="*/ 287 h 810"/>
                <a:gd name="T22" fmla="*/ 300 w 300"/>
                <a:gd name="T23" fmla="*/ 221 h 810"/>
                <a:gd name="T24" fmla="*/ 180 w 300"/>
                <a:gd name="T25" fmla="*/ 221 h 810"/>
                <a:gd name="T26" fmla="*/ 180 w 300"/>
                <a:gd name="T27"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810">
                  <a:moveTo>
                    <a:pt x="180" y="0"/>
                  </a:moveTo>
                  <a:lnTo>
                    <a:pt x="177" y="0"/>
                  </a:lnTo>
                  <a:lnTo>
                    <a:pt x="104" y="99"/>
                  </a:lnTo>
                  <a:lnTo>
                    <a:pt x="104" y="221"/>
                  </a:lnTo>
                  <a:lnTo>
                    <a:pt x="0" y="221"/>
                  </a:lnTo>
                  <a:lnTo>
                    <a:pt x="0" y="287"/>
                  </a:lnTo>
                  <a:lnTo>
                    <a:pt x="104" y="287"/>
                  </a:lnTo>
                  <a:lnTo>
                    <a:pt x="104" y="810"/>
                  </a:lnTo>
                  <a:lnTo>
                    <a:pt x="180" y="810"/>
                  </a:lnTo>
                  <a:lnTo>
                    <a:pt x="180" y="287"/>
                  </a:lnTo>
                  <a:lnTo>
                    <a:pt x="300" y="287"/>
                  </a:lnTo>
                  <a:lnTo>
                    <a:pt x="300" y="221"/>
                  </a:lnTo>
                  <a:lnTo>
                    <a:pt x="180" y="221"/>
                  </a:ln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p:cNvSpPr>
            <p:nvPr userDrawn="1"/>
          </p:nvSpPr>
          <p:spPr bwMode="auto">
            <a:xfrm>
              <a:off x="2745" y="1574"/>
              <a:ext cx="509" cy="593"/>
            </a:xfrm>
            <a:custGeom>
              <a:avLst/>
              <a:gdLst>
                <a:gd name="T0" fmla="*/ 244 w 288"/>
                <a:gd name="T1" fmla="*/ 0 h 335"/>
                <a:gd name="T2" fmla="*/ 244 w 288"/>
                <a:gd name="T3" fmla="*/ 159 h 335"/>
                <a:gd name="T4" fmla="*/ 218 w 288"/>
                <a:gd name="T5" fmla="*/ 266 h 335"/>
                <a:gd name="T6" fmla="*/ 144 w 288"/>
                <a:gd name="T7" fmla="*/ 295 h 335"/>
                <a:gd name="T8" fmla="*/ 54 w 288"/>
                <a:gd name="T9" fmla="*/ 242 h 335"/>
                <a:gd name="T10" fmla="*/ 44 w 288"/>
                <a:gd name="T11" fmla="*/ 159 h 335"/>
                <a:gd name="T12" fmla="*/ 44 w 288"/>
                <a:gd name="T13" fmla="*/ 87 h 335"/>
                <a:gd name="T14" fmla="*/ 0 w 288"/>
                <a:gd name="T15" fmla="*/ 142 h 335"/>
                <a:gd name="T16" fmla="*/ 0 w 288"/>
                <a:gd name="T17" fmla="*/ 169 h 335"/>
                <a:gd name="T18" fmla="*/ 144 w 288"/>
                <a:gd name="T19" fmla="*/ 335 h 335"/>
                <a:gd name="T20" fmla="*/ 288 w 288"/>
                <a:gd name="T21" fmla="*/ 169 h 335"/>
                <a:gd name="T22" fmla="*/ 288 w 288"/>
                <a:gd name="T23" fmla="*/ 0 h 335"/>
                <a:gd name="T24" fmla="*/ 244 w 288"/>
                <a:gd name="T25"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335">
                  <a:moveTo>
                    <a:pt x="244" y="0"/>
                  </a:moveTo>
                  <a:cubicBezTo>
                    <a:pt x="244" y="159"/>
                    <a:pt x="244" y="159"/>
                    <a:pt x="244" y="159"/>
                  </a:cubicBezTo>
                  <a:cubicBezTo>
                    <a:pt x="244" y="206"/>
                    <a:pt x="244" y="238"/>
                    <a:pt x="218" y="266"/>
                  </a:cubicBezTo>
                  <a:cubicBezTo>
                    <a:pt x="201" y="283"/>
                    <a:pt x="175" y="295"/>
                    <a:pt x="144" y="295"/>
                  </a:cubicBezTo>
                  <a:cubicBezTo>
                    <a:pt x="103" y="295"/>
                    <a:pt x="69" y="275"/>
                    <a:pt x="54" y="242"/>
                  </a:cubicBezTo>
                  <a:cubicBezTo>
                    <a:pt x="44" y="222"/>
                    <a:pt x="44" y="194"/>
                    <a:pt x="44" y="159"/>
                  </a:cubicBezTo>
                  <a:cubicBezTo>
                    <a:pt x="44" y="87"/>
                    <a:pt x="44" y="87"/>
                    <a:pt x="44" y="87"/>
                  </a:cubicBezTo>
                  <a:cubicBezTo>
                    <a:pt x="0" y="142"/>
                    <a:pt x="0" y="142"/>
                    <a:pt x="0" y="142"/>
                  </a:cubicBezTo>
                  <a:cubicBezTo>
                    <a:pt x="0" y="169"/>
                    <a:pt x="0" y="169"/>
                    <a:pt x="0" y="169"/>
                  </a:cubicBezTo>
                  <a:cubicBezTo>
                    <a:pt x="0" y="280"/>
                    <a:pt x="51" y="335"/>
                    <a:pt x="144" y="335"/>
                  </a:cubicBezTo>
                  <a:cubicBezTo>
                    <a:pt x="238" y="335"/>
                    <a:pt x="288" y="280"/>
                    <a:pt x="288" y="169"/>
                  </a:cubicBezTo>
                  <a:cubicBezTo>
                    <a:pt x="288" y="0"/>
                    <a:pt x="288" y="0"/>
                    <a:pt x="288" y="0"/>
                  </a:cubicBezTo>
                  <a:lnTo>
                    <a:pt x="2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userDrawn="1"/>
          </p:nvSpPr>
          <p:spPr bwMode="auto">
            <a:xfrm>
              <a:off x="2419" y="1742"/>
              <a:ext cx="164" cy="418"/>
            </a:xfrm>
            <a:custGeom>
              <a:avLst/>
              <a:gdLst>
                <a:gd name="T0" fmla="*/ 0 w 164"/>
                <a:gd name="T1" fmla="*/ 0 h 418"/>
                <a:gd name="T2" fmla="*/ 0 w 164"/>
                <a:gd name="T3" fmla="*/ 418 h 418"/>
                <a:gd name="T4" fmla="*/ 164 w 164"/>
                <a:gd name="T5" fmla="*/ 206 h 418"/>
                <a:gd name="T6" fmla="*/ 164 w 164"/>
                <a:gd name="T7" fmla="*/ 0 h 418"/>
                <a:gd name="T8" fmla="*/ 0 w 164"/>
                <a:gd name="T9" fmla="*/ 0 h 418"/>
              </a:gdLst>
              <a:ahLst/>
              <a:cxnLst>
                <a:cxn ang="0">
                  <a:pos x="T0" y="T1"/>
                </a:cxn>
                <a:cxn ang="0">
                  <a:pos x="T2" y="T3"/>
                </a:cxn>
                <a:cxn ang="0">
                  <a:pos x="T4" y="T5"/>
                </a:cxn>
                <a:cxn ang="0">
                  <a:pos x="T6" y="T7"/>
                </a:cxn>
                <a:cxn ang="0">
                  <a:pos x="T8" y="T9"/>
                </a:cxn>
              </a:cxnLst>
              <a:rect l="0" t="0" r="r" b="b"/>
              <a:pathLst>
                <a:path w="164" h="418">
                  <a:moveTo>
                    <a:pt x="0" y="0"/>
                  </a:moveTo>
                  <a:lnTo>
                    <a:pt x="0" y="418"/>
                  </a:lnTo>
                  <a:lnTo>
                    <a:pt x="164" y="206"/>
                  </a:lnTo>
                  <a:lnTo>
                    <a:pt x="16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p:cNvSpPr>
            <p:nvPr userDrawn="1"/>
          </p:nvSpPr>
          <p:spPr bwMode="auto">
            <a:xfrm>
              <a:off x="2419" y="1261"/>
              <a:ext cx="528" cy="313"/>
            </a:xfrm>
            <a:custGeom>
              <a:avLst/>
              <a:gdLst>
                <a:gd name="T0" fmla="*/ 166 w 299"/>
                <a:gd name="T1" fmla="*/ 94 h 177"/>
                <a:gd name="T2" fmla="*/ 228 w 299"/>
                <a:gd name="T3" fmla="*/ 94 h 177"/>
                <a:gd name="T4" fmla="*/ 299 w 299"/>
                <a:gd name="T5" fmla="*/ 0 h 177"/>
                <a:gd name="T6" fmla="*/ 166 w 299"/>
                <a:gd name="T7" fmla="*/ 0 h 177"/>
                <a:gd name="T8" fmla="*/ 0 w 299"/>
                <a:gd name="T9" fmla="*/ 166 h 177"/>
                <a:gd name="T10" fmla="*/ 0 w 299"/>
                <a:gd name="T11" fmla="*/ 176 h 177"/>
                <a:gd name="T12" fmla="*/ 0 w 299"/>
                <a:gd name="T13" fmla="*/ 177 h 177"/>
                <a:gd name="T14" fmla="*/ 72 w 299"/>
                <a:gd name="T15" fmla="*/ 177 h 177"/>
                <a:gd name="T16" fmla="*/ 93 w 299"/>
                <a:gd name="T17" fmla="*/ 177 h 177"/>
                <a:gd name="T18" fmla="*/ 93 w 299"/>
                <a:gd name="T19" fmla="*/ 166 h 177"/>
                <a:gd name="T20" fmla="*/ 166 w 299"/>
                <a:gd name="T21"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177">
                  <a:moveTo>
                    <a:pt x="166" y="94"/>
                  </a:moveTo>
                  <a:cubicBezTo>
                    <a:pt x="228" y="94"/>
                    <a:pt x="228" y="94"/>
                    <a:pt x="228" y="94"/>
                  </a:cubicBezTo>
                  <a:cubicBezTo>
                    <a:pt x="299" y="0"/>
                    <a:pt x="299" y="0"/>
                    <a:pt x="299" y="0"/>
                  </a:cubicBezTo>
                  <a:cubicBezTo>
                    <a:pt x="166" y="0"/>
                    <a:pt x="166" y="0"/>
                    <a:pt x="166" y="0"/>
                  </a:cubicBezTo>
                  <a:cubicBezTo>
                    <a:pt x="74" y="0"/>
                    <a:pt x="0" y="75"/>
                    <a:pt x="0" y="166"/>
                  </a:cubicBezTo>
                  <a:cubicBezTo>
                    <a:pt x="0" y="176"/>
                    <a:pt x="0" y="176"/>
                    <a:pt x="0" y="176"/>
                  </a:cubicBezTo>
                  <a:cubicBezTo>
                    <a:pt x="0" y="177"/>
                    <a:pt x="0" y="177"/>
                    <a:pt x="0" y="177"/>
                  </a:cubicBezTo>
                  <a:cubicBezTo>
                    <a:pt x="72" y="177"/>
                    <a:pt x="72" y="177"/>
                    <a:pt x="72" y="177"/>
                  </a:cubicBezTo>
                  <a:cubicBezTo>
                    <a:pt x="93" y="177"/>
                    <a:pt x="93" y="177"/>
                    <a:pt x="93" y="177"/>
                  </a:cubicBezTo>
                  <a:cubicBezTo>
                    <a:pt x="93" y="166"/>
                    <a:pt x="93" y="166"/>
                    <a:pt x="93" y="166"/>
                  </a:cubicBezTo>
                  <a:cubicBezTo>
                    <a:pt x="93" y="126"/>
                    <a:pt x="126" y="94"/>
                    <a:pt x="166"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p:cNvSpPr>
            <p:nvPr userDrawn="1"/>
          </p:nvSpPr>
          <p:spPr bwMode="auto">
            <a:xfrm>
              <a:off x="2583" y="1574"/>
              <a:ext cx="231" cy="168"/>
            </a:xfrm>
            <a:custGeom>
              <a:avLst/>
              <a:gdLst>
                <a:gd name="T0" fmla="*/ 0 w 231"/>
                <a:gd name="T1" fmla="*/ 0 h 168"/>
                <a:gd name="T2" fmla="*/ 65 w 231"/>
                <a:gd name="T3" fmla="*/ 84 h 168"/>
                <a:gd name="T4" fmla="*/ 0 w 231"/>
                <a:gd name="T5" fmla="*/ 168 h 168"/>
                <a:gd name="T6" fmla="*/ 162 w 231"/>
                <a:gd name="T7" fmla="*/ 168 h 168"/>
                <a:gd name="T8" fmla="*/ 231 w 231"/>
                <a:gd name="T9" fmla="*/ 84 h 168"/>
                <a:gd name="T10" fmla="*/ 162 w 231"/>
                <a:gd name="T11" fmla="*/ 0 h 168"/>
                <a:gd name="T12" fmla="*/ 0 w 231"/>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231" h="168">
                  <a:moveTo>
                    <a:pt x="0" y="0"/>
                  </a:moveTo>
                  <a:lnTo>
                    <a:pt x="65" y="84"/>
                  </a:lnTo>
                  <a:lnTo>
                    <a:pt x="0" y="168"/>
                  </a:lnTo>
                  <a:lnTo>
                    <a:pt x="162" y="168"/>
                  </a:lnTo>
                  <a:lnTo>
                    <a:pt x="231" y="84"/>
                  </a:lnTo>
                  <a:lnTo>
                    <a:pt x="16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52" name="Picture 5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61569" y="6282892"/>
            <a:ext cx="910490" cy="526061"/>
          </a:xfrm>
          <a:prstGeom prst="rect">
            <a:avLst/>
          </a:prstGeom>
        </p:spPr>
      </p:pic>
      <p:pic>
        <p:nvPicPr>
          <p:cNvPr id="53" name="Picture 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33399" y="6287524"/>
            <a:ext cx="900801" cy="53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021885"/>
      </p:ext>
    </p:extLst>
  </p:cSld>
  <p:clrMapOvr>
    <a:masterClrMapping/>
  </p:clrMapOvr>
  <p:extLst mod="1">
    <p:ext uri="{DCECCB84-F9BA-43D5-87BE-67443E8EF086}">
      <p15:sldGuideLst xmlns:p15="http://schemas.microsoft.com/office/powerpoint/2012/main">
        <p15:guide id="1" orient="horz" pos="363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ase studies cover pa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9425" y="585099"/>
            <a:ext cx="11102976" cy="2742289"/>
          </a:xfrm>
        </p:spPr>
        <p:txBody>
          <a:bodyPr/>
          <a:lstStyle>
            <a:lvl1pPr algn="l">
              <a:lnSpc>
                <a:spcPct val="90000"/>
              </a:lnSpc>
              <a:defRPr sz="6600" kern="100" cap="all" spc="-200" baseline="0">
                <a:solidFill>
                  <a:schemeClr val="bg1"/>
                </a:solidFill>
              </a:defRPr>
            </a:lvl1pPr>
          </a:lstStyle>
          <a:p>
            <a:r>
              <a:rPr lang="en-US" dirty="0"/>
              <a:t>add title</a:t>
            </a:r>
          </a:p>
        </p:txBody>
      </p:sp>
      <p:sp>
        <p:nvSpPr>
          <p:cNvPr id="63" name="Text Placeholder 59"/>
          <p:cNvSpPr>
            <a:spLocks noGrp="1"/>
          </p:cNvSpPr>
          <p:nvPr>
            <p:ph type="body" sz="quarter" idx="11"/>
          </p:nvPr>
        </p:nvSpPr>
        <p:spPr>
          <a:xfrm>
            <a:off x="7345793" y="5181599"/>
            <a:ext cx="1996017" cy="1022351"/>
          </a:xfrm>
        </p:spPr>
        <p:txBody>
          <a:bodyPr anchor="b"/>
          <a:lstStyle>
            <a:lvl1pPr marL="0" indent="0" algn="r">
              <a:lnSpc>
                <a:spcPct val="100000"/>
              </a:lnSpc>
              <a:buNone/>
              <a:defRPr sz="1300" b="0">
                <a:solidFill>
                  <a:schemeClr val="bg1"/>
                </a:solidFill>
              </a:defRPr>
            </a:lvl1pPr>
            <a:lvl2pPr>
              <a:defRPr b="1"/>
            </a:lvl2pPr>
          </a:lstStyle>
          <a:p>
            <a:pPr lvl="0"/>
            <a:r>
              <a:rPr lang="en-US" dirty="0"/>
              <a:t>Click to edit Master text styles</a:t>
            </a:r>
          </a:p>
        </p:txBody>
      </p:sp>
      <p:sp>
        <p:nvSpPr>
          <p:cNvPr id="64" name="Text Placeholder 59"/>
          <p:cNvSpPr>
            <a:spLocks noGrp="1"/>
          </p:cNvSpPr>
          <p:nvPr>
            <p:ph type="body" sz="quarter" idx="12"/>
          </p:nvPr>
        </p:nvSpPr>
        <p:spPr>
          <a:xfrm>
            <a:off x="9586384" y="5181599"/>
            <a:ext cx="1996017" cy="1022351"/>
          </a:xfrm>
        </p:spPr>
        <p:txBody>
          <a:bodyPr anchor="b"/>
          <a:lstStyle>
            <a:lvl1pPr marL="0" indent="0" algn="r">
              <a:lnSpc>
                <a:spcPct val="100000"/>
              </a:lnSpc>
              <a:buNone/>
              <a:defRPr sz="1300" b="1">
                <a:solidFill>
                  <a:schemeClr val="bg1"/>
                </a:solidFill>
              </a:defRPr>
            </a:lvl1pPr>
            <a:lvl2pPr>
              <a:defRPr b="1"/>
            </a:lvl2pPr>
          </a:lstStyle>
          <a:p>
            <a:pPr lvl="0"/>
            <a:r>
              <a:rPr lang="en-US" dirty="0"/>
              <a:t>Click to edit Master text styles</a:t>
            </a:r>
          </a:p>
        </p:txBody>
      </p:sp>
      <p:grpSp>
        <p:nvGrpSpPr>
          <p:cNvPr id="4" name="Group 4"/>
          <p:cNvGrpSpPr>
            <a:grpSpLocks noChangeAspect="1"/>
          </p:cNvGrpSpPr>
          <p:nvPr userDrawn="1"/>
        </p:nvGrpSpPr>
        <p:grpSpPr bwMode="auto">
          <a:xfrm>
            <a:off x="609613" y="5397500"/>
            <a:ext cx="471489" cy="803275"/>
            <a:chOff x="3693" y="1922"/>
            <a:chExt cx="297" cy="506"/>
          </a:xfrm>
        </p:grpSpPr>
        <p:sp>
          <p:nvSpPr>
            <p:cNvPr id="7" name="Freeform 6"/>
            <p:cNvSpPr>
              <a:spLocks/>
            </p:cNvSpPr>
            <p:nvPr userDrawn="1"/>
          </p:nvSpPr>
          <p:spPr bwMode="auto">
            <a:xfrm>
              <a:off x="3693" y="2192"/>
              <a:ext cx="94" cy="236"/>
            </a:xfrm>
            <a:custGeom>
              <a:avLst/>
              <a:gdLst>
                <a:gd name="T0" fmla="*/ 0 w 94"/>
                <a:gd name="T1" fmla="*/ 0 h 236"/>
                <a:gd name="T2" fmla="*/ 0 w 94"/>
                <a:gd name="T3" fmla="*/ 236 h 236"/>
                <a:gd name="T4" fmla="*/ 94 w 94"/>
                <a:gd name="T5" fmla="*/ 117 h 236"/>
                <a:gd name="T6" fmla="*/ 94 w 94"/>
                <a:gd name="T7" fmla="*/ 0 h 236"/>
                <a:gd name="T8" fmla="*/ 0 w 94"/>
                <a:gd name="T9" fmla="*/ 0 h 236"/>
              </a:gdLst>
              <a:ahLst/>
              <a:cxnLst>
                <a:cxn ang="0">
                  <a:pos x="T0" y="T1"/>
                </a:cxn>
                <a:cxn ang="0">
                  <a:pos x="T2" y="T3"/>
                </a:cxn>
                <a:cxn ang="0">
                  <a:pos x="T4" y="T5"/>
                </a:cxn>
                <a:cxn ang="0">
                  <a:pos x="T6" y="T7"/>
                </a:cxn>
                <a:cxn ang="0">
                  <a:pos x="T8" y="T9"/>
                </a:cxn>
              </a:cxnLst>
              <a:rect l="0" t="0" r="r" b="b"/>
              <a:pathLst>
                <a:path w="94" h="236">
                  <a:moveTo>
                    <a:pt x="0" y="0"/>
                  </a:moveTo>
                  <a:lnTo>
                    <a:pt x="0" y="236"/>
                  </a:lnTo>
                  <a:lnTo>
                    <a:pt x="94" y="117"/>
                  </a:lnTo>
                  <a:lnTo>
                    <a:pt x="9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userDrawn="1"/>
          </p:nvSpPr>
          <p:spPr bwMode="auto">
            <a:xfrm>
              <a:off x="3693" y="1922"/>
              <a:ext cx="297" cy="176"/>
            </a:xfrm>
            <a:custGeom>
              <a:avLst/>
              <a:gdLst>
                <a:gd name="T0" fmla="*/ 93 w 168"/>
                <a:gd name="T1" fmla="*/ 52 h 99"/>
                <a:gd name="T2" fmla="*/ 128 w 168"/>
                <a:gd name="T3" fmla="*/ 52 h 99"/>
                <a:gd name="T4" fmla="*/ 168 w 168"/>
                <a:gd name="T5" fmla="*/ 0 h 99"/>
                <a:gd name="T6" fmla="*/ 93 w 168"/>
                <a:gd name="T7" fmla="*/ 0 h 99"/>
                <a:gd name="T8" fmla="*/ 0 w 168"/>
                <a:gd name="T9" fmla="*/ 93 h 99"/>
                <a:gd name="T10" fmla="*/ 0 w 168"/>
                <a:gd name="T11" fmla="*/ 99 h 99"/>
                <a:gd name="T12" fmla="*/ 0 w 168"/>
                <a:gd name="T13" fmla="*/ 99 h 99"/>
                <a:gd name="T14" fmla="*/ 41 w 168"/>
                <a:gd name="T15" fmla="*/ 99 h 99"/>
                <a:gd name="T16" fmla="*/ 53 w 168"/>
                <a:gd name="T17" fmla="*/ 99 h 99"/>
                <a:gd name="T18" fmla="*/ 53 w 168"/>
                <a:gd name="T19" fmla="*/ 93 h 99"/>
                <a:gd name="T20" fmla="*/ 93 w 168"/>
                <a:gd name="T21"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99">
                  <a:moveTo>
                    <a:pt x="93" y="52"/>
                  </a:moveTo>
                  <a:cubicBezTo>
                    <a:pt x="128" y="52"/>
                    <a:pt x="128" y="52"/>
                    <a:pt x="128" y="52"/>
                  </a:cubicBezTo>
                  <a:cubicBezTo>
                    <a:pt x="168" y="0"/>
                    <a:pt x="168" y="0"/>
                    <a:pt x="168" y="0"/>
                  </a:cubicBezTo>
                  <a:cubicBezTo>
                    <a:pt x="93" y="0"/>
                    <a:pt x="93" y="0"/>
                    <a:pt x="93" y="0"/>
                  </a:cubicBezTo>
                  <a:cubicBezTo>
                    <a:pt x="42" y="0"/>
                    <a:pt x="0" y="42"/>
                    <a:pt x="0" y="93"/>
                  </a:cubicBezTo>
                  <a:cubicBezTo>
                    <a:pt x="0" y="99"/>
                    <a:pt x="0" y="99"/>
                    <a:pt x="0" y="99"/>
                  </a:cubicBezTo>
                  <a:cubicBezTo>
                    <a:pt x="0" y="99"/>
                    <a:pt x="0" y="99"/>
                    <a:pt x="0" y="99"/>
                  </a:cubicBezTo>
                  <a:cubicBezTo>
                    <a:pt x="41" y="99"/>
                    <a:pt x="41" y="99"/>
                    <a:pt x="41" y="99"/>
                  </a:cubicBezTo>
                  <a:cubicBezTo>
                    <a:pt x="53" y="99"/>
                    <a:pt x="53" y="99"/>
                    <a:pt x="53" y="99"/>
                  </a:cubicBezTo>
                  <a:cubicBezTo>
                    <a:pt x="53" y="93"/>
                    <a:pt x="53" y="93"/>
                    <a:pt x="53" y="93"/>
                  </a:cubicBezTo>
                  <a:cubicBezTo>
                    <a:pt x="53" y="71"/>
                    <a:pt x="71" y="52"/>
                    <a:pt x="9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userDrawn="1"/>
          </p:nvSpPr>
          <p:spPr bwMode="auto">
            <a:xfrm>
              <a:off x="3787" y="2098"/>
              <a:ext cx="129" cy="94"/>
            </a:xfrm>
            <a:custGeom>
              <a:avLst/>
              <a:gdLst>
                <a:gd name="T0" fmla="*/ 0 w 129"/>
                <a:gd name="T1" fmla="*/ 0 h 94"/>
                <a:gd name="T2" fmla="*/ 35 w 129"/>
                <a:gd name="T3" fmla="*/ 48 h 94"/>
                <a:gd name="T4" fmla="*/ 0 w 129"/>
                <a:gd name="T5" fmla="*/ 94 h 94"/>
                <a:gd name="T6" fmla="*/ 90 w 129"/>
                <a:gd name="T7" fmla="*/ 94 h 94"/>
                <a:gd name="T8" fmla="*/ 129 w 129"/>
                <a:gd name="T9" fmla="*/ 48 h 94"/>
                <a:gd name="T10" fmla="*/ 90 w 129"/>
                <a:gd name="T11" fmla="*/ 0 h 94"/>
                <a:gd name="T12" fmla="*/ 0 w 12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29" h="94">
                  <a:moveTo>
                    <a:pt x="0" y="0"/>
                  </a:moveTo>
                  <a:lnTo>
                    <a:pt x="35" y="48"/>
                  </a:lnTo>
                  <a:lnTo>
                    <a:pt x="0" y="94"/>
                  </a:lnTo>
                  <a:lnTo>
                    <a:pt x="90" y="94"/>
                  </a:lnTo>
                  <a:lnTo>
                    <a:pt x="129" y="48"/>
                  </a:lnTo>
                  <a:lnTo>
                    <a:pt x="9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24835317"/>
      </p:ext>
    </p:extLst>
  </p:cSld>
  <p:clrMapOvr>
    <a:masterClrMapping/>
  </p:clrMapOvr>
  <p:extLst>
    <p:ext uri="{DCECCB84-F9BA-43D5-87BE-67443E8EF086}">
      <p15:sldGuideLst xmlns:p15="http://schemas.microsoft.com/office/powerpoint/2012/main">
        <p15:guide id="1" orient="horz" pos="338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PINK">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6200775"/>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title" hasCustomPrompt="1"/>
          </p:nvPr>
        </p:nvSpPr>
        <p:spPr>
          <a:xfrm>
            <a:off x="0" y="103745"/>
            <a:ext cx="12192000" cy="752865"/>
          </a:xfrm>
          <a:solidFill>
            <a:schemeClr val="bg1">
              <a:alpha val="80000"/>
            </a:schemeClr>
          </a:solidFill>
        </p:spPr>
        <p:txBody>
          <a:bodyPr lIns="576000" anchor="ctr">
            <a:normAutofit/>
          </a:bodyPr>
          <a:lstStyle>
            <a:lvl1pPr>
              <a:defRPr sz="2800"/>
            </a:lvl1pPr>
          </a:lstStyle>
          <a:p>
            <a:r>
              <a:rPr lang="en-US" dirty="0"/>
              <a:t>Case study: </a:t>
            </a:r>
            <a:endParaRPr lang="en-GB" dirty="0"/>
          </a:p>
        </p:txBody>
      </p:sp>
      <p:sp>
        <p:nvSpPr>
          <p:cNvPr id="7" name="Text Placeholder 6"/>
          <p:cNvSpPr>
            <a:spLocks noGrp="1"/>
          </p:cNvSpPr>
          <p:nvPr>
            <p:ph type="body" sz="quarter" idx="12" hasCustomPrompt="1"/>
          </p:nvPr>
        </p:nvSpPr>
        <p:spPr>
          <a:xfrm>
            <a:off x="587375" y="1016000"/>
            <a:ext cx="4302124" cy="5184775"/>
          </a:xfrm>
          <a:solidFill>
            <a:schemeClr val="bg1">
              <a:alpha val="80000"/>
            </a:schemeClr>
          </a:solidFill>
        </p:spPr>
        <p:txBody>
          <a:bodyPr tIns="72000"/>
          <a:lstStyle>
            <a:lvl1pPr marL="0" indent="0">
              <a:spcAft>
                <a:spcPts val="600"/>
              </a:spcAft>
              <a:buFont typeface="Arial" panose="020B0604020202020204" pitchFamily="34" charset="0"/>
              <a:buNone/>
              <a:defRPr u="none">
                <a:solidFill>
                  <a:schemeClr val="tx2"/>
                </a:solidFill>
              </a:defRPr>
            </a:lvl1pPr>
            <a:lvl2pPr marL="0" indent="0">
              <a:buClrTx/>
              <a:buFontTx/>
              <a:buNone/>
              <a:defRPr/>
            </a:lvl2pPr>
          </a:lstStyle>
          <a:p>
            <a:pPr lvl="0"/>
            <a:r>
              <a:rPr lang="en-US" dirty="0"/>
              <a:t>TITLE THIS BUSINESS CHALLENGE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p:cNvSpPr>
            <a:spLocks noGrp="1"/>
          </p:cNvSpPr>
          <p:nvPr>
            <p:ph type="body" sz="quarter" idx="13" hasCustomPrompt="1"/>
          </p:nvPr>
        </p:nvSpPr>
        <p:spPr>
          <a:xfrm>
            <a:off x="6321726" y="1016001"/>
            <a:ext cx="2649538" cy="3094446"/>
          </a:xfrm>
          <a:solidFill>
            <a:schemeClr val="bg1">
              <a:alpha val="80000"/>
            </a:schemeClr>
          </a:solidFill>
        </p:spPr>
        <p:txBody>
          <a:bodyPr tIns="72000"/>
          <a:lstStyle>
            <a:lvl1pPr>
              <a:spcAft>
                <a:spcPts val="800"/>
              </a:spcAft>
              <a:defRPr sz="1400"/>
            </a:lvl1pPr>
            <a:lvl2pPr marL="0" indent="0">
              <a:buClrTx/>
              <a:buFont typeface="Arial" panose="020B0604020202020204" pitchFamily="34" charset="0"/>
              <a:buNone/>
              <a:defRPr sz="1400"/>
            </a:lvl2pPr>
            <a:lvl3pPr>
              <a:defRPr sz="1200"/>
            </a:lvl3pPr>
            <a:lvl4pPr>
              <a:defRPr sz="1200"/>
            </a:lvl4pPr>
            <a:lvl5pPr>
              <a:defRPr sz="1100"/>
            </a:lvl5pPr>
          </a:lstStyle>
          <a:p>
            <a:pPr lvl="0"/>
            <a:r>
              <a:rPr lang="en-US" dirty="0"/>
              <a:t>TITLE THIS SOLUTIONS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p:cNvSpPr>
          <p:nvPr>
            <p:ph type="body" sz="quarter" idx="14" hasCustomPrompt="1"/>
          </p:nvPr>
        </p:nvSpPr>
        <p:spPr>
          <a:xfrm>
            <a:off x="9242425" y="1016001"/>
            <a:ext cx="2649538" cy="3094446"/>
          </a:xfrm>
          <a:solidFill>
            <a:schemeClr val="bg1">
              <a:alpha val="80000"/>
            </a:schemeClr>
          </a:solidFill>
        </p:spPr>
        <p:txBody>
          <a:bodyPr tIns="72000"/>
          <a:lstStyle>
            <a:lvl1pPr>
              <a:spcAft>
                <a:spcPts val="800"/>
              </a:spcAft>
              <a:defRPr sz="1400"/>
            </a:lvl1pPr>
            <a:lvl2pPr marL="0" indent="0">
              <a:buFont typeface="Arial" panose="020B0604020202020204" pitchFamily="34" charset="0"/>
              <a:buNone/>
              <a:defRPr sz="1400"/>
            </a:lvl2pPr>
            <a:lvl3pPr>
              <a:defRPr sz="1200"/>
            </a:lvl3pPr>
            <a:lvl4pPr>
              <a:defRPr sz="1200"/>
            </a:lvl4pPr>
            <a:lvl5pPr>
              <a:defRPr sz="1100"/>
            </a:lvl5pPr>
          </a:lstStyle>
          <a:p>
            <a:pPr lvl="0"/>
            <a:r>
              <a:rPr lang="en-US" dirty="0"/>
              <a:t>TITLE THIS RECOMMENDATIONS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p:cNvSpPr>
            <a:spLocks noGrp="1"/>
          </p:cNvSpPr>
          <p:nvPr>
            <p:ph type="body" sz="quarter" idx="19"/>
          </p:nvPr>
        </p:nvSpPr>
        <p:spPr>
          <a:xfrm>
            <a:off x="6321726" y="5521325"/>
            <a:ext cx="1283069" cy="679450"/>
          </a:xfrm>
          <a:solidFill>
            <a:srgbClr val="BE2977">
              <a:alpha val="89804"/>
            </a:srgbClr>
          </a:solidFill>
        </p:spPr>
        <p:txBody>
          <a:bodyPr>
            <a:normAutofit/>
          </a:bodyPr>
          <a:lstStyle>
            <a:lvl1pPr algn="ctr">
              <a:defRPr sz="1000">
                <a:solidFill>
                  <a:schemeClr val="bg1"/>
                </a:solidFill>
              </a:defRPr>
            </a:lvl1pPr>
            <a:lvl2pPr marL="0" indent="0" algn="ctr">
              <a:buFont typeface="Arial" panose="020B0604020202020204" pitchFamily="34" charset="0"/>
              <a:buNone/>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15"/>
          <p:cNvSpPr>
            <a:spLocks noGrp="1"/>
          </p:cNvSpPr>
          <p:nvPr>
            <p:ph type="body" sz="quarter" idx="25"/>
          </p:nvPr>
        </p:nvSpPr>
        <p:spPr>
          <a:xfrm>
            <a:off x="7706913" y="5521325"/>
            <a:ext cx="1264351" cy="679450"/>
          </a:xfrm>
          <a:solidFill>
            <a:srgbClr val="BE2977">
              <a:alpha val="89804"/>
            </a:srgbClr>
          </a:solidFill>
        </p:spPr>
        <p:txBody>
          <a:bodyPr>
            <a:normAutofit/>
          </a:bodyPr>
          <a:lstStyle>
            <a:lvl1pPr algn="ctr">
              <a:defRPr sz="1000">
                <a:solidFill>
                  <a:schemeClr val="bg1"/>
                </a:solidFill>
              </a:defRPr>
            </a:lvl1pPr>
            <a:lvl2pPr marL="0" indent="0" algn="ctr">
              <a:buFont typeface="Arial" panose="020B0604020202020204" pitchFamily="34" charset="0"/>
              <a:buNone/>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5"/>
          <p:cNvSpPr>
            <a:spLocks noGrp="1"/>
          </p:cNvSpPr>
          <p:nvPr>
            <p:ph type="body" sz="quarter" idx="26"/>
          </p:nvPr>
        </p:nvSpPr>
        <p:spPr>
          <a:xfrm>
            <a:off x="9242426" y="5521325"/>
            <a:ext cx="1261804" cy="679450"/>
          </a:xfrm>
          <a:solidFill>
            <a:srgbClr val="BE2977">
              <a:alpha val="89804"/>
            </a:srgbClr>
          </a:solidFill>
        </p:spPr>
        <p:txBody>
          <a:bodyPr>
            <a:normAutofit/>
          </a:bodyPr>
          <a:lstStyle>
            <a:lvl1pPr algn="ctr">
              <a:defRPr sz="1000">
                <a:solidFill>
                  <a:schemeClr val="bg1"/>
                </a:solidFill>
              </a:defRPr>
            </a:lvl1pPr>
            <a:lvl2pPr marL="0" indent="0" algn="ctr">
              <a:buFont typeface="Arial" panose="020B0604020202020204" pitchFamily="34" charset="0"/>
              <a:buNone/>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15"/>
          <p:cNvSpPr>
            <a:spLocks noGrp="1"/>
          </p:cNvSpPr>
          <p:nvPr>
            <p:ph type="body" sz="quarter" idx="27"/>
          </p:nvPr>
        </p:nvSpPr>
        <p:spPr>
          <a:xfrm>
            <a:off x="10630160" y="5521325"/>
            <a:ext cx="1261804" cy="679450"/>
          </a:xfrm>
          <a:solidFill>
            <a:srgbClr val="BE2977">
              <a:alpha val="89804"/>
            </a:srgbClr>
          </a:solidFill>
        </p:spPr>
        <p:txBody>
          <a:bodyPr>
            <a:normAutofit/>
          </a:bodyPr>
          <a:lstStyle>
            <a:lvl1pPr algn="ctr">
              <a:defRPr sz="1000">
                <a:solidFill>
                  <a:schemeClr val="bg1"/>
                </a:solidFill>
              </a:defRPr>
            </a:lvl1pPr>
            <a:lvl2pPr marL="0" indent="0" algn="ctr">
              <a:buFont typeface="Arial" panose="020B0604020202020204" pitchFamily="34" charset="0"/>
              <a:buNone/>
              <a:defRPr sz="1000">
                <a:solidFill>
                  <a:schemeClr val="bg1"/>
                </a:solidFill>
              </a:defRPr>
            </a:lvl2pPr>
            <a:lvl3pPr algn="ctr">
              <a:defRPr sz="1000">
                <a:solidFill>
                  <a:schemeClr val="bg1"/>
                </a:solidFill>
              </a:defRPr>
            </a:lvl3pPr>
            <a:lvl4pPr algn="ctr">
              <a:defRPr sz="1000">
                <a:solidFill>
                  <a:schemeClr val="bg1"/>
                </a:solidFill>
              </a:defRPr>
            </a:lvl4pPr>
            <a:lvl5pPr algn="ctr">
              <a:defRPr sz="1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p:cNvSpPr>
            <a:spLocks noGrp="1"/>
          </p:cNvSpPr>
          <p:nvPr>
            <p:ph type="pic" sz="quarter" idx="28"/>
          </p:nvPr>
        </p:nvSpPr>
        <p:spPr>
          <a:xfrm>
            <a:off x="6321726" y="4186238"/>
            <a:ext cx="1258888" cy="1258887"/>
          </a:xfrm>
          <a:prstGeom prst="rect">
            <a:avLst/>
          </a:prstGeom>
          <a:solidFill>
            <a:schemeClr val="bg1"/>
          </a:solidFill>
        </p:spPr>
        <p:txBody>
          <a:bodyPr vert="horz" lIns="91440" tIns="45720" rIns="91440" bIns="45720" rtlCol="0" anchor="ctr">
            <a:normAutofit/>
          </a:bodyPr>
          <a:lstStyle>
            <a:lvl1pPr>
              <a:defRPr lang="en-GB" sz="1100">
                <a:solidFill>
                  <a:schemeClr val="bg1"/>
                </a:solidFill>
              </a:defRPr>
            </a:lvl1pPr>
          </a:lstStyle>
          <a:p>
            <a:pPr lvl="0" algn="ctr"/>
            <a:endParaRPr lang="en-GB"/>
          </a:p>
        </p:txBody>
      </p:sp>
      <p:sp>
        <p:nvSpPr>
          <p:cNvPr id="20" name="Picture Placeholder 5"/>
          <p:cNvSpPr>
            <a:spLocks noGrp="1"/>
          </p:cNvSpPr>
          <p:nvPr>
            <p:ph type="pic" sz="quarter" idx="29"/>
          </p:nvPr>
        </p:nvSpPr>
        <p:spPr>
          <a:xfrm>
            <a:off x="7712376" y="4186238"/>
            <a:ext cx="1258888" cy="1258887"/>
          </a:xfrm>
          <a:prstGeom prst="rect">
            <a:avLst/>
          </a:prstGeom>
          <a:solidFill>
            <a:schemeClr val="bg1"/>
          </a:solidFill>
        </p:spPr>
        <p:txBody>
          <a:bodyPr vert="horz" lIns="91440" tIns="45720" rIns="91440" bIns="45720" rtlCol="0" anchor="ctr">
            <a:normAutofit/>
          </a:bodyPr>
          <a:lstStyle>
            <a:lvl1pPr>
              <a:defRPr lang="en-GB" sz="1100">
                <a:solidFill>
                  <a:schemeClr val="bg1"/>
                </a:solidFill>
              </a:defRPr>
            </a:lvl1pPr>
          </a:lstStyle>
          <a:p>
            <a:pPr lvl="0" algn="ctr"/>
            <a:endParaRPr lang="en-GB"/>
          </a:p>
        </p:txBody>
      </p:sp>
      <p:sp>
        <p:nvSpPr>
          <p:cNvPr id="21" name="Picture Placeholder 5"/>
          <p:cNvSpPr>
            <a:spLocks noGrp="1"/>
          </p:cNvSpPr>
          <p:nvPr>
            <p:ph type="pic" sz="quarter" idx="30"/>
          </p:nvPr>
        </p:nvSpPr>
        <p:spPr>
          <a:xfrm>
            <a:off x="9242425" y="4186238"/>
            <a:ext cx="1258888" cy="1258887"/>
          </a:xfrm>
          <a:prstGeom prst="rect">
            <a:avLst/>
          </a:prstGeom>
          <a:solidFill>
            <a:schemeClr val="bg1"/>
          </a:solidFill>
        </p:spPr>
        <p:txBody>
          <a:bodyPr vert="horz" lIns="91440" tIns="45720" rIns="91440" bIns="45720" rtlCol="0" anchor="ctr">
            <a:normAutofit/>
          </a:bodyPr>
          <a:lstStyle>
            <a:lvl1pPr>
              <a:defRPr lang="en-GB" sz="1100">
                <a:solidFill>
                  <a:schemeClr val="bg1"/>
                </a:solidFill>
              </a:defRPr>
            </a:lvl1pPr>
          </a:lstStyle>
          <a:p>
            <a:pPr lvl="0" algn="ctr"/>
            <a:endParaRPr lang="en-GB"/>
          </a:p>
        </p:txBody>
      </p:sp>
      <p:sp>
        <p:nvSpPr>
          <p:cNvPr id="26" name="Picture Placeholder 5"/>
          <p:cNvSpPr>
            <a:spLocks noGrp="1"/>
          </p:cNvSpPr>
          <p:nvPr>
            <p:ph type="pic" sz="quarter" idx="31"/>
          </p:nvPr>
        </p:nvSpPr>
        <p:spPr>
          <a:xfrm>
            <a:off x="10633075" y="4186238"/>
            <a:ext cx="1258888" cy="1258887"/>
          </a:xfrm>
          <a:prstGeom prst="rect">
            <a:avLst/>
          </a:prstGeom>
          <a:solidFill>
            <a:schemeClr val="bg1"/>
          </a:solidFill>
        </p:spPr>
        <p:txBody>
          <a:bodyPr vert="horz" lIns="91440" tIns="45720" rIns="91440" bIns="45720" rtlCol="0" anchor="ctr">
            <a:normAutofit/>
          </a:bodyPr>
          <a:lstStyle>
            <a:lvl1pPr>
              <a:defRPr lang="en-GB" sz="1100">
                <a:solidFill>
                  <a:schemeClr val="bg1"/>
                </a:solidFill>
              </a:defRPr>
            </a:lvl1pPr>
          </a:lstStyle>
          <a:p>
            <a:pPr lvl="0" algn="ctr"/>
            <a:endParaRPr lang="en-GB"/>
          </a:p>
        </p:txBody>
      </p:sp>
    </p:spTree>
    <p:extLst>
      <p:ext uri="{BB962C8B-B14F-4D97-AF65-F5344CB8AC3E}">
        <p14:creationId xmlns:p14="http://schemas.microsoft.com/office/powerpoint/2010/main" val="2018560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 logo Blue">
    <p:bg>
      <p:bgPr>
        <a:solidFill>
          <a:schemeClr val="accent4"/>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9686674" y="2367889"/>
            <a:ext cx="2185987" cy="3711575"/>
            <a:chOff x="453" y="993"/>
            <a:chExt cx="1377" cy="2338"/>
          </a:xfrm>
          <a:solidFill>
            <a:schemeClr val="bg1"/>
          </a:solidFill>
        </p:grpSpPr>
        <p:sp>
          <p:nvSpPr>
            <p:cNvPr id="8" name="Freeform 5"/>
            <p:cNvSpPr>
              <a:spLocks/>
            </p:cNvSpPr>
            <p:nvPr userDrawn="1"/>
          </p:nvSpPr>
          <p:spPr bwMode="auto">
            <a:xfrm>
              <a:off x="453" y="2242"/>
              <a:ext cx="432" cy="1089"/>
            </a:xfrm>
            <a:custGeom>
              <a:avLst/>
              <a:gdLst>
                <a:gd name="T0" fmla="*/ 0 w 432"/>
                <a:gd name="T1" fmla="*/ 0 h 1089"/>
                <a:gd name="T2" fmla="*/ 0 w 432"/>
                <a:gd name="T3" fmla="*/ 1089 h 1089"/>
                <a:gd name="T4" fmla="*/ 432 w 432"/>
                <a:gd name="T5" fmla="*/ 537 h 1089"/>
                <a:gd name="T6" fmla="*/ 432 w 432"/>
                <a:gd name="T7" fmla="*/ 2 h 1089"/>
                <a:gd name="T8" fmla="*/ 0 w 432"/>
                <a:gd name="T9" fmla="*/ 0 h 1089"/>
              </a:gdLst>
              <a:ahLst/>
              <a:cxnLst>
                <a:cxn ang="0">
                  <a:pos x="T0" y="T1"/>
                </a:cxn>
                <a:cxn ang="0">
                  <a:pos x="T2" y="T3"/>
                </a:cxn>
                <a:cxn ang="0">
                  <a:pos x="T4" y="T5"/>
                </a:cxn>
                <a:cxn ang="0">
                  <a:pos x="T6" y="T7"/>
                </a:cxn>
                <a:cxn ang="0">
                  <a:pos x="T8" y="T9"/>
                </a:cxn>
              </a:cxnLst>
              <a:rect l="0" t="0" r="r" b="b"/>
              <a:pathLst>
                <a:path w="432" h="1089">
                  <a:moveTo>
                    <a:pt x="0" y="0"/>
                  </a:moveTo>
                  <a:lnTo>
                    <a:pt x="0" y="1089"/>
                  </a:lnTo>
                  <a:lnTo>
                    <a:pt x="432" y="537"/>
                  </a:lnTo>
                  <a:lnTo>
                    <a:pt x="432"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p:cNvSpPr>
              <a:spLocks/>
            </p:cNvSpPr>
            <p:nvPr userDrawn="1"/>
          </p:nvSpPr>
          <p:spPr bwMode="auto">
            <a:xfrm>
              <a:off x="453" y="993"/>
              <a:ext cx="1377" cy="813"/>
            </a:xfrm>
            <a:custGeom>
              <a:avLst/>
              <a:gdLst>
                <a:gd name="T0" fmla="*/ 432 w 778"/>
                <a:gd name="T1" fmla="*/ 244 h 460"/>
                <a:gd name="T2" fmla="*/ 595 w 778"/>
                <a:gd name="T3" fmla="*/ 244 h 460"/>
                <a:gd name="T4" fmla="*/ 778 w 778"/>
                <a:gd name="T5" fmla="*/ 0 h 460"/>
                <a:gd name="T6" fmla="*/ 432 w 778"/>
                <a:gd name="T7" fmla="*/ 0 h 460"/>
                <a:gd name="T8" fmla="*/ 0 w 778"/>
                <a:gd name="T9" fmla="*/ 433 h 460"/>
                <a:gd name="T10" fmla="*/ 0 w 778"/>
                <a:gd name="T11" fmla="*/ 459 h 460"/>
                <a:gd name="T12" fmla="*/ 1 w 778"/>
                <a:gd name="T13" fmla="*/ 460 h 460"/>
                <a:gd name="T14" fmla="*/ 189 w 778"/>
                <a:gd name="T15" fmla="*/ 460 h 460"/>
                <a:gd name="T16" fmla="*/ 244 w 778"/>
                <a:gd name="T17" fmla="*/ 460 h 460"/>
                <a:gd name="T18" fmla="*/ 244 w 778"/>
                <a:gd name="T19" fmla="*/ 433 h 460"/>
                <a:gd name="T20" fmla="*/ 432 w 778"/>
                <a:gd name="T21" fmla="*/ 24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8" h="460">
                  <a:moveTo>
                    <a:pt x="432" y="244"/>
                  </a:moveTo>
                  <a:cubicBezTo>
                    <a:pt x="595" y="244"/>
                    <a:pt x="595" y="244"/>
                    <a:pt x="595" y="244"/>
                  </a:cubicBezTo>
                  <a:cubicBezTo>
                    <a:pt x="778" y="0"/>
                    <a:pt x="778" y="0"/>
                    <a:pt x="778" y="0"/>
                  </a:cubicBezTo>
                  <a:cubicBezTo>
                    <a:pt x="432" y="0"/>
                    <a:pt x="432" y="0"/>
                    <a:pt x="432" y="0"/>
                  </a:cubicBezTo>
                  <a:cubicBezTo>
                    <a:pt x="194" y="0"/>
                    <a:pt x="0" y="194"/>
                    <a:pt x="0" y="433"/>
                  </a:cubicBezTo>
                  <a:cubicBezTo>
                    <a:pt x="0" y="459"/>
                    <a:pt x="0" y="459"/>
                    <a:pt x="0" y="459"/>
                  </a:cubicBezTo>
                  <a:cubicBezTo>
                    <a:pt x="1" y="460"/>
                    <a:pt x="1" y="460"/>
                    <a:pt x="1" y="460"/>
                  </a:cubicBezTo>
                  <a:cubicBezTo>
                    <a:pt x="189" y="460"/>
                    <a:pt x="189" y="460"/>
                    <a:pt x="189" y="460"/>
                  </a:cubicBezTo>
                  <a:cubicBezTo>
                    <a:pt x="244" y="460"/>
                    <a:pt x="244" y="460"/>
                    <a:pt x="244" y="460"/>
                  </a:cubicBezTo>
                  <a:cubicBezTo>
                    <a:pt x="244" y="433"/>
                    <a:pt x="244" y="433"/>
                    <a:pt x="244" y="433"/>
                  </a:cubicBezTo>
                  <a:cubicBezTo>
                    <a:pt x="244" y="329"/>
                    <a:pt x="328" y="244"/>
                    <a:pt x="432"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885" y="1806"/>
              <a:ext cx="600" cy="438"/>
            </a:xfrm>
            <a:custGeom>
              <a:avLst/>
              <a:gdLst>
                <a:gd name="T0" fmla="*/ 0 w 600"/>
                <a:gd name="T1" fmla="*/ 0 h 438"/>
                <a:gd name="T2" fmla="*/ 170 w 600"/>
                <a:gd name="T3" fmla="*/ 217 h 438"/>
                <a:gd name="T4" fmla="*/ 0 w 600"/>
                <a:gd name="T5" fmla="*/ 438 h 438"/>
                <a:gd name="T6" fmla="*/ 423 w 600"/>
                <a:gd name="T7" fmla="*/ 438 h 438"/>
                <a:gd name="T8" fmla="*/ 600 w 600"/>
                <a:gd name="T9" fmla="*/ 217 h 438"/>
                <a:gd name="T10" fmla="*/ 423 w 600"/>
                <a:gd name="T11" fmla="*/ 0 h 438"/>
                <a:gd name="T12" fmla="*/ 0 w 600"/>
                <a:gd name="T13" fmla="*/ 0 h 438"/>
              </a:gdLst>
              <a:ahLst/>
              <a:cxnLst>
                <a:cxn ang="0">
                  <a:pos x="T0" y="T1"/>
                </a:cxn>
                <a:cxn ang="0">
                  <a:pos x="T2" y="T3"/>
                </a:cxn>
                <a:cxn ang="0">
                  <a:pos x="T4" y="T5"/>
                </a:cxn>
                <a:cxn ang="0">
                  <a:pos x="T6" y="T7"/>
                </a:cxn>
                <a:cxn ang="0">
                  <a:pos x="T8" y="T9"/>
                </a:cxn>
                <a:cxn ang="0">
                  <a:pos x="T10" y="T11"/>
                </a:cxn>
                <a:cxn ang="0">
                  <a:pos x="T12" y="T13"/>
                </a:cxn>
              </a:cxnLst>
              <a:rect l="0" t="0" r="r" b="b"/>
              <a:pathLst>
                <a:path w="600" h="438">
                  <a:moveTo>
                    <a:pt x="0" y="0"/>
                  </a:moveTo>
                  <a:lnTo>
                    <a:pt x="170" y="217"/>
                  </a:lnTo>
                  <a:lnTo>
                    <a:pt x="0" y="438"/>
                  </a:lnTo>
                  <a:lnTo>
                    <a:pt x="423" y="438"/>
                  </a:lnTo>
                  <a:lnTo>
                    <a:pt x="600" y="217"/>
                  </a:lnTo>
                  <a:lnTo>
                    <a:pt x="42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itle 2"/>
          <p:cNvSpPr>
            <a:spLocks noGrp="1"/>
          </p:cNvSpPr>
          <p:nvPr>
            <p:ph type="title"/>
          </p:nvPr>
        </p:nvSpPr>
        <p:spPr>
          <a:xfrm>
            <a:off x="838200" y="2455667"/>
            <a:ext cx="8693150" cy="1325563"/>
          </a:xfrm>
        </p:spPr>
        <p:txBody>
          <a:bodyPr>
            <a:normAutofit/>
          </a:bodyPr>
          <a:lstStyle>
            <a:lvl1pPr>
              <a:lnSpc>
                <a:spcPct val="80000"/>
              </a:lnSpc>
              <a:defRPr sz="3600"/>
            </a:lvl1pPr>
          </a:lstStyle>
          <a:p>
            <a:r>
              <a:rPr lang="en-US" dirty="0"/>
              <a:t>Click to edit Master title style</a:t>
            </a:r>
            <a:endParaRPr lang="en-GB" dirty="0"/>
          </a:p>
        </p:txBody>
      </p:sp>
      <p:sp>
        <p:nvSpPr>
          <p:cNvPr id="5" name="Text Placeholder 4"/>
          <p:cNvSpPr>
            <a:spLocks noGrp="1"/>
          </p:cNvSpPr>
          <p:nvPr>
            <p:ph type="body" sz="quarter" idx="10"/>
          </p:nvPr>
        </p:nvSpPr>
        <p:spPr>
          <a:xfrm>
            <a:off x="838200" y="3922518"/>
            <a:ext cx="8693150" cy="18900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6476844"/>
      </p:ext>
    </p:extLst>
  </p:cSld>
  <p:clrMapOvr>
    <a:masterClrMapping/>
  </p:clrMapOvr>
  <p:extLst mod="1">
    <p:ext uri="{DCECCB84-F9BA-43D5-87BE-67443E8EF086}">
      <p15:sldGuideLst xmlns:p15="http://schemas.microsoft.com/office/powerpoint/2012/main">
        <p15:guide id="1" orient="horz" pos="229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 Logo Green">
    <p:bg>
      <p:bgPr>
        <a:solidFill>
          <a:schemeClr val="accent1"/>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9686674" y="2367889"/>
            <a:ext cx="2185987" cy="3711575"/>
            <a:chOff x="453" y="993"/>
            <a:chExt cx="1377" cy="2338"/>
          </a:xfrm>
          <a:solidFill>
            <a:schemeClr val="bg1"/>
          </a:solidFill>
        </p:grpSpPr>
        <p:sp>
          <p:nvSpPr>
            <p:cNvPr id="8" name="Freeform 5"/>
            <p:cNvSpPr>
              <a:spLocks/>
            </p:cNvSpPr>
            <p:nvPr userDrawn="1"/>
          </p:nvSpPr>
          <p:spPr bwMode="auto">
            <a:xfrm>
              <a:off x="453" y="2242"/>
              <a:ext cx="432" cy="1089"/>
            </a:xfrm>
            <a:custGeom>
              <a:avLst/>
              <a:gdLst>
                <a:gd name="T0" fmla="*/ 0 w 432"/>
                <a:gd name="T1" fmla="*/ 0 h 1089"/>
                <a:gd name="T2" fmla="*/ 0 w 432"/>
                <a:gd name="T3" fmla="*/ 1089 h 1089"/>
                <a:gd name="T4" fmla="*/ 432 w 432"/>
                <a:gd name="T5" fmla="*/ 537 h 1089"/>
                <a:gd name="T6" fmla="*/ 432 w 432"/>
                <a:gd name="T7" fmla="*/ 2 h 1089"/>
                <a:gd name="T8" fmla="*/ 0 w 432"/>
                <a:gd name="T9" fmla="*/ 0 h 1089"/>
              </a:gdLst>
              <a:ahLst/>
              <a:cxnLst>
                <a:cxn ang="0">
                  <a:pos x="T0" y="T1"/>
                </a:cxn>
                <a:cxn ang="0">
                  <a:pos x="T2" y="T3"/>
                </a:cxn>
                <a:cxn ang="0">
                  <a:pos x="T4" y="T5"/>
                </a:cxn>
                <a:cxn ang="0">
                  <a:pos x="T6" y="T7"/>
                </a:cxn>
                <a:cxn ang="0">
                  <a:pos x="T8" y="T9"/>
                </a:cxn>
              </a:cxnLst>
              <a:rect l="0" t="0" r="r" b="b"/>
              <a:pathLst>
                <a:path w="432" h="1089">
                  <a:moveTo>
                    <a:pt x="0" y="0"/>
                  </a:moveTo>
                  <a:lnTo>
                    <a:pt x="0" y="1089"/>
                  </a:lnTo>
                  <a:lnTo>
                    <a:pt x="432" y="537"/>
                  </a:lnTo>
                  <a:lnTo>
                    <a:pt x="432"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p:cNvSpPr>
              <a:spLocks/>
            </p:cNvSpPr>
            <p:nvPr userDrawn="1"/>
          </p:nvSpPr>
          <p:spPr bwMode="auto">
            <a:xfrm>
              <a:off x="453" y="993"/>
              <a:ext cx="1377" cy="813"/>
            </a:xfrm>
            <a:custGeom>
              <a:avLst/>
              <a:gdLst>
                <a:gd name="T0" fmla="*/ 432 w 778"/>
                <a:gd name="T1" fmla="*/ 244 h 460"/>
                <a:gd name="T2" fmla="*/ 595 w 778"/>
                <a:gd name="T3" fmla="*/ 244 h 460"/>
                <a:gd name="T4" fmla="*/ 778 w 778"/>
                <a:gd name="T5" fmla="*/ 0 h 460"/>
                <a:gd name="T6" fmla="*/ 432 w 778"/>
                <a:gd name="T7" fmla="*/ 0 h 460"/>
                <a:gd name="T8" fmla="*/ 0 w 778"/>
                <a:gd name="T9" fmla="*/ 433 h 460"/>
                <a:gd name="T10" fmla="*/ 0 w 778"/>
                <a:gd name="T11" fmla="*/ 459 h 460"/>
                <a:gd name="T12" fmla="*/ 1 w 778"/>
                <a:gd name="T13" fmla="*/ 460 h 460"/>
                <a:gd name="T14" fmla="*/ 189 w 778"/>
                <a:gd name="T15" fmla="*/ 460 h 460"/>
                <a:gd name="T16" fmla="*/ 244 w 778"/>
                <a:gd name="T17" fmla="*/ 460 h 460"/>
                <a:gd name="T18" fmla="*/ 244 w 778"/>
                <a:gd name="T19" fmla="*/ 433 h 460"/>
                <a:gd name="T20" fmla="*/ 432 w 778"/>
                <a:gd name="T21" fmla="*/ 24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8" h="460">
                  <a:moveTo>
                    <a:pt x="432" y="244"/>
                  </a:moveTo>
                  <a:cubicBezTo>
                    <a:pt x="595" y="244"/>
                    <a:pt x="595" y="244"/>
                    <a:pt x="595" y="244"/>
                  </a:cubicBezTo>
                  <a:cubicBezTo>
                    <a:pt x="778" y="0"/>
                    <a:pt x="778" y="0"/>
                    <a:pt x="778" y="0"/>
                  </a:cubicBezTo>
                  <a:cubicBezTo>
                    <a:pt x="432" y="0"/>
                    <a:pt x="432" y="0"/>
                    <a:pt x="432" y="0"/>
                  </a:cubicBezTo>
                  <a:cubicBezTo>
                    <a:pt x="194" y="0"/>
                    <a:pt x="0" y="194"/>
                    <a:pt x="0" y="433"/>
                  </a:cubicBezTo>
                  <a:cubicBezTo>
                    <a:pt x="0" y="459"/>
                    <a:pt x="0" y="459"/>
                    <a:pt x="0" y="459"/>
                  </a:cubicBezTo>
                  <a:cubicBezTo>
                    <a:pt x="1" y="460"/>
                    <a:pt x="1" y="460"/>
                    <a:pt x="1" y="460"/>
                  </a:cubicBezTo>
                  <a:cubicBezTo>
                    <a:pt x="189" y="460"/>
                    <a:pt x="189" y="460"/>
                    <a:pt x="189" y="460"/>
                  </a:cubicBezTo>
                  <a:cubicBezTo>
                    <a:pt x="244" y="460"/>
                    <a:pt x="244" y="460"/>
                    <a:pt x="244" y="460"/>
                  </a:cubicBezTo>
                  <a:cubicBezTo>
                    <a:pt x="244" y="433"/>
                    <a:pt x="244" y="433"/>
                    <a:pt x="244" y="433"/>
                  </a:cubicBezTo>
                  <a:cubicBezTo>
                    <a:pt x="244" y="329"/>
                    <a:pt x="328" y="244"/>
                    <a:pt x="432"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885" y="1806"/>
              <a:ext cx="600" cy="438"/>
            </a:xfrm>
            <a:custGeom>
              <a:avLst/>
              <a:gdLst>
                <a:gd name="T0" fmla="*/ 0 w 600"/>
                <a:gd name="T1" fmla="*/ 0 h 438"/>
                <a:gd name="T2" fmla="*/ 170 w 600"/>
                <a:gd name="T3" fmla="*/ 217 h 438"/>
                <a:gd name="T4" fmla="*/ 0 w 600"/>
                <a:gd name="T5" fmla="*/ 438 h 438"/>
                <a:gd name="T6" fmla="*/ 423 w 600"/>
                <a:gd name="T7" fmla="*/ 438 h 438"/>
                <a:gd name="T8" fmla="*/ 600 w 600"/>
                <a:gd name="T9" fmla="*/ 217 h 438"/>
                <a:gd name="T10" fmla="*/ 423 w 600"/>
                <a:gd name="T11" fmla="*/ 0 h 438"/>
                <a:gd name="T12" fmla="*/ 0 w 600"/>
                <a:gd name="T13" fmla="*/ 0 h 438"/>
              </a:gdLst>
              <a:ahLst/>
              <a:cxnLst>
                <a:cxn ang="0">
                  <a:pos x="T0" y="T1"/>
                </a:cxn>
                <a:cxn ang="0">
                  <a:pos x="T2" y="T3"/>
                </a:cxn>
                <a:cxn ang="0">
                  <a:pos x="T4" y="T5"/>
                </a:cxn>
                <a:cxn ang="0">
                  <a:pos x="T6" y="T7"/>
                </a:cxn>
                <a:cxn ang="0">
                  <a:pos x="T8" y="T9"/>
                </a:cxn>
                <a:cxn ang="0">
                  <a:pos x="T10" y="T11"/>
                </a:cxn>
                <a:cxn ang="0">
                  <a:pos x="T12" y="T13"/>
                </a:cxn>
              </a:cxnLst>
              <a:rect l="0" t="0" r="r" b="b"/>
              <a:pathLst>
                <a:path w="600" h="438">
                  <a:moveTo>
                    <a:pt x="0" y="0"/>
                  </a:moveTo>
                  <a:lnTo>
                    <a:pt x="170" y="217"/>
                  </a:lnTo>
                  <a:lnTo>
                    <a:pt x="0" y="438"/>
                  </a:lnTo>
                  <a:lnTo>
                    <a:pt x="423" y="438"/>
                  </a:lnTo>
                  <a:lnTo>
                    <a:pt x="600" y="217"/>
                  </a:lnTo>
                  <a:lnTo>
                    <a:pt x="42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Text Placeholder 4"/>
          <p:cNvSpPr>
            <a:spLocks noGrp="1"/>
          </p:cNvSpPr>
          <p:nvPr>
            <p:ph type="body" sz="quarter" idx="10"/>
          </p:nvPr>
        </p:nvSpPr>
        <p:spPr>
          <a:xfrm>
            <a:off x="838200" y="3920002"/>
            <a:ext cx="8686800" cy="18900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2"/>
          <p:cNvSpPr>
            <a:spLocks noGrp="1"/>
          </p:cNvSpPr>
          <p:nvPr>
            <p:ph type="title"/>
          </p:nvPr>
        </p:nvSpPr>
        <p:spPr>
          <a:xfrm>
            <a:off x="838200" y="2455667"/>
            <a:ext cx="8693150" cy="1325563"/>
          </a:xfrm>
        </p:spPr>
        <p:txBody>
          <a:bodyPr>
            <a:normAutofit/>
          </a:bodyPr>
          <a:lstStyle>
            <a:lvl1pPr>
              <a:lnSpc>
                <a:spcPct val="80000"/>
              </a:lnSpc>
              <a:defRPr sz="3600"/>
            </a:lvl1pPr>
          </a:lstStyle>
          <a:p>
            <a:r>
              <a:rPr lang="en-US" dirty="0"/>
              <a:t>Click to edit Master title style</a:t>
            </a:r>
            <a:endParaRPr lang="en-GB" dirty="0"/>
          </a:p>
        </p:txBody>
      </p:sp>
    </p:spTree>
    <p:extLst>
      <p:ext uri="{BB962C8B-B14F-4D97-AF65-F5344CB8AC3E}">
        <p14:creationId xmlns:p14="http://schemas.microsoft.com/office/powerpoint/2010/main" val="627790869"/>
      </p:ext>
    </p:extLst>
  </p:cSld>
  <p:clrMapOvr>
    <a:masterClrMapping/>
  </p:clrMapOvr>
  <p:extLst mod="1">
    <p:ext uri="{DCECCB84-F9BA-43D5-87BE-67443E8EF086}">
      <p15:sldGuideLst xmlns:p15="http://schemas.microsoft.com/office/powerpoint/2012/main">
        <p15:guide id="1" orient="horz" pos="229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xperience">
    <p:bg>
      <p:bgPr>
        <a:solidFill>
          <a:schemeClr val="accent3"/>
        </a:solidFill>
        <a:effectLst/>
      </p:bgPr>
    </p:bg>
    <p:spTree>
      <p:nvGrpSpPr>
        <p:cNvPr id="1" name=""/>
        <p:cNvGrpSpPr/>
        <p:nvPr/>
      </p:nvGrpSpPr>
      <p:grpSpPr>
        <a:xfrm>
          <a:off x="0" y="0"/>
          <a:ext cx="0" cy="0"/>
          <a:chOff x="0" y="0"/>
          <a:chExt cx="0" cy="0"/>
        </a:xfrm>
      </p:grpSpPr>
      <p:grpSp>
        <p:nvGrpSpPr>
          <p:cNvPr id="8" name="Group 7"/>
          <p:cNvGrpSpPr/>
          <p:nvPr userDrawn="1"/>
        </p:nvGrpSpPr>
        <p:grpSpPr>
          <a:xfrm rot="5400000">
            <a:off x="923963" y="-2187585"/>
            <a:ext cx="3250009" cy="6140001"/>
            <a:chOff x="-728374" y="1229383"/>
            <a:chExt cx="3250009" cy="6140001"/>
          </a:xfrm>
        </p:grpSpPr>
        <p:sp>
          <p:nvSpPr>
            <p:cNvPr id="5" name="Chevron 3"/>
            <p:cNvSpPr/>
            <p:nvPr userDrawn="1"/>
          </p:nvSpPr>
          <p:spPr>
            <a:xfrm rot="8100000">
              <a:off x="-728374" y="1229383"/>
              <a:ext cx="2174129" cy="1632573"/>
            </a:xfrm>
            <a:custGeom>
              <a:avLst/>
              <a:gdLst/>
              <a:ahLst/>
              <a:cxnLst/>
              <a:rect l="l" t="t" r="r" b="b"/>
              <a:pathLst>
                <a:path w="1630597" h="1224430">
                  <a:moveTo>
                    <a:pt x="0" y="1224430"/>
                  </a:moveTo>
                  <a:lnTo>
                    <a:pt x="612215" y="612215"/>
                  </a:lnTo>
                  <a:lnTo>
                    <a:pt x="0" y="0"/>
                  </a:lnTo>
                  <a:lnTo>
                    <a:pt x="1453232" y="0"/>
                  </a:lnTo>
                  <a:lnTo>
                    <a:pt x="1630597" y="177365"/>
                  </a:lnTo>
                  <a:lnTo>
                    <a:pt x="583531" y="122443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6" name="Chevron 2"/>
            <p:cNvSpPr/>
            <p:nvPr userDrawn="1"/>
          </p:nvSpPr>
          <p:spPr>
            <a:xfrm rot="10800000">
              <a:off x="2" y="3811316"/>
              <a:ext cx="2521633" cy="1632573"/>
            </a:xfrm>
            <a:custGeom>
              <a:avLst/>
              <a:gdLst/>
              <a:ahLst/>
              <a:cxnLst/>
              <a:rect l="l" t="t" r="r" b="b"/>
              <a:pathLst>
                <a:path w="1891225" h="1224430">
                  <a:moveTo>
                    <a:pt x="1453232" y="1224430"/>
                  </a:moveTo>
                  <a:lnTo>
                    <a:pt x="0" y="1224430"/>
                  </a:lnTo>
                  <a:lnTo>
                    <a:pt x="612215" y="612215"/>
                  </a:lnTo>
                  <a:lnTo>
                    <a:pt x="0" y="0"/>
                  </a:lnTo>
                  <a:lnTo>
                    <a:pt x="1453232" y="0"/>
                  </a:lnTo>
                  <a:lnTo>
                    <a:pt x="1891225" y="437993"/>
                  </a:lnTo>
                  <a:lnTo>
                    <a:pt x="1891225" y="786437"/>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7" name="Chevron 4"/>
            <p:cNvSpPr/>
            <p:nvPr userDrawn="1"/>
          </p:nvSpPr>
          <p:spPr>
            <a:xfrm rot="13500000">
              <a:off x="-339923" y="6221628"/>
              <a:ext cx="1449512" cy="845999"/>
            </a:xfrm>
            <a:custGeom>
              <a:avLst/>
              <a:gdLst/>
              <a:ahLst/>
              <a:cxnLst/>
              <a:rect l="l" t="t" r="r" b="b"/>
              <a:pathLst>
                <a:path w="1087134" h="634499">
                  <a:moveTo>
                    <a:pt x="1087134" y="452636"/>
                  </a:moveTo>
                  <a:lnTo>
                    <a:pt x="905271" y="634499"/>
                  </a:lnTo>
                  <a:lnTo>
                    <a:pt x="0" y="634499"/>
                  </a:lnTo>
                  <a:lnTo>
                    <a:pt x="634499" y="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grpSp>
      <p:sp>
        <p:nvSpPr>
          <p:cNvPr id="3" name="Title 2"/>
          <p:cNvSpPr>
            <a:spLocks noGrp="1"/>
          </p:cNvSpPr>
          <p:nvPr>
            <p:ph type="title"/>
          </p:nvPr>
        </p:nvSpPr>
        <p:spPr>
          <a:xfrm>
            <a:off x="838200" y="3057525"/>
            <a:ext cx="10515600" cy="1325563"/>
          </a:xfrm>
        </p:spPr>
        <p:txBody>
          <a:bodyPr/>
          <a:lstStyle>
            <a:lvl1pPr algn="r">
              <a:lnSpc>
                <a:spcPct val="80000"/>
              </a:lnSpc>
              <a:defRPr/>
            </a:lvl1pPr>
          </a:lstStyle>
          <a:p>
            <a:r>
              <a:rPr lang="en-US"/>
              <a:t>Click to edit Master title style</a:t>
            </a:r>
            <a:endParaRPr lang="en-GB"/>
          </a:p>
        </p:txBody>
      </p:sp>
      <p:sp>
        <p:nvSpPr>
          <p:cNvPr id="9" name="Text Placeholder 8"/>
          <p:cNvSpPr>
            <a:spLocks noGrp="1"/>
          </p:cNvSpPr>
          <p:nvPr>
            <p:ph type="body" sz="quarter" idx="10"/>
          </p:nvPr>
        </p:nvSpPr>
        <p:spPr>
          <a:xfrm>
            <a:off x="838200" y="4508500"/>
            <a:ext cx="10515600" cy="1974849"/>
          </a:xfrm>
        </p:spPr>
        <p:txBody>
          <a:bodyPr/>
          <a:lstStyle>
            <a:lvl1pPr algn="r">
              <a:defRPr/>
            </a:lvl1pPr>
            <a:lvl2pPr algn="r">
              <a:defRPr/>
            </a:lvl2pPr>
            <a:lvl3pPr algn="r">
              <a:defRPr/>
            </a:lvl3pPr>
            <a:lvl4pPr algn="r">
              <a:defRPr/>
            </a:lvl4pPr>
            <a:lvl5pPr algn="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305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aunch">
    <p:bg>
      <p:bgPr>
        <a:solidFill>
          <a:schemeClr val="accent2"/>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7432523" y="114271"/>
            <a:ext cx="5551639" cy="5723318"/>
            <a:chOff x="7432523" y="114271"/>
            <a:chExt cx="5551639" cy="5723318"/>
          </a:xfrm>
        </p:grpSpPr>
        <p:sp>
          <p:nvSpPr>
            <p:cNvPr id="10" name="Chevron 6"/>
            <p:cNvSpPr/>
            <p:nvPr/>
          </p:nvSpPr>
          <p:spPr>
            <a:xfrm rot="3574785">
              <a:off x="10755578" y="3609005"/>
              <a:ext cx="2581111" cy="1876057"/>
            </a:xfrm>
            <a:custGeom>
              <a:avLst/>
              <a:gdLst>
                <a:gd name="connsiteX0" fmla="*/ 0 w 2373491"/>
                <a:gd name="connsiteY0" fmla="*/ 0 h 1407043"/>
                <a:gd name="connsiteX1" fmla="*/ 1669970 w 2373491"/>
                <a:gd name="connsiteY1" fmla="*/ 0 h 1407043"/>
                <a:gd name="connsiteX2" fmla="*/ 2373491 w 2373491"/>
                <a:gd name="connsiteY2" fmla="*/ 703522 h 1407043"/>
                <a:gd name="connsiteX3" fmla="*/ 1669970 w 2373491"/>
                <a:gd name="connsiteY3" fmla="*/ 1407043 h 1407043"/>
                <a:gd name="connsiteX4" fmla="*/ 0 w 2373491"/>
                <a:gd name="connsiteY4" fmla="*/ 1407043 h 1407043"/>
                <a:gd name="connsiteX5" fmla="*/ 703522 w 2373491"/>
                <a:gd name="connsiteY5" fmla="*/ 703522 h 1407043"/>
                <a:gd name="connsiteX6" fmla="*/ 0 w 2373491"/>
                <a:gd name="connsiteY6" fmla="*/ 0 h 1407043"/>
                <a:gd name="connsiteX0" fmla="*/ 0 w 1935833"/>
                <a:gd name="connsiteY0" fmla="*/ 0 h 1407043"/>
                <a:gd name="connsiteX1" fmla="*/ 1669970 w 1935833"/>
                <a:gd name="connsiteY1" fmla="*/ 0 h 1407043"/>
                <a:gd name="connsiteX2" fmla="*/ 1935833 w 1935833"/>
                <a:gd name="connsiteY2" fmla="*/ 1139707 h 1407043"/>
                <a:gd name="connsiteX3" fmla="*/ 1669970 w 1935833"/>
                <a:gd name="connsiteY3" fmla="*/ 1407043 h 1407043"/>
                <a:gd name="connsiteX4" fmla="*/ 0 w 1935833"/>
                <a:gd name="connsiteY4" fmla="*/ 1407043 h 1407043"/>
                <a:gd name="connsiteX5" fmla="*/ 703522 w 1935833"/>
                <a:gd name="connsiteY5" fmla="*/ 703522 h 1407043"/>
                <a:gd name="connsiteX6" fmla="*/ 0 w 1935833"/>
                <a:gd name="connsiteY6" fmla="*/ 0 h 1407043"/>
                <a:gd name="connsiteX0" fmla="*/ 0 w 1935833"/>
                <a:gd name="connsiteY0" fmla="*/ 0 h 1407043"/>
                <a:gd name="connsiteX1" fmla="*/ 1217925 w 1935833"/>
                <a:gd name="connsiteY1" fmla="*/ 720681 h 1407043"/>
                <a:gd name="connsiteX2" fmla="*/ 1935833 w 1935833"/>
                <a:gd name="connsiteY2" fmla="*/ 1139707 h 1407043"/>
                <a:gd name="connsiteX3" fmla="*/ 1669970 w 1935833"/>
                <a:gd name="connsiteY3" fmla="*/ 1407043 h 1407043"/>
                <a:gd name="connsiteX4" fmla="*/ 0 w 1935833"/>
                <a:gd name="connsiteY4" fmla="*/ 1407043 h 1407043"/>
                <a:gd name="connsiteX5" fmla="*/ 703522 w 1935833"/>
                <a:gd name="connsiteY5" fmla="*/ 703522 h 1407043"/>
                <a:gd name="connsiteX6" fmla="*/ 0 w 1935833"/>
                <a:gd name="connsiteY6" fmla="*/ 0 h 140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833" h="1407043">
                  <a:moveTo>
                    <a:pt x="0" y="0"/>
                  </a:moveTo>
                  <a:lnTo>
                    <a:pt x="1217925" y="720681"/>
                  </a:lnTo>
                  <a:lnTo>
                    <a:pt x="1935833" y="1139707"/>
                  </a:lnTo>
                  <a:lnTo>
                    <a:pt x="1669970" y="1407043"/>
                  </a:lnTo>
                  <a:lnTo>
                    <a:pt x="0" y="1407043"/>
                  </a:lnTo>
                  <a:lnTo>
                    <a:pt x="703522" y="703522"/>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GB" sz="1500" dirty="0">
                  <a:solidFill>
                    <a:schemeClr val="tx1"/>
                  </a:solidFill>
                </a:rPr>
                <a:t> </a:t>
              </a:r>
            </a:p>
          </p:txBody>
        </p:sp>
        <p:sp>
          <p:nvSpPr>
            <p:cNvPr id="11" name="Chevron 7"/>
            <p:cNvSpPr/>
            <p:nvPr/>
          </p:nvSpPr>
          <p:spPr>
            <a:xfrm rot="7225215" flipH="1">
              <a:off x="10755578" y="466798"/>
              <a:ext cx="2581111" cy="1876057"/>
            </a:xfrm>
            <a:custGeom>
              <a:avLst/>
              <a:gdLst>
                <a:gd name="connsiteX0" fmla="*/ 0 w 2373491"/>
                <a:gd name="connsiteY0" fmla="*/ 0 h 1407043"/>
                <a:gd name="connsiteX1" fmla="*/ 1669970 w 2373491"/>
                <a:gd name="connsiteY1" fmla="*/ 0 h 1407043"/>
                <a:gd name="connsiteX2" fmla="*/ 2373491 w 2373491"/>
                <a:gd name="connsiteY2" fmla="*/ 703522 h 1407043"/>
                <a:gd name="connsiteX3" fmla="*/ 1669970 w 2373491"/>
                <a:gd name="connsiteY3" fmla="*/ 1407043 h 1407043"/>
                <a:gd name="connsiteX4" fmla="*/ 0 w 2373491"/>
                <a:gd name="connsiteY4" fmla="*/ 1407043 h 1407043"/>
                <a:gd name="connsiteX5" fmla="*/ 703522 w 2373491"/>
                <a:gd name="connsiteY5" fmla="*/ 703522 h 1407043"/>
                <a:gd name="connsiteX6" fmla="*/ 0 w 2373491"/>
                <a:gd name="connsiteY6" fmla="*/ 0 h 1407043"/>
                <a:gd name="connsiteX0" fmla="*/ 0 w 2373491"/>
                <a:gd name="connsiteY0" fmla="*/ 0 h 1407043"/>
                <a:gd name="connsiteX1" fmla="*/ 1227129 w 2373491"/>
                <a:gd name="connsiteY1" fmla="*/ 726085 h 1407043"/>
                <a:gd name="connsiteX2" fmla="*/ 2373491 w 2373491"/>
                <a:gd name="connsiteY2" fmla="*/ 703522 h 1407043"/>
                <a:gd name="connsiteX3" fmla="*/ 1669970 w 2373491"/>
                <a:gd name="connsiteY3" fmla="*/ 1407043 h 1407043"/>
                <a:gd name="connsiteX4" fmla="*/ 0 w 2373491"/>
                <a:gd name="connsiteY4" fmla="*/ 1407043 h 1407043"/>
                <a:gd name="connsiteX5" fmla="*/ 703522 w 2373491"/>
                <a:gd name="connsiteY5" fmla="*/ 703522 h 1407043"/>
                <a:gd name="connsiteX6" fmla="*/ 0 w 2373491"/>
                <a:gd name="connsiteY6" fmla="*/ 0 h 1407043"/>
                <a:gd name="connsiteX0" fmla="*/ 0 w 1935833"/>
                <a:gd name="connsiteY0" fmla="*/ 0 h 1407043"/>
                <a:gd name="connsiteX1" fmla="*/ 1227129 w 1935833"/>
                <a:gd name="connsiteY1" fmla="*/ 726085 h 1407043"/>
                <a:gd name="connsiteX2" fmla="*/ 1935833 w 1935833"/>
                <a:gd name="connsiteY2" fmla="*/ 1139707 h 1407043"/>
                <a:gd name="connsiteX3" fmla="*/ 1669970 w 1935833"/>
                <a:gd name="connsiteY3" fmla="*/ 1407043 h 1407043"/>
                <a:gd name="connsiteX4" fmla="*/ 0 w 1935833"/>
                <a:gd name="connsiteY4" fmla="*/ 1407043 h 1407043"/>
                <a:gd name="connsiteX5" fmla="*/ 703522 w 1935833"/>
                <a:gd name="connsiteY5" fmla="*/ 703522 h 1407043"/>
                <a:gd name="connsiteX6" fmla="*/ 0 w 1935833"/>
                <a:gd name="connsiteY6" fmla="*/ 0 h 140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833" h="1407043">
                  <a:moveTo>
                    <a:pt x="0" y="0"/>
                  </a:moveTo>
                  <a:lnTo>
                    <a:pt x="1227129" y="726085"/>
                  </a:lnTo>
                  <a:lnTo>
                    <a:pt x="1935833" y="1139707"/>
                  </a:lnTo>
                  <a:lnTo>
                    <a:pt x="1669970" y="1407043"/>
                  </a:lnTo>
                  <a:lnTo>
                    <a:pt x="0" y="1407043"/>
                  </a:lnTo>
                  <a:lnTo>
                    <a:pt x="703522" y="703522"/>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GB" sz="1500" dirty="0">
                  <a:solidFill>
                    <a:schemeClr val="tx1"/>
                  </a:solidFill>
                </a:rPr>
                <a:t> </a:t>
              </a:r>
            </a:p>
          </p:txBody>
        </p:sp>
        <p:sp>
          <p:nvSpPr>
            <p:cNvPr id="12" name="Chevron 11"/>
            <p:cNvSpPr/>
            <p:nvPr/>
          </p:nvSpPr>
          <p:spPr>
            <a:xfrm flipH="1">
              <a:off x="7432523" y="2034553"/>
              <a:ext cx="3164655" cy="1876057"/>
            </a:xfrm>
            <a:prstGeom prst="chevron">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GB" sz="1500" dirty="0">
                  <a:solidFill>
                    <a:schemeClr val="tx1"/>
                  </a:solidFill>
                </a:rPr>
                <a:t> </a:t>
              </a:r>
            </a:p>
          </p:txBody>
        </p:sp>
      </p:grpSp>
      <p:sp>
        <p:nvSpPr>
          <p:cNvPr id="3" name="Title 2"/>
          <p:cNvSpPr>
            <a:spLocks noGrp="1"/>
          </p:cNvSpPr>
          <p:nvPr>
            <p:ph type="title"/>
          </p:nvPr>
        </p:nvSpPr>
        <p:spPr>
          <a:xfrm>
            <a:off x="616483" y="841186"/>
            <a:ext cx="9683750" cy="1325563"/>
          </a:xfrm>
        </p:spPr>
        <p:txBody>
          <a:bodyPr/>
          <a:lstStyle>
            <a:lvl1pPr>
              <a:lnSpc>
                <a:spcPct val="80000"/>
              </a:lnSpc>
              <a:defRPr/>
            </a:lvl1pPr>
          </a:lstStyle>
          <a:p>
            <a:r>
              <a:rPr lang="en-US"/>
              <a:t>Click to edit Master title style</a:t>
            </a:r>
            <a:endParaRPr lang="en-GB"/>
          </a:p>
        </p:txBody>
      </p:sp>
      <p:sp>
        <p:nvSpPr>
          <p:cNvPr id="5" name="Text Placeholder 4"/>
          <p:cNvSpPr>
            <a:spLocks noGrp="1"/>
          </p:cNvSpPr>
          <p:nvPr>
            <p:ph type="body" sz="quarter" idx="10"/>
          </p:nvPr>
        </p:nvSpPr>
        <p:spPr>
          <a:xfrm>
            <a:off x="616483" y="2305642"/>
            <a:ext cx="6594475" cy="241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244415"/>
      </p:ext>
    </p:extLst>
  </p:cSld>
  <p:clrMapOvr>
    <a:masterClrMapping/>
  </p:clrMapOvr>
  <p:extLst mod="1">
    <p:ext uri="{DCECCB84-F9BA-43D5-87BE-67443E8EF086}">
      <p15:sldGuideLst xmlns:p15="http://schemas.microsoft.com/office/powerpoint/2012/main">
        <p15:guide id="1" orient="horz" pos="127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municate">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spcCol="0" rtlCol="0" anchor="ctr"/>
          <a:lstStyle/>
          <a:p>
            <a:pPr algn="ctr"/>
            <a:endParaRPr lang="en-GB" sz="1500" dirty="0">
              <a:solidFill>
                <a:srgbClr val="FFFFFF"/>
              </a:solidFill>
            </a:endParaRPr>
          </a:p>
        </p:txBody>
      </p:sp>
      <p:sp>
        <p:nvSpPr>
          <p:cNvPr id="10" name="Chevron 19"/>
          <p:cNvSpPr/>
          <p:nvPr/>
        </p:nvSpPr>
        <p:spPr>
          <a:xfrm>
            <a:off x="5677993" y="0"/>
            <a:ext cx="4411265" cy="1874808"/>
          </a:xfrm>
          <a:custGeom>
            <a:avLst/>
            <a:gdLst/>
            <a:ahLst/>
            <a:cxnLst/>
            <a:rect l="l" t="t" r="r" b="b"/>
            <a:pathLst>
              <a:path w="1291939" h="549080">
                <a:moveTo>
                  <a:pt x="216802" y="0"/>
                </a:moveTo>
                <a:lnTo>
                  <a:pt x="1125800" y="0"/>
                </a:lnTo>
                <a:lnTo>
                  <a:pt x="1291939" y="166139"/>
                </a:lnTo>
                <a:lnTo>
                  <a:pt x="908998" y="549080"/>
                </a:lnTo>
                <a:lnTo>
                  <a:pt x="0" y="549080"/>
                </a:lnTo>
                <a:lnTo>
                  <a:pt x="382941" y="166139"/>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11" name="Chevron 16"/>
          <p:cNvSpPr/>
          <p:nvPr/>
        </p:nvSpPr>
        <p:spPr>
          <a:xfrm rot="10800000">
            <a:off x="10089256" y="-1"/>
            <a:ext cx="2102744" cy="1874804"/>
          </a:xfrm>
          <a:custGeom>
            <a:avLst/>
            <a:gdLst/>
            <a:ahLst/>
            <a:cxnLst/>
            <a:rect l="l" t="t" r="r" b="b"/>
            <a:pathLst>
              <a:path w="1577058" h="1406103">
                <a:moveTo>
                  <a:pt x="1151608" y="1406103"/>
                </a:moveTo>
                <a:lnTo>
                  <a:pt x="0" y="1406103"/>
                </a:lnTo>
                <a:lnTo>
                  <a:pt x="0" y="0"/>
                </a:lnTo>
                <a:lnTo>
                  <a:pt x="596408" y="0"/>
                </a:lnTo>
                <a:lnTo>
                  <a:pt x="1577058" y="98065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2" name="Title 1"/>
          <p:cNvSpPr>
            <a:spLocks noGrp="1"/>
          </p:cNvSpPr>
          <p:nvPr>
            <p:ph type="title"/>
          </p:nvPr>
        </p:nvSpPr>
        <p:spPr>
          <a:xfrm>
            <a:off x="838200" y="1874808"/>
            <a:ext cx="10515600" cy="1325563"/>
          </a:xfrm>
        </p:spPr>
        <p:txBody>
          <a:bodyPr/>
          <a:lstStyle>
            <a:lvl1pPr>
              <a:lnSpc>
                <a:spcPct val="80000"/>
              </a:lnSpc>
              <a:defRPr/>
            </a:lvl1pPr>
          </a:lstStyle>
          <a:p>
            <a:r>
              <a:rPr lang="en-US" dirty="0"/>
              <a:t>Click to edit Master title style</a:t>
            </a:r>
            <a:endParaRPr lang="en-GB" dirty="0"/>
          </a:p>
        </p:txBody>
      </p:sp>
      <p:sp>
        <p:nvSpPr>
          <p:cNvPr id="4" name="Text Placeholder 3"/>
          <p:cNvSpPr>
            <a:spLocks noGrp="1"/>
          </p:cNvSpPr>
          <p:nvPr>
            <p:ph type="body" sz="quarter" idx="10"/>
          </p:nvPr>
        </p:nvSpPr>
        <p:spPr>
          <a:xfrm>
            <a:off x="838200" y="3325813"/>
            <a:ext cx="10515600" cy="2187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0167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spcCol="0" rtlCol="0" anchor="ctr"/>
          <a:lstStyle/>
          <a:p>
            <a:pPr algn="ctr"/>
            <a:endParaRPr lang="en-GB" sz="1500" dirty="0">
              <a:solidFill>
                <a:srgbClr val="FFFFFF"/>
              </a:solidFill>
            </a:endParaRPr>
          </a:p>
        </p:txBody>
      </p:sp>
      <p:grpSp>
        <p:nvGrpSpPr>
          <p:cNvPr id="8" name="Group 7"/>
          <p:cNvGrpSpPr/>
          <p:nvPr/>
        </p:nvGrpSpPr>
        <p:grpSpPr>
          <a:xfrm rot="16200000">
            <a:off x="-2319599" y="2310149"/>
            <a:ext cx="6514009" cy="1874809"/>
            <a:chOff x="4258493" y="-1"/>
            <a:chExt cx="4885507" cy="1406107"/>
          </a:xfrm>
        </p:grpSpPr>
        <p:sp>
          <p:nvSpPr>
            <p:cNvPr id="11" name="Chevron 19"/>
            <p:cNvSpPr/>
            <p:nvPr/>
          </p:nvSpPr>
          <p:spPr>
            <a:xfrm>
              <a:off x="4258493" y="0"/>
              <a:ext cx="3308449" cy="1406106"/>
            </a:xfrm>
            <a:custGeom>
              <a:avLst/>
              <a:gdLst/>
              <a:ahLst/>
              <a:cxnLst/>
              <a:rect l="l" t="t" r="r" b="b"/>
              <a:pathLst>
                <a:path w="1291939" h="549080">
                  <a:moveTo>
                    <a:pt x="216802" y="0"/>
                  </a:moveTo>
                  <a:lnTo>
                    <a:pt x="1125800" y="0"/>
                  </a:lnTo>
                  <a:lnTo>
                    <a:pt x="1291939" y="166139"/>
                  </a:lnTo>
                  <a:lnTo>
                    <a:pt x="908998" y="549080"/>
                  </a:lnTo>
                  <a:lnTo>
                    <a:pt x="0" y="549080"/>
                  </a:lnTo>
                  <a:lnTo>
                    <a:pt x="382941" y="166139"/>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13" name="Chevron 16"/>
            <p:cNvSpPr/>
            <p:nvPr/>
          </p:nvSpPr>
          <p:spPr>
            <a:xfrm rot="10800000">
              <a:off x="7566942" y="-1"/>
              <a:ext cx="1577058" cy="1406103"/>
            </a:xfrm>
            <a:custGeom>
              <a:avLst/>
              <a:gdLst/>
              <a:ahLst/>
              <a:cxnLst/>
              <a:rect l="l" t="t" r="r" b="b"/>
              <a:pathLst>
                <a:path w="1577058" h="1406103">
                  <a:moveTo>
                    <a:pt x="1151608" y="1406103"/>
                  </a:moveTo>
                  <a:lnTo>
                    <a:pt x="0" y="1406103"/>
                  </a:lnTo>
                  <a:lnTo>
                    <a:pt x="0" y="0"/>
                  </a:lnTo>
                  <a:lnTo>
                    <a:pt x="596408" y="0"/>
                  </a:lnTo>
                  <a:lnTo>
                    <a:pt x="1577058" y="98065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grpSp>
      <p:sp>
        <p:nvSpPr>
          <p:cNvPr id="2" name="Title 1"/>
          <p:cNvSpPr>
            <a:spLocks noGrp="1"/>
          </p:cNvSpPr>
          <p:nvPr>
            <p:ph type="title"/>
          </p:nvPr>
        </p:nvSpPr>
        <p:spPr>
          <a:xfrm>
            <a:off x="2059674" y="2205487"/>
            <a:ext cx="9636457" cy="1325563"/>
          </a:xfrm>
        </p:spPr>
        <p:txBody>
          <a:bodyPr/>
          <a:lstStyle>
            <a:lvl1pPr>
              <a:lnSpc>
                <a:spcPct val="80000"/>
              </a:lnSpc>
              <a:defRPr/>
            </a:lvl1pPr>
          </a:lstStyle>
          <a:p>
            <a:r>
              <a:rPr lang="en-US"/>
              <a:t>Click to edit Master title style</a:t>
            </a:r>
            <a:endParaRPr lang="en-GB"/>
          </a:p>
        </p:txBody>
      </p:sp>
      <p:sp>
        <p:nvSpPr>
          <p:cNvPr id="4" name="Text Placeholder 3"/>
          <p:cNvSpPr>
            <a:spLocks noGrp="1"/>
          </p:cNvSpPr>
          <p:nvPr>
            <p:ph type="body" sz="quarter" idx="10"/>
          </p:nvPr>
        </p:nvSpPr>
        <p:spPr>
          <a:xfrm>
            <a:off x="2058988" y="3665538"/>
            <a:ext cx="9637712" cy="18621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759719"/>
      </p:ext>
    </p:extLst>
  </p:cSld>
  <p:clrMapOvr>
    <a:masterClrMapping/>
  </p:clrMapOvr>
  <p:extLst mod="1">
    <p:ext uri="{DCECCB84-F9BA-43D5-87BE-67443E8EF086}">
      <p15:sldGuideLst xmlns:p15="http://schemas.microsoft.com/office/powerpoint/2012/main">
        <p15:guide id="1" orient="horz" pos="213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spcCol="0" rtlCol="0" anchor="ctr"/>
          <a:lstStyle/>
          <a:p>
            <a:pPr algn="ctr"/>
            <a:endParaRPr lang="en-GB" sz="1500" dirty="0">
              <a:solidFill>
                <a:srgbClr val="FFFFFF"/>
              </a:solidFill>
            </a:endParaRPr>
          </a:p>
        </p:txBody>
      </p:sp>
      <p:grpSp>
        <p:nvGrpSpPr>
          <p:cNvPr id="4" name="Group 3"/>
          <p:cNvGrpSpPr/>
          <p:nvPr/>
        </p:nvGrpSpPr>
        <p:grpSpPr>
          <a:xfrm rot="3600000">
            <a:off x="-738352" y="3283938"/>
            <a:ext cx="6281928" cy="5107741"/>
            <a:chOff x="6077038" y="2648077"/>
            <a:chExt cx="4711446" cy="3830806"/>
          </a:xfrm>
        </p:grpSpPr>
        <p:sp>
          <p:nvSpPr>
            <p:cNvPr id="11" name="Chevron 6"/>
            <p:cNvSpPr/>
            <p:nvPr/>
          </p:nvSpPr>
          <p:spPr>
            <a:xfrm rot="5374785">
              <a:off x="7674323" y="4807445"/>
              <a:ext cx="1935833" cy="1407043"/>
            </a:xfrm>
            <a:custGeom>
              <a:avLst/>
              <a:gdLst>
                <a:gd name="connsiteX0" fmla="*/ 0 w 2373491"/>
                <a:gd name="connsiteY0" fmla="*/ 0 h 1407043"/>
                <a:gd name="connsiteX1" fmla="*/ 1669970 w 2373491"/>
                <a:gd name="connsiteY1" fmla="*/ 0 h 1407043"/>
                <a:gd name="connsiteX2" fmla="*/ 2373491 w 2373491"/>
                <a:gd name="connsiteY2" fmla="*/ 703522 h 1407043"/>
                <a:gd name="connsiteX3" fmla="*/ 1669970 w 2373491"/>
                <a:gd name="connsiteY3" fmla="*/ 1407043 h 1407043"/>
                <a:gd name="connsiteX4" fmla="*/ 0 w 2373491"/>
                <a:gd name="connsiteY4" fmla="*/ 1407043 h 1407043"/>
                <a:gd name="connsiteX5" fmla="*/ 703522 w 2373491"/>
                <a:gd name="connsiteY5" fmla="*/ 703522 h 1407043"/>
                <a:gd name="connsiteX6" fmla="*/ 0 w 2373491"/>
                <a:gd name="connsiteY6" fmla="*/ 0 h 1407043"/>
                <a:gd name="connsiteX0" fmla="*/ 0 w 1935833"/>
                <a:gd name="connsiteY0" fmla="*/ 0 h 1407043"/>
                <a:gd name="connsiteX1" fmla="*/ 1669970 w 1935833"/>
                <a:gd name="connsiteY1" fmla="*/ 0 h 1407043"/>
                <a:gd name="connsiteX2" fmla="*/ 1935833 w 1935833"/>
                <a:gd name="connsiteY2" fmla="*/ 1139707 h 1407043"/>
                <a:gd name="connsiteX3" fmla="*/ 1669970 w 1935833"/>
                <a:gd name="connsiteY3" fmla="*/ 1407043 h 1407043"/>
                <a:gd name="connsiteX4" fmla="*/ 0 w 1935833"/>
                <a:gd name="connsiteY4" fmla="*/ 1407043 h 1407043"/>
                <a:gd name="connsiteX5" fmla="*/ 703522 w 1935833"/>
                <a:gd name="connsiteY5" fmla="*/ 703522 h 1407043"/>
                <a:gd name="connsiteX6" fmla="*/ 0 w 1935833"/>
                <a:gd name="connsiteY6" fmla="*/ 0 h 1407043"/>
                <a:gd name="connsiteX0" fmla="*/ 0 w 1935833"/>
                <a:gd name="connsiteY0" fmla="*/ 0 h 1407043"/>
                <a:gd name="connsiteX1" fmla="*/ 1217925 w 1935833"/>
                <a:gd name="connsiteY1" fmla="*/ 720681 h 1407043"/>
                <a:gd name="connsiteX2" fmla="*/ 1935833 w 1935833"/>
                <a:gd name="connsiteY2" fmla="*/ 1139707 h 1407043"/>
                <a:gd name="connsiteX3" fmla="*/ 1669970 w 1935833"/>
                <a:gd name="connsiteY3" fmla="*/ 1407043 h 1407043"/>
                <a:gd name="connsiteX4" fmla="*/ 0 w 1935833"/>
                <a:gd name="connsiteY4" fmla="*/ 1407043 h 1407043"/>
                <a:gd name="connsiteX5" fmla="*/ 703522 w 1935833"/>
                <a:gd name="connsiteY5" fmla="*/ 703522 h 1407043"/>
                <a:gd name="connsiteX6" fmla="*/ 0 w 1935833"/>
                <a:gd name="connsiteY6" fmla="*/ 0 h 140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833" h="1407043">
                  <a:moveTo>
                    <a:pt x="0" y="0"/>
                  </a:moveTo>
                  <a:lnTo>
                    <a:pt x="1217925" y="720681"/>
                  </a:lnTo>
                  <a:lnTo>
                    <a:pt x="1935833" y="1139707"/>
                  </a:lnTo>
                  <a:lnTo>
                    <a:pt x="1669970" y="1407043"/>
                  </a:lnTo>
                  <a:lnTo>
                    <a:pt x="0" y="1407043"/>
                  </a:lnTo>
                  <a:lnTo>
                    <a:pt x="703522" y="703522"/>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GB" sz="1500" dirty="0">
                  <a:solidFill>
                    <a:schemeClr val="tx1"/>
                  </a:solidFill>
                </a:rPr>
                <a:t> </a:t>
              </a:r>
            </a:p>
          </p:txBody>
        </p:sp>
        <p:sp>
          <p:nvSpPr>
            <p:cNvPr id="13" name="Chevron 7"/>
            <p:cNvSpPr/>
            <p:nvPr/>
          </p:nvSpPr>
          <p:spPr>
            <a:xfrm rot="9025215" flipH="1">
              <a:off x="8852651" y="2766521"/>
              <a:ext cx="1935833" cy="1407043"/>
            </a:xfrm>
            <a:custGeom>
              <a:avLst/>
              <a:gdLst>
                <a:gd name="connsiteX0" fmla="*/ 0 w 2373491"/>
                <a:gd name="connsiteY0" fmla="*/ 0 h 1407043"/>
                <a:gd name="connsiteX1" fmla="*/ 1669970 w 2373491"/>
                <a:gd name="connsiteY1" fmla="*/ 0 h 1407043"/>
                <a:gd name="connsiteX2" fmla="*/ 2373491 w 2373491"/>
                <a:gd name="connsiteY2" fmla="*/ 703522 h 1407043"/>
                <a:gd name="connsiteX3" fmla="*/ 1669970 w 2373491"/>
                <a:gd name="connsiteY3" fmla="*/ 1407043 h 1407043"/>
                <a:gd name="connsiteX4" fmla="*/ 0 w 2373491"/>
                <a:gd name="connsiteY4" fmla="*/ 1407043 h 1407043"/>
                <a:gd name="connsiteX5" fmla="*/ 703522 w 2373491"/>
                <a:gd name="connsiteY5" fmla="*/ 703522 h 1407043"/>
                <a:gd name="connsiteX6" fmla="*/ 0 w 2373491"/>
                <a:gd name="connsiteY6" fmla="*/ 0 h 1407043"/>
                <a:gd name="connsiteX0" fmla="*/ 0 w 2373491"/>
                <a:gd name="connsiteY0" fmla="*/ 0 h 1407043"/>
                <a:gd name="connsiteX1" fmla="*/ 1227129 w 2373491"/>
                <a:gd name="connsiteY1" fmla="*/ 726085 h 1407043"/>
                <a:gd name="connsiteX2" fmla="*/ 2373491 w 2373491"/>
                <a:gd name="connsiteY2" fmla="*/ 703522 h 1407043"/>
                <a:gd name="connsiteX3" fmla="*/ 1669970 w 2373491"/>
                <a:gd name="connsiteY3" fmla="*/ 1407043 h 1407043"/>
                <a:gd name="connsiteX4" fmla="*/ 0 w 2373491"/>
                <a:gd name="connsiteY4" fmla="*/ 1407043 h 1407043"/>
                <a:gd name="connsiteX5" fmla="*/ 703522 w 2373491"/>
                <a:gd name="connsiteY5" fmla="*/ 703522 h 1407043"/>
                <a:gd name="connsiteX6" fmla="*/ 0 w 2373491"/>
                <a:gd name="connsiteY6" fmla="*/ 0 h 1407043"/>
                <a:gd name="connsiteX0" fmla="*/ 0 w 1935833"/>
                <a:gd name="connsiteY0" fmla="*/ 0 h 1407043"/>
                <a:gd name="connsiteX1" fmla="*/ 1227129 w 1935833"/>
                <a:gd name="connsiteY1" fmla="*/ 726085 h 1407043"/>
                <a:gd name="connsiteX2" fmla="*/ 1935833 w 1935833"/>
                <a:gd name="connsiteY2" fmla="*/ 1139707 h 1407043"/>
                <a:gd name="connsiteX3" fmla="*/ 1669970 w 1935833"/>
                <a:gd name="connsiteY3" fmla="*/ 1407043 h 1407043"/>
                <a:gd name="connsiteX4" fmla="*/ 0 w 1935833"/>
                <a:gd name="connsiteY4" fmla="*/ 1407043 h 1407043"/>
                <a:gd name="connsiteX5" fmla="*/ 703522 w 1935833"/>
                <a:gd name="connsiteY5" fmla="*/ 703522 h 1407043"/>
                <a:gd name="connsiteX6" fmla="*/ 0 w 1935833"/>
                <a:gd name="connsiteY6" fmla="*/ 0 h 140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833" h="1407043">
                  <a:moveTo>
                    <a:pt x="0" y="0"/>
                  </a:moveTo>
                  <a:lnTo>
                    <a:pt x="1227129" y="726085"/>
                  </a:lnTo>
                  <a:lnTo>
                    <a:pt x="1935833" y="1139707"/>
                  </a:lnTo>
                  <a:lnTo>
                    <a:pt x="1669970" y="1407043"/>
                  </a:lnTo>
                  <a:lnTo>
                    <a:pt x="0" y="1407043"/>
                  </a:lnTo>
                  <a:lnTo>
                    <a:pt x="703522" y="703522"/>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GB" sz="1500" dirty="0">
                  <a:solidFill>
                    <a:schemeClr val="tx1"/>
                  </a:solidFill>
                </a:rPr>
                <a:t> </a:t>
              </a:r>
            </a:p>
          </p:txBody>
        </p:sp>
        <p:sp>
          <p:nvSpPr>
            <p:cNvPr id="14" name="Chevron 13"/>
            <p:cNvSpPr/>
            <p:nvPr/>
          </p:nvSpPr>
          <p:spPr>
            <a:xfrm rot="1800000" flipH="1">
              <a:off x="6077038" y="2648077"/>
              <a:ext cx="2373491" cy="1407043"/>
            </a:xfrm>
            <a:prstGeom prst="chevron">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GB" sz="1500" dirty="0">
                  <a:solidFill>
                    <a:schemeClr val="tx1"/>
                  </a:solidFill>
                </a:rPr>
                <a:t> </a:t>
              </a:r>
            </a:p>
          </p:txBody>
        </p:sp>
      </p:grpSp>
      <p:sp>
        <p:nvSpPr>
          <p:cNvPr id="2" name="Title 1"/>
          <p:cNvSpPr>
            <a:spLocks noGrp="1"/>
          </p:cNvSpPr>
          <p:nvPr>
            <p:ph type="title"/>
          </p:nvPr>
        </p:nvSpPr>
        <p:spPr>
          <a:xfrm>
            <a:off x="4435521" y="1857470"/>
            <a:ext cx="7151427" cy="1325563"/>
          </a:xfrm>
        </p:spPr>
        <p:txBody>
          <a:bodyPr/>
          <a:lstStyle>
            <a:lvl1pPr>
              <a:lnSpc>
                <a:spcPct val="80000"/>
              </a:lnSpc>
              <a:defRPr/>
            </a:lvl1pPr>
          </a:lstStyle>
          <a:p>
            <a:r>
              <a:rPr lang="en-US"/>
              <a:t>Click to edit Master title style</a:t>
            </a:r>
            <a:endParaRPr lang="en-GB" dirty="0"/>
          </a:p>
        </p:txBody>
      </p:sp>
      <p:sp>
        <p:nvSpPr>
          <p:cNvPr id="5" name="Text Placeholder 4"/>
          <p:cNvSpPr>
            <a:spLocks noGrp="1"/>
          </p:cNvSpPr>
          <p:nvPr>
            <p:ph type="body" sz="quarter" idx="10"/>
          </p:nvPr>
        </p:nvSpPr>
        <p:spPr>
          <a:xfrm>
            <a:off x="4435475" y="3308445"/>
            <a:ext cx="7151688" cy="2128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3295728"/>
      </p:ext>
    </p:extLst>
  </p:cSld>
  <p:clrMapOvr>
    <a:masterClrMapping/>
  </p:clrMapOvr>
  <p:extLst mod="1">
    <p:ext uri="{DCECCB84-F9BA-43D5-87BE-67443E8EF086}">
      <p15:sldGuideLst xmlns:p15="http://schemas.microsoft.com/office/powerpoint/2012/main">
        <p15:guide id="1" orient="horz" pos="19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and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3 </a:t>
            </a:r>
            <a:r>
              <a:rPr lang="en-US" dirty="0" err="1"/>
              <a:t>multi use</a:t>
            </a:r>
            <a:r>
              <a:rPr lang="en-US" dirty="0"/>
              <a:t> boxes</a:t>
            </a:r>
            <a:endParaRPr lang="en-GB" dirty="0"/>
          </a:p>
        </p:txBody>
      </p:sp>
      <p:sp>
        <p:nvSpPr>
          <p:cNvPr id="11" name="Content Placeholder 10"/>
          <p:cNvSpPr>
            <a:spLocks noGrp="1"/>
          </p:cNvSpPr>
          <p:nvPr>
            <p:ph sz="quarter" idx="17" hasCustomPrompt="1"/>
          </p:nvPr>
        </p:nvSpPr>
        <p:spPr>
          <a:xfrm>
            <a:off x="587375" y="1016001"/>
            <a:ext cx="11304588" cy="1056640"/>
          </a:xfrm>
        </p:spPr>
        <p:txBody>
          <a:bodyPr>
            <a:normAutofit/>
          </a:bodyPr>
          <a:lstStyle>
            <a:lvl1pPr>
              <a:defRPr baseline="0"/>
            </a:lvl1pPr>
            <a:lvl2pPr marL="0" indent="0">
              <a:buNone/>
              <a:defRPr sz="1800"/>
            </a:lvl2pPr>
          </a:lstStyle>
          <a:p>
            <a:pPr lvl="1"/>
            <a:r>
              <a:rPr lang="en-GB" dirty="0"/>
              <a:t>The quick brown fox jumps over the lazy dog. </a:t>
            </a:r>
            <a:endParaRPr lang="en-US" dirty="0"/>
          </a:p>
        </p:txBody>
      </p:sp>
      <p:sp>
        <p:nvSpPr>
          <p:cNvPr id="4" name="Content Placeholder 3"/>
          <p:cNvSpPr>
            <a:spLocks noGrp="1"/>
          </p:cNvSpPr>
          <p:nvPr>
            <p:ph sz="quarter" idx="18" hasCustomPrompt="1"/>
          </p:nvPr>
        </p:nvSpPr>
        <p:spPr>
          <a:xfrm>
            <a:off x="587375" y="2273300"/>
            <a:ext cx="11304588" cy="3248025"/>
          </a:xfrm>
        </p:spPr>
        <p:txBody>
          <a:bodyPr/>
          <a:lstStyle>
            <a:lvl1pPr>
              <a:defRPr/>
            </a:lvl1pPr>
          </a:lstStyle>
          <a:p>
            <a:pPr lvl="0"/>
            <a:r>
              <a:rPr lang="en-GB" dirty="0"/>
              <a:t>The quick brown fox jumps over the lazy dog.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9" hasCustomPrompt="1"/>
          </p:nvPr>
        </p:nvSpPr>
        <p:spPr>
          <a:xfrm>
            <a:off x="587375" y="5626100"/>
            <a:ext cx="11304588" cy="766763"/>
          </a:xfrm>
        </p:spPr>
        <p:txBody>
          <a:bodyPr>
            <a:noAutofit/>
          </a:bodyPr>
          <a:lstStyle>
            <a:lvl1pPr>
              <a:defRPr sz="1200"/>
            </a:lvl1pPr>
            <a:lvl2pPr>
              <a:defRPr sz="1200"/>
            </a:lvl2pPr>
            <a:lvl3pPr>
              <a:defRPr sz="1100"/>
            </a:lvl3pPr>
            <a:lvl4pPr>
              <a:defRPr sz="1100"/>
            </a:lvl4pPr>
            <a:lvl5pPr>
              <a:defRPr sz="1050"/>
            </a:lvl5pPr>
          </a:lstStyle>
          <a:p>
            <a:pPr lvl="0"/>
            <a:r>
              <a:rPr lang="en-GB" dirty="0"/>
              <a:t>The quick brown fox jumps over the lazy dog.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4728043"/>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le Divider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spcCol="0" rtlCol="0" anchor="ctr"/>
          <a:lstStyle/>
          <a:p>
            <a:pPr algn="ctr"/>
            <a:endParaRPr lang="en-GB" sz="1500" dirty="0">
              <a:solidFill>
                <a:srgbClr val="FFFFFF"/>
              </a:solidFill>
            </a:endParaRPr>
          </a:p>
        </p:txBody>
      </p:sp>
      <p:grpSp>
        <p:nvGrpSpPr>
          <p:cNvPr id="2" name="Group 1"/>
          <p:cNvGrpSpPr/>
          <p:nvPr/>
        </p:nvGrpSpPr>
        <p:grpSpPr>
          <a:xfrm flipH="1">
            <a:off x="9668484" y="1229383"/>
            <a:ext cx="3250008" cy="6140001"/>
            <a:chOff x="-546281" y="922036"/>
            <a:chExt cx="2437506" cy="4605001"/>
          </a:xfrm>
        </p:grpSpPr>
        <p:sp>
          <p:nvSpPr>
            <p:cNvPr id="8" name="Chevron 3"/>
            <p:cNvSpPr/>
            <p:nvPr/>
          </p:nvSpPr>
          <p:spPr>
            <a:xfrm rot="8100000">
              <a:off x="-546281" y="922036"/>
              <a:ext cx="1630597" cy="1224430"/>
            </a:xfrm>
            <a:custGeom>
              <a:avLst/>
              <a:gdLst/>
              <a:ahLst/>
              <a:cxnLst/>
              <a:rect l="l" t="t" r="r" b="b"/>
              <a:pathLst>
                <a:path w="1630597" h="1224430">
                  <a:moveTo>
                    <a:pt x="0" y="1224430"/>
                  </a:moveTo>
                  <a:lnTo>
                    <a:pt x="612215" y="612215"/>
                  </a:lnTo>
                  <a:lnTo>
                    <a:pt x="0" y="0"/>
                  </a:lnTo>
                  <a:lnTo>
                    <a:pt x="1453232" y="0"/>
                  </a:lnTo>
                  <a:lnTo>
                    <a:pt x="1630597" y="177365"/>
                  </a:lnTo>
                  <a:lnTo>
                    <a:pt x="583531" y="122443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9" name="Chevron 2"/>
            <p:cNvSpPr/>
            <p:nvPr/>
          </p:nvSpPr>
          <p:spPr>
            <a:xfrm rot="10800000">
              <a:off x="0" y="2858486"/>
              <a:ext cx="1891225" cy="1224430"/>
            </a:xfrm>
            <a:custGeom>
              <a:avLst/>
              <a:gdLst/>
              <a:ahLst/>
              <a:cxnLst/>
              <a:rect l="l" t="t" r="r" b="b"/>
              <a:pathLst>
                <a:path w="1891225" h="1224430">
                  <a:moveTo>
                    <a:pt x="1453232" y="1224430"/>
                  </a:moveTo>
                  <a:lnTo>
                    <a:pt x="0" y="1224430"/>
                  </a:lnTo>
                  <a:lnTo>
                    <a:pt x="612215" y="612215"/>
                  </a:lnTo>
                  <a:lnTo>
                    <a:pt x="0" y="0"/>
                  </a:lnTo>
                  <a:lnTo>
                    <a:pt x="1453232" y="0"/>
                  </a:lnTo>
                  <a:lnTo>
                    <a:pt x="1891225" y="437993"/>
                  </a:lnTo>
                  <a:lnTo>
                    <a:pt x="1891225" y="786437"/>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10" name="Chevron 4"/>
            <p:cNvSpPr/>
            <p:nvPr/>
          </p:nvSpPr>
          <p:spPr>
            <a:xfrm rot="13500000">
              <a:off x="-254942" y="4666220"/>
              <a:ext cx="1087134" cy="634499"/>
            </a:xfrm>
            <a:custGeom>
              <a:avLst/>
              <a:gdLst/>
              <a:ahLst/>
              <a:cxnLst/>
              <a:rect l="l" t="t" r="r" b="b"/>
              <a:pathLst>
                <a:path w="1087134" h="634499">
                  <a:moveTo>
                    <a:pt x="1087134" y="452636"/>
                  </a:moveTo>
                  <a:lnTo>
                    <a:pt x="905271" y="634499"/>
                  </a:lnTo>
                  <a:lnTo>
                    <a:pt x="0" y="634499"/>
                  </a:lnTo>
                  <a:lnTo>
                    <a:pt x="634499" y="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grpSp>
      <p:sp>
        <p:nvSpPr>
          <p:cNvPr id="3" name="Title 2"/>
          <p:cNvSpPr>
            <a:spLocks noGrp="1"/>
          </p:cNvSpPr>
          <p:nvPr>
            <p:ph type="title"/>
          </p:nvPr>
        </p:nvSpPr>
        <p:spPr>
          <a:xfrm>
            <a:off x="838200" y="658853"/>
            <a:ext cx="10515600" cy="1325563"/>
          </a:xfrm>
        </p:spPr>
        <p:txBody>
          <a:bodyPr/>
          <a:lstStyle>
            <a:lvl1pPr>
              <a:lnSpc>
                <a:spcPct val="80000"/>
              </a:lnSpc>
              <a:defRPr/>
            </a:lvl1pPr>
          </a:lstStyle>
          <a:p>
            <a:r>
              <a:rPr lang="en-US"/>
              <a:t>Click to edit Master title style</a:t>
            </a:r>
            <a:endParaRPr lang="en-GB"/>
          </a:p>
        </p:txBody>
      </p:sp>
      <p:sp>
        <p:nvSpPr>
          <p:cNvPr id="5" name="Text Placeholder 4"/>
          <p:cNvSpPr>
            <a:spLocks noGrp="1"/>
          </p:cNvSpPr>
          <p:nvPr>
            <p:ph type="body" sz="quarter" idx="10"/>
          </p:nvPr>
        </p:nvSpPr>
        <p:spPr>
          <a:xfrm>
            <a:off x="838200" y="2117861"/>
            <a:ext cx="8742363" cy="1971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780562"/>
      </p:ext>
    </p:extLst>
  </p:cSld>
  <p:clrMapOvr>
    <a:masterClrMapping/>
  </p:clrMapOvr>
  <p:extLst mod="1">
    <p:ext uri="{DCECCB84-F9BA-43D5-87BE-67443E8EF086}">
      <p15:sldGuideLst xmlns:p15="http://schemas.microsoft.com/office/powerpoint/2012/main">
        <p15:guide id="1" orient="horz" pos="116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163640 w 12192000"/>
              <a:gd name="connsiteY0" fmla="*/ 6372051 h 6858000"/>
              <a:gd name="connsiteX1" fmla="*/ 163640 w 12192000"/>
              <a:gd name="connsiteY1" fmla="*/ 6741552 h 6858000"/>
              <a:gd name="connsiteX2" fmla="*/ 309249 w 12192000"/>
              <a:gd name="connsiteY2" fmla="*/ 6555236 h 6858000"/>
              <a:gd name="connsiteX3" fmla="*/ 309249 w 12192000"/>
              <a:gd name="connsiteY3" fmla="*/ 6372051 h 6858000"/>
              <a:gd name="connsiteX4" fmla="*/ 421056 w 12192000"/>
              <a:gd name="connsiteY4" fmla="*/ 5949316 h 6858000"/>
              <a:gd name="connsiteX5" fmla="*/ 163640 w 12192000"/>
              <a:gd name="connsiteY5" fmla="*/ 6208175 h 6858000"/>
              <a:gd name="connsiteX6" fmla="*/ 163640 w 12192000"/>
              <a:gd name="connsiteY6" fmla="*/ 6224876 h 6858000"/>
              <a:gd name="connsiteX7" fmla="*/ 277124 w 12192000"/>
              <a:gd name="connsiteY7" fmla="*/ 6224876 h 6858000"/>
              <a:gd name="connsiteX8" fmla="*/ 306187 w 12192000"/>
              <a:gd name="connsiteY8" fmla="*/ 6224876 h 6858000"/>
              <a:gd name="connsiteX9" fmla="*/ 309249 w 12192000"/>
              <a:gd name="connsiteY9" fmla="*/ 6224876 h 6858000"/>
              <a:gd name="connsiteX10" fmla="*/ 365614 w 12192000"/>
              <a:gd name="connsiteY10" fmla="*/ 6300028 h 6858000"/>
              <a:gd name="connsiteX11" fmla="*/ 309249 w 12192000"/>
              <a:gd name="connsiteY11" fmla="*/ 6372050 h 6858000"/>
              <a:gd name="connsiteX12" fmla="*/ 451726 w 12192000"/>
              <a:gd name="connsiteY12" fmla="*/ 6372050 h 6858000"/>
              <a:gd name="connsiteX13" fmla="*/ 512788 w 12192000"/>
              <a:gd name="connsiteY13" fmla="*/ 6300028 h 6858000"/>
              <a:gd name="connsiteX14" fmla="*/ 451726 w 12192000"/>
              <a:gd name="connsiteY14" fmla="*/ 6224876 h 6858000"/>
              <a:gd name="connsiteX15" fmla="*/ 310339 w 12192000"/>
              <a:gd name="connsiteY15" fmla="*/ 6224876 h 6858000"/>
              <a:gd name="connsiteX16" fmla="*/ 310339 w 12192000"/>
              <a:gd name="connsiteY16" fmla="*/ 6208175 h 6858000"/>
              <a:gd name="connsiteX17" fmla="*/ 421056 w 12192000"/>
              <a:gd name="connsiteY17" fmla="*/ 6094054 h 6858000"/>
              <a:gd name="connsiteX18" fmla="*/ 517933 w 12192000"/>
              <a:gd name="connsiteY18" fmla="*/ 6094054 h 6858000"/>
              <a:gd name="connsiteX19" fmla="*/ 628649 w 12192000"/>
              <a:gd name="connsiteY19" fmla="*/ 5949316 h 6858000"/>
              <a:gd name="connsiteX20" fmla="*/ 421056 w 12192000"/>
              <a:gd name="connsiteY20" fmla="*/ 5949316 h 6858000"/>
              <a:gd name="connsiteX21" fmla="*/ 0 w 12192000"/>
              <a:gd name="connsiteY21" fmla="*/ 0 h 6858000"/>
              <a:gd name="connsiteX22" fmla="*/ 12192000 w 12192000"/>
              <a:gd name="connsiteY22" fmla="*/ 0 h 6858000"/>
              <a:gd name="connsiteX23" fmla="*/ 12192000 w 12192000"/>
              <a:gd name="connsiteY23" fmla="*/ 6858000 h 6858000"/>
              <a:gd name="connsiteX24" fmla="*/ 0 w 12192000"/>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6858000">
                <a:moveTo>
                  <a:pt x="163640" y="6372051"/>
                </a:moveTo>
                <a:lnTo>
                  <a:pt x="163640" y="6741552"/>
                </a:lnTo>
                <a:lnTo>
                  <a:pt x="309249" y="6555236"/>
                </a:lnTo>
                <a:lnTo>
                  <a:pt x="309249" y="6372051"/>
                </a:lnTo>
                <a:close/>
                <a:moveTo>
                  <a:pt x="421056" y="5949316"/>
                </a:moveTo>
                <a:cubicBezTo>
                  <a:pt x="279892" y="5949316"/>
                  <a:pt x="163640" y="6066220"/>
                  <a:pt x="163640" y="6208175"/>
                </a:cubicBezTo>
                <a:cubicBezTo>
                  <a:pt x="163640" y="6224876"/>
                  <a:pt x="163640" y="6224876"/>
                  <a:pt x="163640" y="6224876"/>
                </a:cubicBezTo>
                <a:cubicBezTo>
                  <a:pt x="277124" y="6224876"/>
                  <a:pt x="277124" y="6224876"/>
                  <a:pt x="277124" y="6224876"/>
                </a:cubicBezTo>
                <a:cubicBezTo>
                  <a:pt x="293732" y="6224876"/>
                  <a:pt x="302036" y="6224876"/>
                  <a:pt x="306187" y="6224876"/>
                </a:cubicBezTo>
                <a:lnTo>
                  <a:pt x="309249" y="6224876"/>
                </a:lnTo>
                <a:lnTo>
                  <a:pt x="365614" y="6300028"/>
                </a:lnTo>
                <a:lnTo>
                  <a:pt x="309249" y="6372050"/>
                </a:lnTo>
                <a:lnTo>
                  <a:pt x="451726" y="6372050"/>
                </a:lnTo>
                <a:lnTo>
                  <a:pt x="512788" y="6300028"/>
                </a:lnTo>
                <a:lnTo>
                  <a:pt x="451726" y="6224876"/>
                </a:lnTo>
                <a:lnTo>
                  <a:pt x="310339" y="6224876"/>
                </a:lnTo>
                <a:cubicBezTo>
                  <a:pt x="310339" y="6208175"/>
                  <a:pt x="310339" y="6208175"/>
                  <a:pt x="310339" y="6208175"/>
                </a:cubicBezTo>
                <a:cubicBezTo>
                  <a:pt x="310339" y="6146940"/>
                  <a:pt x="360162" y="6094054"/>
                  <a:pt x="421056" y="6094054"/>
                </a:cubicBezTo>
                <a:cubicBezTo>
                  <a:pt x="517933" y="6094054"/>
                  <a:pt x="517933" y="6094054"/>
                  <a:pt x="517933" y="6094054"/>
                </a:cubicBezTo>
                <a:cubicBezTo>
                  <a:pt x="628649" y="5949316"/>
                  <a:pt x="628649" y="5949316"/>
                  <a:pt x="628649" y="5949316"/>
                </a:cubicBezTo>
                <a:cubicBezTo>
                  <a:pt x="421056" y="5949316"/>
                  <a:pt x="421056" y="5949316"/>
                  <a:pt x="421056" y="5949316"/>
                </a:cubicBezTo>
                <a:close/>
                <a:moveTo>
                  <a:pt x="0" y="0"/>
                </a:moveTo>
                <a:lnTo>
                  <a:pt x="12192000" y="0"/>
                </a:lnTo>
                <a:lnTo>
                  <a:pt x="12192000" y="6858000"/>
                </a:lnTo>
                <a:lnTo>
                  <a:pt x="0" y="6858000"/>
                </a:lnTo>
                <a:close/>
              </a:path>
            </a:pathLst>
          </a:custGeom>
          <a:solidFill>
            <a:schemeClr val="bg2">
              <a:lumMod val="40000"/>
              <a:lumOff val="60000"/>
            </a:schemeClr>
          </a:solidFill>
        </p:spPr>
        <p:txBody>
          <a:bodyPr wrap="square" anchor="ctr">
            <a:noAutofit/>
          </a:bodyPr>
          <a:lstStyle>
            <a:lvl1pPr algn="ctr">
              <a:defRPr/>
            </a:lvl1pPr>
          </a:lstStyle>
          <a:p>
            <a:endParaRPr lang="en-GB" dirty="0"/>
          </a:p>
        </p:txBody>
      </p:sp>
    </p:spTree>
    <p:extLst>
      <p:ext uri="{BB962C8B-B14F-4D97-AF65-F5344CB8AC3E}">
        <p14:creationId xmlns:p14="http://schemas.microsoft.com/office/powerpoint/2010/main" val="3874650326"/>
      </p:ext>
    </p:extLst>
  </p:cSld>
  <p:clrMapOvr>
    <a:masterClrMapping/>
  </p:clrMapOvr>
  <p:extLst mod="1">
    <p:ext uri="{DCECCB84-F9BA-43D5-87BE-67443E8EF086}">
      <p15:sldGuideLst xmlns:p15="http://schemas.microsoft.com/office/powerpoint/2012/main">
        <p15:guide id="1" orient="horz" pos="11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Green">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3192758" y="-17943"/>
            <a:ext cx="8999243" cy="6874422"/>
          </a:xfrm>
          <a:custGeom>
            <a:avLst/>
            <a:gdLst>
              <a:gd name="connsiteX0" fmla="*/ 5629637 w 8999243"/>
              <a:gd name="connsiteY0" fmla="*/ 0 h 6874422"/>
              <a:gd name="connsiteX1" fmla="*/ 8999243 w 8999243"/>
              <a:gd name="connsiteY1" fmla="*/ 0 h 6874422"/>
              <a:gd name="connsiteX2" fmla="*/ 8999243 w 8999243"/>
              <a:gd name="connsiteY2" fmla="*/ 6874422 h 6874422"/>
              <a:gd name="connsiteX3" fmla="*/ 0 w 8999243"/>
              <a:gd name="connsiteY3" fmla="*/ 6861829 h 6874422"/>
            </a:gdLst>
            <a:ahLst/>
            <a:cxnLst>
              <a:cxn ang="0">
                <a:pos x="connsiteX0" y="connsiteY0"/>
              </a:cxn>
              <a:cxn ang="0">
                <a:pos x="connsiteX1" y="connsiteY1"/>
              </a:cxn>
              <a:cxn ang="0">
                <a:pos x="connsiteX2" y="connsiteY2"/>
              </a:cxn>
              <a:cxn ang="0">
                <a:pos x="connsiteX3" y="connsiteY3"/>
              </a:cxn>
            </a:cxnLst>
            <a:rect l="l" t="t" r="r" b="b"/>
            <a:pathLst>
              <a:path w="8999243" h="6874422">
                <a:moveTo>
                  <a:pt x="5629637" y="0"/>
                </a:moveTo>
                <a:lnTo>
                  <a:pt x="8999243" y="0"/>
                </a:lnTo>
                <a:lnTo>
                  <a:pt x="8999243" y="6874422"/>
                </a:lnTo>
                <a:lnTo>
                  <a:pt x="0" y="6861829"/>
                </a:lnTo>
                <a:close/>
              </a:path>
            </a:pathLst>
          </a:custGeom>
          <a:solidFill>
            <a:schemeClr val="bg1">
              <a:lumMod val="95000"/>
            </a:schemeClr>
          </a:solidFill>
        </p:spPr>
        <p:txBody>
          <a:bodyPr wrap="square" anchor="ctr">
            <a:noAutofit/>
          </a:bodyPr>
          <a:lstStyle>
            <a:lvl1pPr algn="ctr">
              <a:defRPr/>
            </a:lvl1pPr>
          </a:lstStyle>
          <a:p>
            <a:endParaRPr lang="en-GB" dirty="0"/>
          </a:p>
        </p:txBody>
      </p:sp>
      <p:sp>
        <p:nvSpPr>
          <p:cNvPr id="2" name="Title 1"/>
          <p:cNvSpPr>
            <a:spLocks noGrp="1"/>
          </p:cNvSpPr>
          <p:nvPr>
            <p:ph type="title" hasCustomPrompt="1"/>
          </p:nvPr>
        </p:nvSpPr>
        <p:spPr>
          <a:xfrm>
            <a:off x="838200" y="2003425"/>
            <a:ext cx="4525370" cy="549275"/>
          </a:xfrm>
        </p:spPr>
        <p:txBody>
          <a:bodyPr/>
          <a:lstStyle>
            <a:lvl1pPr>
              <a:defRPr>
                <a:solidFill>
                  <a:schemeClr val="bg1"/>
                </a:solidFill>
              </a:defRPr>
            </a:lvl1pPr>
          </a:lstStyle>
          <a:p>
            <a:r>
              <a:rPr lang="en-US" dirty="0"/>
              <a:t>Contact</a:t>
            </a:r>
            <a:endParaRPr lang="en-GB" dirty="0"/>
          </a:p>
        </p:txBody>
      </p:sp>
      <p:sp>
        <p:nvSpPr>
          <p:cNvPr id="4" name="Text Placeholder 3"/>
          <p:cNvSpPr>
            <a:spLocks noGrp="1"/>
          </p:cNvSpPr>
          <p:nvPr>
            <p:ph type="body" sz="quarter" idx="10"/>
          </p:nvPr>
        </p:nvSpPr>
        <p:spPr>
          <a:xfrm>
            <a:off x="838200" y="3933909"/>
            <a:ext cx="2807043" cy="1539966"/>
          </a:xfrm>
        </p:spPr>
        <p:txBody>
          <a:bodyPr>
            <a:normAutofit/>
          </a:bodyPr>
          <a:lstStyle>
            <a:lvl1pPr>
              <a:defRPr sz="1600">
                <a:solidFill>
                  <a:schemeClr val="bg1"/>
                </a:solidFill>
              </a:defRPr>
            </a:lvl1pPr>
            <a:lvl2pPr>
              <a:defRPr sz="1600">
                <a:solidFill>
                  <a:schemeClr val="bg1"/>
                </a:solidFill>
              </a:defRPr>
            </a:lvl2pPr>
            <a:lvl3pPr>
              <a:defRPr sz="1400">
                <a:solidFill>
                  <a:schemeClr val="bg1"/>
                </a:solidFill>
              </a:defRPr>
            </a:lvl3pPr>
            <a:lvl4pPr>
              <a:defRPr sz="1100">
                <a:solidFill>
                  <a:schemeClr val="bg1"/>
                </a:solidFill>
              </a:defRPr>
            </a:lvl4pPr>
            <a:lvl5pP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p:nvPr>
        </p:nvSpPr>
        <p:spPr>
          <a:xfrm>
            <a:off x="838200" y="2644504"/>
            <a:ext cx="4525371" cy="11884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0" name="Group 29"/>
          <p:cNvGrpSpPr>
            <a:grpSpLocks noChangeAspect="1"/>
          </p:cNvGrpSpPr>
          <p:nvPr userDrawn="1"/>
        </p:nvGrpSpPr>
        <p:grpSpPr bwMode="auto">
          <a:xfrm>
            <a:off x="865188" y="1176533"/>
            <a:ext cx="4498390" cy="735088"/>
            <a:chOff x="729" y="-1090"/>
            <a:chExt cx="5275" cy="862"/>
          </a:xfrm>
          <a:solidFill>
            <a:schemeClr val="bg1"/>
          </a:solidFill>
        </p:grpSpPr>
        <p:sp>
          <p:nvSpPr>
            <p:cNvPr id="31" name="Freeform 5"/>
            <p:cNvSpPr>
              <a:spLocks/>
            </p:cNvSpPr>
            <p:nvPr userDrawn="1"/>
          </p:nvSpPr>
          <p:spPr bwMode="auto">
            <a:xfrm>
              <a:off x="3297" y="-1025"/>
              <a:ext cx="390" cy="621"/>
            </a:xfrm>
            <a:custGeom>
              <a:avLst/>
              <a:gdLst>
                <a:gd name="T0" fmla="*/ 0 w 221"/>
                <a:gd name="T1" fmla="*/ 0 h 350"/>
                <a:gd name="T2" fmla="*/ 33 w 221"/>
                <a:gd name="T3" fmla="*/ 0 h 350"/>
                <a:gd name="T4" fmla="*/ 33 w 221"/>
                <a:gd name="T5" fmla="*/ 143 h 350"/>
                <a:gd name="T6" fmla="*/ 127 w 221"/>
                <a:gd name="T7" fmla="*/ 91 h 350"/>
                <a:gd name="T8" fmla="*/ 221 w 221"/>
                <a:gd name="T9" fmla="*/ 205 h 350"/>
                <a:gd name="T10" fmla="*/ 221 w 221"/>
                <a:gd name="T11" fmla="*/ 350 h 350"/>
                <a:gd name="T12" fmla="*/ 188 w 221"/>
                <a:gd name="T13" fmla="*/ 350 h 350"/>
                <a:gd name="T14" fmla="*/ 188 w 221"/>
                <a:gd name="T15" fmla="*/ 213 h 350"/>
                <a:gd name="T16" fmla="*/ 121 w 221"/>
                <a:gd name="T17" fmla="*/ 121 h 350"/>
                <a:gd name="T18" fmla="*/ 54 w 221"/>
                <a:gd name="T19" fmla="*/ 155 h 350"/>
                <a:gd name="T20" fmla="*/ 33 w 221"/>
                <a:gd name="T21" fmla="*/ 244 h 350"/>
                <a:gd name="T22" fmla="*/ 33 w 221"/>
                <a:gd name="T23" fmla="*/ 350 h 350"/>
                <a:gd name="T24" fmla="*/ 0 w 221"/>
                <a:gd name="T25" fmla="*/ 350 h 350"/>
                <a:gd name="T26" fmla="*/ 0 w 221"/>
                <a:gd name="T2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350">
                  <a:moveTo>
                    <a:pt x="0" y="0"/>
                  </a:moveTo>
                  <a:cubicBezTo>
                    <a:pt x="33" y="0"/>
                    <a:pt x="33" y="0"/>
                    <a:pt x="33" y="0"/>
                  </a:cubicBezTo>
                  <a:cubicBezTo>
                    <a:pt x="33" y="143"/>
                    <a:pt x="33" y="143"/>
                    <a:pt x="33" y="143"/>
                  </a:cubicBezTo>
                  <a:cubicBezTo>
                    <a:pt x="59" y="109"/>
                    <a:pt x="89" y="91"/>
                    <a:pt x="127" y="91"/>
                  </a:cubicBezTo>
                  <a:cubicBezTo>
                    <a:pt x="182" y="91"/>
                    <a:pt x="221" y="130"/>
                    <a:pt x="221" y="205"/>
                  </a:cubicBezTo>
                  <a:cubicBezTo>
                    <a:pt x="221" y="350"/>
                    <a:pt x="221" y="350"/>
                    <a:pt x="221" y="350"/>
                  </a:cubicBezTo>
                  <a:cubicBezTo>
                    <a:pt x="188" y="350"/>
                    <a:pt x="188" y="350"/>
                    <a:pt x="188" y="350"/>
                  </a:cubicBezTo>
                  <a:cubicBezTo>
                    <a:pt x="188" y="213"/>
                    <a:pt x="188" y="213"/>
                    <a:pt x="188" y="213"/>
                  </a:cubicBezTo>
                  <a:cubicBezTo>
                    <a:pt x="188" y="153"/>
                    <a:pt x="170" y="121"/>
                    <a:pt x="121" y="121"/>
                  </a:cubicBezTo>
                  <a:cubicBezTo>
                    <a:pt x="94" y="121"/>
                    <a:pt x="71" y="133"/>
                    <a:pt x="54" y="155"/>
                  </a:cubicBezTo>
                  <a:cubicBezTo>
                    <a:pt x="36" y="179"/>
                    <a:pt x="33" y="204"/>
                    <a:pt x="33" y="244"/>
                  </a:cubicBezTo>
                  <a:cubicBezTo>
                    <a:pt x="33" y="350"/>
                    <a:pt x="33" y="350"/>
                    <a:pt x="33" y="350"/>
                  </a:cubicBezTo>
                  <a:cubicBezTo>
                    <a:pt x="0" y="350"/>
                    <a:pt x="0" y="350"/>
                    <a:pt x="0" y="35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Oval 6"/>
            <p:cNvSpPr>
              <a:spLocks noChangeArrowheads="1"/>
            </p:cNvSpPr>
            <p:nvPr userDrawn="1"/>
          </p:nvSpPr>
          <p:spPr bwMode="auto">
            <a:xfrm>
              <a:off x="3793" y="-1025"/>
              <a:ext cx="74" cy="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7"/>
            <p:cNvSpPr>
              <a:spLocks noChangeArrowheads="1"/>
            </p:cNvSpPr>
            <p:nvPr userDrawn="1"/>
          </p:nvSpPr>
          <p:spPr bwMode="auto">
            <a:xfrm>
              <a:off x="3802" y="-851"/>
              <a:ext cx="56" cy="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8"/>
            <p:cNvSpPr>
              <a:spLocks/>
            </p:cNvSpPr>
            <p:nvPr userDrawn="1"/>
          </p:nvSpPr>
          <p:spPr bwMode="auto">
            <a:xfrm>
              <a:off x="3976" y="-863"/>
              <a:ext cx="390" cy="459"/>
            </a:xfrm>
            <a:custGeom>
              <a:avLst/>
              <a:gdLst>
                <a:gd name="T0" fmla="*/ 32 w 221"/>
                <a:gd name="T1" fmla="*/ 52 h 259"/>
                <a:gd name="T2" fmla="*/ 127 w 221"/>
                <a:gd name="T3" fmla="*/ 0 h 259"/>
                <a:gd name="T4" fmla="*/ 221 w 221"/>
                <a:gd name="T5" fmla="*/ 118 h 259"/>
                <a:gd name="T6" fmla="*/ 221 w 221"/>
                <a:gd name="T7" fmla="*/ 259 h 259"/>
                <a:gd name="T8" fmla="*/ 188 w 221"/>
                <a:gd name="T9" fmla="*/ 259 h 259"/>
                <a:gd name="T10" fmla="*/ 188 w 221"/>
                <a:gd name="T11" fmla="*/ 122 h 259"/>
                <a:gd name="T12" fmla="*/ 121 w 221"/>
                <a:gd name="T13" fmla="*/ 30 h 259"/>
                <a:gd name="T14" fmla="*/ 54 w 221"/>
                <a:gd name="T15" fmla="*/ 64 h 259"/>
                <a:gd name="T16" fmla="*/ 32 w 221"/>
                <a:gd name="T17" fmla="*/ 153 h 259"/>
                <a:gd name="T18" fmla="*/ 32 w 221"/>
                <a:gd name="T19" fmla="*/ 259 h 259"/>
                <a:gd name="T20" fmla="*/ 0 w 221"/>
                <a:gd name="T21" fmla="*/ 259 h 259"/>
                <a:gd name="T22" fmla="*/ 0 w 221"/>
                <a:gd name="T23" fmla="*/ 7 h 259"/>
                <a:gd name="T24" fmla="*/ 32 w 221"/>
                <a:gd name="T25" fmla="*/ 7 h 259"/>
                <a:gd name="T26" fmla="*/ 32 w 221"/>
                <a:gd name="T27" fmla="*/ 5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9">
                  <a:moveTo>
                    <a:pt x="32" y="52"/>
                  </a:moveTo>
                  <a:cubicBezTo>
                    <a:pt x="58" y="18"/>
                    <a:pt x="90" y="0"/>
                    <a:pt x="127" y="0"/>
                  </a:cubicBezTo>
                  <a:cubicBezTo>
                    <a:pt x="182" y="0"/>
                    <a:pt x="221" y="38"/>
                    <a:pt x="221" y="118"/>
                  </a:cubicBezTo>
                  <a:cubicBezTo>
                    <a:pt x="221" y="259"/>
                    <a:pt x="221" y="259"/>
                    <a:pt x="221" y="259"/>
                  </a:cubicBezTo>
                  <a:cubicBezTo>
                    <a:pt x="188" y="259"/>
                    <a:pt x="188" y="259"/>
                    <a:pt x="188" y="259"/>
                  </a:cubicBezTo>
                  <a:cubicBezTo>
                    <a:pt x="188" y="122"/>
                    <a:pt x="188" y="122"/>
                    <a:pt x="188" y="122"/>
                  </a:cubicBezTo>
                  <a:cubicBezTo>
                    <a:pt x="188" y="62"/>
                    <a:pt x="170" y="30"/>
                    <a:pt x="121" y="30"/>
                  </a:cubicBezTo>
                  <a:cubicBezTo>
                    <a:pt x="94" y="30"/>
                    <a:pt x="71" y="42"/>
                    <a:pt x="54" y="64"/>
                  </a:cubicBezTo>
                  <a:cubicBezTo>
                    <a:pt x="35" y="89"/>
                    <a:pt x="32" y="113"/>
                    <a:pt x="32" y="153"/>
                  </a:cubicBezTo>
                  <a:cubicBezTo>
                    <a:pt x="32" y="259"/>
                    <a:pt x="32" y="259"/>
                    <a:pt x="32" y="259"/>
                  </a:cubicBezTo>
                  <a:cubicBezTo>
                    <a:pt x="0" y="259"/>
                    <a:pt x="0" y="259"/>
                    <a:pt x="0" y="259"/>
                  </a:cubicBezTo>
                  <a:cubicBezTo>
                    <a:pt x="0" y="7"/>
                    <a:pt x="0" y="7"/>
                    <a:pt x="0" y="7"/>
                  </a:cubicBezTo>
                  <a:cubicBezTo>
                    <a:pt x="32" y="7"/>
                    <a:pt x="32" y="7"/>
                    <a:pt x="32" y="7"/>
                  </a:cubicBezTo>
                  <a:lnTo>
                    <a:pt x="3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9"/>
            <p:cNvSpPr>
              <a:spLocks/>
            </p:cNvSpPr>
            <p:nvPr userDrawn="1"/>
          </p:nvSpPr>
          <p:spPr bwMode="auto">
            <a:xfrm>
              <a:off x="4488" y="-1025"/>
              <a:ext cx="362" cy="621"/>
            </a:xfrm>
            <a:custGeom>
              <a:avLst/>
              <a:gdLst>
                <a:gd name="T0" fmla="*/ 0 w 362"/>
                <a:gd name="T1" fmla="*/ 0 h 621"/>
                <a:gd name="T2" fmla="*/ 58 w 362"/>
                <a:gd name="T3" fmla="*/ 0 h 621"/>
                <a:gd name="T4" fmla="*/ 58 w 362"/>
                <a:gd name="T5" fmla="*/ 355 h 621"/>
                <a:gd name="T6" fmla="*/ 263 w 362"/>
                <a:gd name="T7" fmla="*/ 174 h 621"/>
                <a:gd name="T8" fmla="*/ 348 w 362"/>
                <a:gd name="T9" fmla="*/ 174 h 621"/>
                <a:gd name="T10" fmla="*/ 104 w 362"/>
                <a:gd name="T11" fmla="*/ 387 h 621"/>
                <a:gd name="T12" fmla="*/ 362 w 362"/>
                <a:gd name="T13" fmla="*/ 621 h 621"/>
                <a:gd name="T14" fmla="*/ 281 w 362"/>
                <a:gd name="T15" fmla="*/ 621 h 621"/>
                <a:gd name="T16" fmla="*/ 58 w 362"/>
                <a:gd name="T17" fmla="*/ 421 h 621"/>
                <a:gd name="T18" fmla="*/ 58 w 362"/>
                <a:gd name="T19" fmla="*/ 621 h 621"/>
                <a:gd name="T20" fmla="*/ 0 w 362"/>
                <a:gd name="T21" fmla="*/ 621 h 621"/>
                <a:gd name="T22" fmla="*/ 0 w 362"/>
                <a:gd name="T2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621">
                  <a:moveTo>
                    <a:pt x="0" y="0"/>
                  </a:moveTo>
                  <a:lnTo>
                    <a:pt x="58" y="0"/>
                  </a:lnTo>
                  <a:lnTo>
                    <a:pt x="58" y="355"/>
                  </a:lnTo>
                  <a:lnTo>
                    <a:pt x="263" y="174"/>
                  </a:lnTo>
                  <a:lnTo>
                    <a:pt x="348" y="174"/>
                  </a:lnTo>
                  <a:lnTo>
                    <a:pt x="104" y="387"/>
                  </a:lnTo>
                  <a:lnTo>
                    <a:pt x="362" y="621"/>
                  </a:lnTo>
                  <a:lnTo>
                    <a:pt x="281" y="621"/>
                  </a:lnTo>
                  <a:lnTo>
                    <a:pt x="58" y="421"/>
                  </a:lnTo>
                  <a:lnTo>
                    <a:pt x="58" y="621"/>
                  </a:lnTo>
                  <a:lnTo>
                    <a:pt x="0" y="6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0"/>
            <p:cNvSpPr>
              <a:spLocks/>
            </p:cNvSpPr>
            <p:nvPr userDrawn="1"/>
          </p:nvSpPr>
          <p:spPr bwMode="auto">
            <a:xfrm>
              <a:off x="4892" y="-1025"/>
              <a:ext cx="74" cy="75"/>
            </a:xfrm>
            <a:custGeom>
              <a:avLst/>
              <a:gdLst>
                <a:gd name="T0" fmla="*/ 42 w 42"/>
                <a:gd name="T1" fmla="*/ 20 h 42"/>
                <a:gd name="T2" fmla="*/ 21 w 42"/>
                <a:gd name="T3" fmla="*/ 42 h 42"/>
                <a:gd name="T4" fmla="*/ 0 w 42"/>
                <a:gd name="T5" fmla="*/ 20 h 42"/>
                <a:gd name="T6" fmla="*/ 21 w 42"/>
                <a:gd name="T7" fmla="*/ 0 h 42"/>
                <a:gd name="T8" fmla="*/ 42 w 42"/>
                <a:gd name="T9" fmla="*/ 20 h 42"/>
              </a:gdLst>
              <a:ahLst/>
              <a:cxnLst>
                <a:cxn ang="0">
                  <a:pos x="T0" y="T1"/>
                </a:cxn>
                <a:cxn ang="0">
                  <a:pos x="T2" y="T3"/>
                </a:cxn>
                <a:cxn ang="0">
                  <a:pos x="T4" y="T5"/>
                </a:cxn>
                <a:cxn ang="0">
                  <a:pos x="T6" y="T7"/>
                </a:cxn>
                <a:cxn ang="0">
                  <a:pos x="T8" y="T9"/>
                </a:cxn>
              </a:cxnLst>
              <a:rect l="0" t="0" r="r" b="b"/>
              <a:pathLst>
                <a:path w="42" h="42">
                  <a:moveTo>
                    <a:pt x="42" y="20"/>
                  </a:moveTo>
                  <a:cubicBezTo>
                    <a:pt x="42" y="32"/>
                    <a:pt x="32" y="42"/>
                    <a:pt x="21" y="42"/>
                  </a:cubicBezTo>
                  <a:cubicBezTo>
                    <a:pt x="9" y="42"/>
                    <a:pt x="0" y="32"/>
                    <a:pt x="0" y="20"/>
                  </a:cubicBezTo>
                  <a:cubicBezTo>
                    <a:pt x="0" y="9"/>
                    <a:pt x="10" y="0"/>
                    <a:pt x="21" y="0"/>
                  </a:cubicBezTo>
                  <a:cubicBezTo>
                    <a:pt x="32" y="0"/>
                    <a:pt x="42" y="9"/>
                    <a:pt x="4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11"/>
            <p:cNvSpPr>
              <a:spLocks noChangeArrowheads="1"/>
            </p:cNvSpPr>
            <p:nvPr userDrawn="1"/>
          </p:nvSpPr>
          <p:spPr bwMode="auto">
            <a:xfrm>
              <a:off x="4901" y="-851"/>
              <a:ext cx="58" cy="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2"/>
            <p:cNvSpPr>
              <a:spLocks/>
            </p:cNvSpPr>
            <p:nvPr userDrawn="1"/>
          </p:nvSpPr>
          <p:spPr bwMode="auto">
            <a:xfrm>
              <a:off x="5077" y="-863"/>
              <a:ext cx="389" cy="459"/>
            </a:xfrm>
            <a:custGeom>
              <a:avLst/>
              <a:gdLst>
                <a:gd name="T0" fmla="*/ 32 w 220"/>
                <a:gd name="T1" fmla="*/ 52 h 259"/>
                <a:gd name="T2" fmla="*/ 126 w 220"/>
                <a:gd name="T3" fmla="*/ 0 h 259"/>
                <a:gd name="T4" fmla="*/ 220 w 220"/>
                <a:gd name="T5" fmla="*/ 118 h 259"/>
                <a:gd name="T6" fmla="*/ 220 w 220"/>
                <a:gd name="T7" fmla="*/ 259 h 259"/>
                <a:gd name="T8" fmla="*/ 188 w 220"/>
                <a:gd name="T9" fmla="*/ 259 h 259"/>
                <a:gd name="T10" fmla="*/ 188 w 220"/>
                <a:gd name="T11" fmla="*/ 122 h 259"/>
                <a:gd name="T12" fmla="*/ 120 w 220"/>
                <a:gd name="T13" fmla="*/ 30 h 259"/>
                <a:gd name="T14" fmla="*/ 54 w 220"/>
                <a:gd name="T15" fmla="*/ 64 h 259"/>
                <a:gd name="T16" fmla="*/ 32 w 220"/>
                <a:gd name="T17" fmla="*/ 153 h 259"/>
                <a:gd name="T18" fmla="*/ 32 w 220"/>
                <a:gd name="T19" fmla="*/ 259 h 259"/>
                <a:gd name="T20" fmla="*/ 0 w 220"/>
                <a:gd name="T21" fmla="*/ 259 h 259"/>
                <a:gd name="T22" fmla="*/ 0 w 220"/>
                <a:gd name="T23" fmla="*/ 7 h 259"/>
                <a:gd name="T24" fmla="*/ 32 w 220"/>
                <a:gd name="T25" fmla="*/ 7 h 259"/>
                <a:gd name="T26" fmla="*/ 32 w 220"/>
                <a:gd name="T27" fmla="*/ 5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59">
                  <a:moveTo>
                    <a:pt x="32" y="52"/>
                  </a:moveTo>
                  <a:cubicBezTo>
                    <a:pt x="58" y="18"/>
                    <a:pt x="89" y="0"/>
                    <a:pt x="126" y="0"/>
                  </a:cubicBezTo>
                  <a:cubicBezTo>
                    <a:pt x="182" y="0"/>
                    <a:pt x="220" y="38"/>
                    <a:pt x="220" y="118"/>
                  </a:cubicBezTo>
                  <a:cubicBezTo>
                    <a:pt x="220" y="259"/>
                    <a:pt x="220" y="259"/>
                    <a:pt x="220" y="259"/>
                  </a:cubicBezTo>
                  <a:cubicBezTo>
                    <a:pt x="188" y="259"/>
                    <a:pt x="188" y="259"/>
                    <a:pt x="188" y="259"/>
                  </a:cubicBezTo>
                  <a:cubicBezTo>
                    <a:pt x="188" y="122"/>
                    <a:pt x="188" y="122"/>
                    <a:pt x="188" y="122"/>
                  </a:cubicBezTo>
                  <a:cubicBezTo>
                    <a:pt x="188" y="62"/>
                    <a:pt x="169" y="30"/>
                    <a:pt x="120" y="30"/>
                  </a:cubicBezTo>
                  <a:cubicBezTo>
                    <a:pt x="93" y="30"/>
                    <a:pt x="71" y="42"/>
                    <a:pt x="54" y="64"/>
                  </a:cubicBezTo>
                  <a:cubicBezTo>
                    <a:pt x="35" y="89"/>
                    <a:pt x="32" y="113"/>
                    <a:pt x="32" y="153"/>
                  </a:cubicBezTo>
                  <a:cubicBezTo>
                    <a:pt x="32" y="259"/>
                    <a:pt x="32" y="259"/>
                    <a:pt x="32" y="259"/>
                  </a:cubicBezTo>
                  <a:cubicBezTo>
                    <a:pt x="0" y="259"/>
                    <a:pt x="0" y="259"/>
                    <a:pt x="0" y="259"/>
                  </a:cubicBezTo>
                  <a:cubicBezTo>
                    <a:pt x="0" y="7"/>
                    <a:pt x="0" y="7"/>
                    <a:pt x="0" y="7"/>
                  </a:cubicBezTo>
                  <a:cubicBezTo>
                    <a:pt x="32" y="7"/>
                    <a:pt x="32" y="7"/>
                    <a:pt x="32" y="7"/>
                  </a:cubicBezTo>
                  <a:lnTo>
                    <a:pt x="3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3"/>
            <p:cNvSpPr>
              <a:spLocks noEditPoints="1"/>
            </p:cNvSpPr>
            <p:nvPr userDrawn="1"/>
          </p:nvSpPr>
          <p:spPr bwMode="auto">
            <a:xfrm>
              <a:off x="5540" y="-863"/>
              <a:ext cx="464" cy="635"/>
            </a:xfrm>
            <a:custGeom>
              <a:avLst/>
              <a:gdLst>
                <a:gd name="T0" fmla="*/ 263 w 263"/>
                <a:gd name="T1" fmla="*/ 208 h 358"/>
                <a:gd name="T2" fmla="*/ 240 w 263"/>
                <a:gd name="T3" fmla="*/ 311 h 358"/>
                <a:gd name="T4" fmla="*/ 133 w 263"/>
                <a:gd name="T5" fmla="*/ 358 h 358"/>
                <a:gd name="T6" fmla="*/ 3 w 263"/>
                <a:gd name="T7" fmla="*/ 279 h 358"/>
                <a:gd name="T8" fmla="*/ 38 w 263"/>
                <a:gd name="T9" fmla="*/ 279 h 358"/>
                <a:gd name="T10" fmla="*/ 131 w 263"/>
                <a:gd name="T11" fmla="*/ 328 h 358"/>
                <a:gd name="T12" fmla="*/ 219 w 263"/>
                <a:gd name="T13" fmla="*/ 285 h 358"/>
                <a:gd name="T14" fmla="*/ 230 w 263"/>
                <a:gd name="T15" fmla="*/ 230 h 358"/>
                <a:gd name="T16" fmla="*/ 230 w 263"/>
                <a:gd name="T17" fmla="*/ 211 h 358"/>
                <a:gd name="T18" fmla="*/ 129 w 263"/>
                <a:gd name="T19" fmla="*/ 259 h 358"/>
                <a:gd name="T20" fmla="*/ 0 w 263"/>
                <a:gd name="T21" fmla="*/ 131 h 358"/>
                <a:gd name="T22" fmla="*/ 129 w 263"/>
                <a:gd name="T23" fmla="*/ 0 h 358"/>
                <a:gd name="T24" fmla="*/ 230 w 263"/>
                <a:gd name="T25" fmla="*/ 51 h 358"/>
                <a:gd name="T26" fmla="*/ 230 w 263"/>
                <a:gd name="T27" fmla="*/ 7 h 358"/>
                <a:gd name="T28" fmla="*/ 263 w 263"/>
                <a:gd name="T29" fmla="*/ 7 h 358"/>
                <a:gd name="T30" fmla="*/ 263 w 263"/>
                <a:gd name="T31" fmla="*/ 208 h 358"/>
                <a:gd name="T32" fmla="*/ 33 w 263"/>
                <a:gd name="T33" fmla="*/ 133 h 358"/>
                <a:gd name="T34" fmla="*/ 135 w 263"/>
                <a:gd name="T35" fmla="*/ 229 h 358"/>
                <a:gd name="T36" fmla="*/ 232 w 263"/>
                <a:gd name="T37" fmla="*/ 131 h 358"/>
                <a:gd name="T38" fmla="*/ 134 w 263"/>
                <a:gd name="T39" fmla="*/ 32 h 358"/>
                <a:gd name="T40" fmla="*/ 33 w 263"/>
                <a:gd name="T41" fmla="*/ 13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3" h="358">
                  <a:moveTo>
                    <a:pt x="263" y="208"/>
                  </a:moveTo>
                  <a:cubicBezTo>
                    <a:pt x="263" y="249"/>
                    <a:pt x="261" y="283"/>
                    <a:pt x="240" y="311"/>
                  </a:cubicBezTo>
                  <a:cubicBezTo>
                    <a:pt x="219" y="340"/>
                    <a:pt x="181" y="358"/>
                    <a:pt x="133" y="358"/>
                  </a:cubicBezTo>
                  <a:cubicBezTo>
                    <a:pt x="61" y="358"/>
                    <a:pt x="25" y="328"/>
                    <a:pt x="3" y="279"/>
                  </a:cubicBezTo>
                  <a:cubicBezTo>
                    <a:pt x="38" y="279"/>
                    <a:pt x="38" y="279"/>
                    <a:pt x="38" y="279"/>
                  </a:cubicBezTo>
                  <a:cubicBezTo>
                    <a:pt x="57" y="312"/>
                    <a:pt x="87" y="328"/>
                    <a:pt x="131" y="328"/>
                  </a:cubicBezTo>
                  <a:cubicBezTo>
                    <a:pt x="173" y="328"/>
                    <a:pt x="204" y="313"/>
                    <a:pt x="219" y="285"/>
                  </a:cubicBezTo>
                  <a:cubicBezTo>
                    <a:pt x="229" y="268"/>
                    <a:pt x="230" y="250"/>
                    <a:pt x="230" y="230"/>
                  </a:cubicBezTo>
                  <a:cubicBezTo>
                    <a:pt x="230" y="211"/>
                    <a:pt x="230" y="211"/>
                    <a:pt x="230" y="211"/>
                  </a:cubicBezTo>
                  <a:cubicBezTo>
                    <a:pt x="205" y="243"/>
                    <a:pt x="168" y="259"/>
                    <a:pt x="129" y="259"/>
                  </a:cubicBezTo>
                  <a:cubicBezTo>
                    <a:pt x="59" y="259"/>
                    <a:pt x="0" y="206"/>
                    <a:pt x="0" y="131"/>
                  </a:cubicBezTo>
                  <a:cubicBezTo>
                    <a:pt x="0" y="56"/>
                    <a:pt x="62" y="0"/>
                    <a:pt x="129" y="0"/>
                  </a:cubicBezTo>
                  <a:cubicBezTo>
                    <a:pt x="174" y="0"/>
                    <a:pt x="204" y="19"/>
                    <a:pt x="230" y="51"/>
                  </a:cubicBezTo>
                  <a:cubicBezTo>
                    <a:pt x="230" y="7"/>
                    <a:pt x="230" y="7"/>
                    <a:pt x="230" y="7"/>
                  </a:cubicBezTo>
                  <a:cubicBezTo>
                    <a:pt x="263" y="7"/>
                    <a:pt x="263" y="7"/>
                    <a:pt x="263" y="7"/>
                  </a:cubicBezTo>
                  <a:lnTo>
                    <a:pt x="263" y="208"/>
                  </a:lnTo>
                  <a:close/>
                  <a:moveTo>
                    <a:pt x="33" y="133"/>
                  </a:moveTo>
                  <a:cubicBezTo>
                    <a:pt x="33" y="184"/>
                    <a:pt x="69" y="229"/>
                    <a:pt x="135" y="229"/>
                  </a:cubicBezTo>
                  <a:cubicBezTo>
                    <a:pt x="190" y="229"/>
                    <a:pt x="232" y="190"/>
                    <a:pt x="232" y="131"/>
                  </a:cubicBezTo>
                  <a:cubicBezTo>
                    <a:pt x="232" y="70"/>
                    <a:pt x="187" y="32"/>
                    <a:pt x="134" y="32"/>
                  </a:cubicBezTo>
                  <a:cubicBezTo>
                    <a:pt x="78" y="32"/>
                    <a:pt x="33" y="75"/>
                    <a:pt x="33"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4"/>
            <p:cNvSpPr>
              <a:spLocks/>
            </p:cNvSpPr>
            <p:nvPr userDrawn="1"/>
          </p:nvSpPr>
          <p:spPr bwMode="auto">
            <a:xfrm>
              <a:off x="2984" y="-1017"/>
              <a:ext cx="228" cy="613"/>
            </a:xfrm>
            <a:custGeom>
              <a:avLst/>
              <a:gdLst>
                <a:gd name="T0" fmla="*/ 136 w 228"/>
                <a:gd name="T1" fmla="*/ 0 h 613"/>
                <a:gd name="T2" fmla="*/ 135 w 228"/>
                <a:gd name="T3" fmla="*/ 0 h 613"/>
                <a:gd name="T4" fmla="*/ 80 w 228"/>
                <a:gd name="T5" fmla="*/ 74 h 613"/>
                <a:gd name="T6" fmla="*/ 80 w 228"/>
                <a:gd name="T7" fmla="*/ 166 h 613"/>
                <a:gd name="T8" fmla="*/ 0 w 228"/>
                <a:gd name="T9" fmla="*/ 166 h 613"/>
                <a:gd name="T10" fmla="*/ 0 w 228"/>
                <a:gd name="T11" fmla="*/ 216 h 613"/>
                <a:gd name="T12" fmla="*/ 80 w 228"/>
                <a:gd name="T13" fmla="*/ 216 h 613"/>
                <a:gd name="T14" fmla="*/ 80 w 228"/>
                <a:gd name="T15" fmla="*/ 613 h 613"/>
                <a:gd name="T16" fmla="*/ 136 w 228"/>
                <a:gd name="T17" fmla="*/ 613 h 613"/>
                <a:gd name="T18" fmla="*/ 136 w 228"/>
                <a:gd name="T19" fmla="*/ 216 h 613"/>
                <a:gd name="T20" fmla="*/ 228 w 228"/>
                <a:gd name="T21" fmla="*/ 216 h 613"/>
                <a:gd name="T22" fmla="*/ 228 w 228"/>
                <a:gd name="T23" fmla="*/ 166 h 613"/>
                <a:gd name="T24" fmla="*/ 136 w 228"/>
                <a:gd name="T25" fmla="*/ 166 h 613"/>
                <a:gd name="T26" fmla="*/ 136 w 228"/>
                <a:gd name="T2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613">
                  <a:moveTo>
                    <a:pt x="136" y="0"/>
                  </a:moveTo>
                  <a:lnTo>
                    <a:pt x="135" y="0"/>
                  </a:lnTo>
                  <a:lnTo>
                    <a:pt x="80" y="74"/>
                  </a:lnTo>
                  <a:lnTo>
                    <a:pt x="80" y="166"/>
                  </a:lnTo>
                  <a:lnTo>
                    <a:pt x="0" y="166"/>
                  </a:lnTo>
                  <a:lnTo>
                    <a:pt x="0" y="216"/>
                  </a:lnTo>
                  <a:lnTo>
                    <a:pt x="80" y="216"/>
                  </a:lnTo>
                  <a:lnTo>
                    <a:pt x="80" y="613"/>
                  </a:lnTo>
                  <a:lnTo>
                    <a:pt x="136" y="613"/>
                  </a:lnTo>
                  <a:lnTo>
                    <a:pt x="136" y="216"/>
                  </a:lnTo>
                  <a:lnTo>
                    <a:pt x="228" y="216"/>
                  </a:lnTo>
                  <a:lnTo>
                    <a:pt x="228" y="166"/>
                  </a:lnTo>
                  <a:lnTo>
                    <a:pt x="136" y="166"/>
                  </a:lnTo>
                  <a:lnTo>
                    <a:pt x="1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5"/>
            <p:cNvSpPr>
              <a:spLocks/>
            </p:cNvSpPr>
            <p:nvPr userDrawn="1"/>
          </p:nvSpPr>
          <p:spPr bwMode="auto">
            <a:xfrm>
              <a:off x="1756" y="-851"/>
              <a:ext cx="388" cy="456"/>
            </a:xfrm>
            <a:custGeom>
              <a:avLst/>
              <a:gdLst>
                <a:gd name="T0" fmla="*/ 186 w 220"/>
                <a:gd name="T1" fmla="*/ 0 h 257"/>
                <a:gd name="T2" fmla="*/ 220 w 220"/>
                <a:gd name="T3" fmla="*/ 0 h 257"/>
                <a:gd name="T4" fmla="*/ 220 w 220"/>
                <a:gd name="T5" fmla="*/ 130 h 257"/>
                <a:gd name="T6" fmla="*/ 110 w 220"/>
                <a:gd name="T7" fmla="*/ 257 h 257"/>
                <a:gd name="T8" fmla="*/ 0 w 220"/>
                <a:gd name="T9" fmla="*/ 130 h 257"/>
                <a:gd name="T10" fmla="*/ 0 w 220"/>
                <a:gd name="T11" fmla="*/ 0 h 257"/>
                <a:gd name="T12" fmla="*/ 34 w 220"/>
                <a:gd name="T13" fmla="*/ 0 h 257"/>
                <a:gd name="T14" fmla="*/ 34 w 220"/>
                <a:gd name="T15" fmla="*/ 122 h 257"/>
                <a:gd name="T16" fmla="*/ 41 w 220"/>
                <a:gd name="T17" fmla="*/ 185 h 257"/>
                <a:gd name="T18" fmla="*/ 110 w 220"/>
                <a:gd name="T19" fmla="*/ 226 h 257"/>
                <a:gd name="T20" fmla="*/ 167 w 220"/>
                <a:gd name="T21" fmla="*/ 203 h 257"/>
                <a:gd name="T22" fmla="*/ 186 w 220"/>
                <a:gd name="T23" fmla="*/ 122 h 257"/>
                <a:gd name="T24" fmla="*/ 186 w 220"/>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57">
                  <a:moveTo>
                    <a:pt x="186" y="0"/>
                  </a:moveTo>
                  <a:cubicBezTo>
                    <a:pt x="220" y="0"/>
                    <a:pt x="220" y="0"/>
                    <a:pt x="220" y="0"/>
                  </a:cubicBezTo>
                  <a:cubicBezTo>
                    <a:pt x="220" y="130"/>
                    <a:pt x="220" y="130"/>
                    <a:pt x="220" y="130"/>
                  </a:cubicBezTo>
                  <a:cubicBezTo>
                    <a:pt x="220" y="214"/>
                    <a:pt x="182" y="257"/>
                    <a:pt x="110" y="257"/>
                  </a:cubicBezTo>
                  <a:cubicBezTo>
                    <a:pt x="38" y="257"/>
                    <a:pt x="0" y="214"/>
                    <a:pt x="0" y="130"/>
                  </a:cubicBezTo>
                  <a:cubicBezTo>
                    <a:pt x="0" y="0"/>
                    <a:pt x="0" y="0"/>
                    <a:pt x="0" y="0"/>
                  </a:cubicBezTo>
                  <a:cubicBezTo>
                    <a:pt x="34" y="0"/>
                    <a:pt x="34" y="0"/>
                    <a:pt x="34" y="0"/>
                  </a:cubicBezTo>
                  <a:cubicBezTo>
                    <a:pt x="34" y="122"/>
                    <a:pt x="34" y="122"/>
                    <a:pt x="34" y="122"/>
                  </a:cubicBezTo>
                  <a:cubicBezTo>
                    <a:pt x="34" y="149"/>
                    <a:pt x="34" y="170"/>
                    <a:pt x="41" y="185"/>
                  </a:cubicBezTo>
                  <a:cubicBezTo>
                    <a:pt x="53" y="211"/>
                    <a:pt x="79" y="226"/>
                    <a:pt x="110" y="226"/>
                  </a:cubicBezTo>
                  <a:cubicBezTo>
                    <a:pt x="133" y="226"/>
                    <a:pt x="154" y="217"/>
                    <a:pt x="167" y="203"/>
                  </a:cubicBezTo>
                  <a:cubicBezTo>
                    <a:pt x="187" y="182"/>
                    <a:pt x="186" y="158"/>
                    <a:pt x="186" y="122"/>
                  </a:cubicBez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6"/>
            <p:cNvSpPr>
              <a:spLocks/>
            </p:cNvSpPr>
            <p:nvPr userDrawn="1"/>
          </p:nvSpPr>
          <p:spPr bwMode="auto">
            <a:xfrm>
              <a:off x="2249" y="-863"/>
              <a:ext cx="224" cy="457"/>
            </a:xfrm>
            <a:custGeom>
              <a:avLst/>
              <a:gdLst>
                <a:gd name="T0" fmla="*/ 34 w 127"/>
                <a:gd name="T1" fmla="*/ 43 h 258"/>
                <a:gd name="T2" fmla="*/ 98 w 127"/>
                <a:gd name="T3" fmla="*/ 0 h 258"/>
                <a:gd name="T4" fmla="*/ 127 w 127"/>
                <a:gd name="T5" fmla="*/ 9 h 258"/>
                <a:gd name="T6" fmla="*/ 110 w 127"/>
                <a:gd name="T7" fmla="*/ 36 h 258"/>
                <a:gd name="T8" fmla="*/ 93 w 127"/>
                <a:gd name="T9" fmla="*/ 31 h 258"/>
                <a:gd name="T10" fmla="*/ 39 w 127"/>
                <a:gd name="T11" fmla="*/ 86 h 258"/>
                <a:gd name="T12" fmla="*/ 34 w 127"/>
                <a:gd name="T13" fmla="*/ 162 h 258"/>
                <a:gd name="T14" fmla="*/ 34 w 127"/>
                <a:gd name="T15" fmla="*/ 258 h 258"/>
                <a:gd name="T16" fmla="*/ 0 w 127"/>
                <a:gd name="T17" fmla="*/ 258 h 258"/>
                <a:gd name="T18" fmla="*/ 0 w 127"/>
                <a:gd name="T19" fmla="*/ 7 h 258"/>
                <a:gd name="T20" fmla="*/ 34 w 127"/>
                <a:gd name="T21" fmla="*/ 7 h 258"/>
                <a:gd name="T22" fmla="*/ 34 w 127"/>
                <a:gd name="T23" fmla="*/ 4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258">
                  <a:moveTo>
                    <a:pt x="34" y="43"/>
                  </a:moveTo>
                  <a:cubicBezTo>
                    <a:pt x="52" y="16"/>
                    <a:pt x="73" y="0"/>
                    <a:pt x="98" y="0"/>
                  </a:cubicBezTo>
                  <a:cubicBezTo>
                    <a:pt x="113" y="0"/>
                    <a:pt x="120" y="5"/>
                    <a:pt x="127" y="9"/>
                  </a:cubicBezTo>
                  <a:cubicBezTo>
                    <a:pt x="110" y="36"/>
                    <a:pt x="110" y="36"/>
                    <a:pt x="110" y="36"/>
                  </a:cubicBezTo>
                  <a:cubicBezTo>
                    <a:pt x="106" y="34"/>
                    <a:pt x="100" y="31"/>
                    <a:pt x="93" y="31"/>
                  </a:cubicBezTo>
                  <a:cubicBezTo>
                    <a:pt x="69" y="31"/>
                    <a:pt x="48" y="52"/>
                    <a:pt x="39" y="86"/>
                  </a:cubicBezTo>
                  <a:cubicBezTo>
                    <a:pt x="34" y="102"/>
                    <a:pt x="34" y="128"/>
                    <a:pt x="34" y="162"/>
                  </a:cubicBezTo>
                  <a:cubicBezTo>
                    <a:pt x="34" y="258"/>
                    <a:pt x="34" y="258"/>
                    <a:pt x="34" y="258"/>
                  </a:cubicBezTo>
                  <a:cubicBezTo>
                    <a:pt x="0" y="258"/>
                    <a:pt x="0" y="258"/>
                    <a:pt x="0" y="258"/>
                  </a:cubicBezTo>
                  <a:cubicBezTo>
                    <a:pt x="0" y="7"/>
                    <a:pt x="0" y="7"/>
                    <a:pt x="0" y="7"/>
                  </a:cubicBezTo>
                  <a:cubicBezTo>
                    <a:pt x="34" y="7"/>
                    <a:pt x="34" y="7"/>
                    <a:pt x="34" y="7"/>
                  </a:cubicBezTo>
                  <a:lnTo>
                    <a:pt x="3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7"/>
            <p:cNvSpPr>
              <a:spLocks noEditPoints="1"/>
            </p:cNvSpPr>
            <p:nvPr userDrawn="1"/>
          </p:nvSpPr>
          <p:spPr bwMode="auto">
            <a:xfrm>
              <a:off x="2497" y="-863"/>
              <a:ext cx="457" cy="468"/>
            </a:xfrm>
            <a:custGeom>
              <a:avLst/>
              <a:gdLst>
                <a:gd name="T0" fmla="*/ 33 w 259"/>
                <a:gd name="T1" fmla="*/ 135 h 264"/>
                <a:gd name="T2" fmla="*/ 127 w 259"/>
                <a:gd name="T3" fmla="*/ 234 h 264"/>
                <a:gd name="T4" fmla="*/ 223 w 259"/>
                <a:gd name="T5" fmla="*/ 174 h 264"/>
                <a:gd name="T6" fmla="*/ 250 w 259"/>
                <a:gd name="T7" fmla="*/ 189 h 264"/>
                <a:gd name="T8" fmla="*/ 131 w 259"/>
                <a:gd name="T9" fmla="*/ 264 h 264"/>
                <a:gd name="T10" fmla="*/ 0 w 259"/>
                <a:gd name="T11" fmla="*/ 133 h 264"/>
                <a:gd name="T12" fmla="*/ 129 w 259"/>
                <a:gd name="T13" fmla="*/ 0 h 264"/>
                <a:gd name="T14" fmla="*/ 259 w 259"/>
                <a:gd name="T15" fmla="*/ 135 h 264"/>
                <a:gd name="T16" fmla="*/ 33 w 259"/>
                <a:gd name="T17" fmla="*/ 135 h 264"/>
                <a:gd name="T18" fmla="*/ 223 w 259"/>
                <a:gd name="T19" fmla="*/ 106 h 264"/>
                <a:gd name="T20" fmla="*/ 129 w 259"/>
                <a:gd name="T21" fmla="*/ 31 h 264"/>
                <a:gd name="T22" fmla="*/ 36 w 259"/>
                <a:gd name="T23" fmla="*/ 106 h 264"/>
                <a:gd name="T24" fmla="*/ 223 w 259"/>
                <a:gd name="T25" fmla="*/ 10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264">
                  <a:moveTo>
                    <a:pt x="33" y="135"/>
                  </a:moveTo>
                  <a:cubicBezTo>
                    <a:pt x="34" y="192"/>
                    <a:pt x="74" y="234"/>
                    <a:pt x="127" y="234"/>
                  </a:cubicBezTo>
                  <a:cubicBezTo>
                    <a:pt x="180" y="234"/>
                    <a:pt x="205" y="205"/>
                    <a:pt x="223" y="174"/>
                  </a:cubicBezTo>
                  <a:cubicBezTo>
                    <a:pt x="250" y="189"/>
                    <a:pt x="250" y="189"/>
                    <a:pt x="250" y="189"/>
                  </a:cubicBezTo>
                  <a:cubicBezTo>
                    <a:pt x="225" y="239"/>
                    <a:pt x="186" y="264"/>
                    <a:pt x="131" y="264"/>
                  </a:cubicBezTo>
                  <a:cubicBezTo>
                    <a:pt x="48" y="264"/>
                    <a:pt x="0" y="200"/>
                    <a:pt x="0" y="133"/>
                  </a:cubicBezTo>
                  <a:cubicBezTo>
                    <a:pt x="0" y="64"/>
                    <a:pt x="50" y="0"/>
                    <a:pt x="129" y="0"/>
                  </a:cubicBezTo>
                  <a:cubicBezTo>
                    <a:pt x="200" y="0"/>
                    <a:pt x="258" y="52"/>
                    <a:pt x="259" y="135"/>
                  </a:cubicBezTo>
                  <a:lnTo>
                    <a:pt x="33" y="135"/>
                  </a:lnTo>
                  <a:close/>
                  <a:moveTo>
                    <a:pt x="223" y="106"/>
                  </a:moveTo>
                  <a:cubicBezTo>
                    <a:pt x="210" y="54"/>
                    <a:pt x="173" y="31"/>
                    <a:pt x="129" y="31"/>
                  </a:cubicBezTo>
                  <a:cubicBezTo>
                    <a:pt x="84" y="31"/>
                    <a:pt x="51" y="55"/>
                    <a:pt x="36" y="106"/>
                  </a:cubicBezTo>
                  <a:lnTo>
                    <a:pt x="223"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8"/>
            <p:cNvSpPr>
              <a:spLocks/>
            </p:cNvSpPr>
            <p:nvPr userDrawn="1"/>
          </p:nvSpPr>
          <p:spPr bwMode="auto">
            <a:xfrm>
              <a:off x="1444" y="-1021"/>
              <a:ext cx="228" cy="617"/>
            </a:xfrm>
            <a:custGeom>
              <a:avLst/>
              <a:gdLst>
                <a:gd name="T0" fmla="*/ 136 w 228"/>
                <a:gd name="T1" fmla="*/ 0 h 617"/>
                <a:gd name="T2" fmla="*/ 134 w 228"/>
                <a:gd name="T3" fmla="*/ 0 h 617"/>
                <a:gd name="T4" fmla="*/ 79 w 228"/>
                <a:gd name="T5" fmla="*/ 74 h 617"/>
                <a:gd name="T6" fmla="*/ 79 w 228"/>
                <a:gd name="T7" fmla="*/ 168 h 617"/>
                <a:gd name="T8" fmla="*/ 0 w 228"/>
                <a:gd name="T9" fmla="*/ 168 h 617"/>
                <a:gd name="T10" fmla="*/ 0 w 228"/>
                <a:gd name="T11" fmla="*/ 218 h 617"/>
                <a:gd name="T12" fmla="*/ 79 w 228"/>
                <a:gd name="T13" fmla="*/ 218 h 617"/>
                <a:gd name="T14" fmla="*/ 79 w 228"/>
                <a:gd name="T15" fmla="*/ 617 h 617"/>
                <a:gd name="T16" fmla="*/ 136 w 228"/>
                <a:gd name="T17" fmla="*/ 617 h 617"/>
                <a:gd name="T18" fmla="*/ 136 w 228"/>
                <a:gd name="T19" fmla="*/ 218 h 617"/>
                <a:gd name="T20" fmla="*/ 228 w 228"/>
                <a:gd name="T21" fmla="*/ 218 h 617"/>
                <a:gd name="T22" fmla="*/ 228 w 228"/>
                <a:gd name="T23" fmla="*/ 168 h 617"/>
                <a:gd name="T24" fmla="*/ 136 w 228"/>
                <a:gd name="T25" fmla="*/ 168 h 617"/>
                <a:gd name="T26" fmla="*/ 136 w 228"/>
                <a:gd name="T2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617">
                  <a:moveTo>
                    <a:pt x="136" y="0"/>
                  </a:moveTo>
                  <a:lnTo>
                    <a:pt x="134" y="0"/>
                  </a:lnTo>
                  <a:lnTo>
                    <a:pt x="79" y="74"/>
                  </a:lnTo>
                  <a:lnTo>
                    <a:pt x="79" y="168"/>
                  </a:lnTo>
                  <a:lnTo>
                    <a:pt x="0" y="168"/>
                  </a:lnTo>
                  <a:lnTo>
                    <a:pt x="0" y="218"/>
                  </a:lnTo>
                  <a:lnTo>
                    <a:pt x="79" y="218"/>
                  </a:lnTo>
                  <a:lnTo>
                    <a:pt x="79" y="617"/>
                  </a:lnTo>
                  <a:lnTo>
                    <a:pt x="136" y="617"/>
                  </a:lnTo>
                  <a:lnTo>
                    <a:pt x="136" y="218"/>
                  </a:lnTo>
                  <a:lnTo>
                    <a:pt x="228" y="218"/>
                  </a:lnTo>
                  <a:lnTo>
                    <a:pt x="228" y="168"/>
                  </a:lnTo>
                  <a:lnTo>
                    <a:pt x="136" y="168"/>
                  </a:lnTo>
                  <a:lnTo>
                    <a:pt x="1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9"/>
            <p:cNvSpPr>
              <a:spLocks/>
            </p:cNvSpPr>
            <p:nvPr userDrawn="1"/>
          </p:nvSpPr>
          <p:spPr bwMode="auto">
            <a:xfrm>
              <a:off x="980" y="-851"/>
              <a:ext cx="390" cy="456"/>
            </a:xfrm>
            <a:custGeom>
              <a:avLst/>
              <a:gdLst>
                <a:gd name="T0" fmla="*/ 187 w 221"/>
                <a:gd name="T1" fmla="*/ 0 h 257"/>
                <a:gd name="T2" fmla="*/ 187 w 221"/>
                <a:gd name="T3" fmla="*/ 122 h 257"/>
                <a:gd name="T4" fmla="*/ 168 w 221"/>
                <a:gd name="T5" fmla="*/ 204 h 257"/>
                <a:gd name="T6" fmla="*/ 111 w 221"/>
                <a:gd name="T7" fmla="*/ 226 h 257"/>
                <a:gd name="T8" fmla="*/ 42 w 221"/>
                <a:gd name="T9" fmla="*/ 186 h 257"/>
                <a:gd name="T10" fmla="*/ 34 w 221"/>
                <a:gd name="T11" fmla="*/ 122 h 257"/>
                <a:gd name="T12" fmla="*/ 34 w 221"/>
                <a:gd name="T13" fmla="*/ 67 h 257"/>
                <a:gd name="T14" fmla="*/ 0 w 221"/>
                <a:gd name="T15" fmla="*/ 109 h 257"/>
                <a:gd name="T16" fmla="*/ 0 w 221"/>
                <a:gd name="T17" fmla="*/ 130 h 257"/>
                <a:gd name="T18" fmla="*/ 111 w 221"/>
                <a:gd name="T19" fmla="*/ 257 h 257"/>
                <a:gd name="T20" fmla="*/ 221 w 221"/>
                <a:gd name="T21" fmla="*/ 130 h 257"/>
                <a:gd name="T22" fmla="*/ 221 w 221"/>
                <a:gd name="T23" fmla="*/ 0 h 257"/>
                <a:gd name="T24" fmla="*/ 187 w 221"/>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257">
                  <a:moveTo>
                    <a:pt x="187" y="0"/>
                  </a:moveTo>
                  <a:cubicBezTo>
                    <a:pt x="187" y="122"/>
                    <a:pt x="187" y="122"/>
                    <a:pt x="187" y="122"/>
                  </a:cubicBezTo>
                  <a:cubicBezTo>
                    <a:pt x="187" y="158"/>
                    <a:pt x="188" y="182"/>
                    <a:pt x="168" y="204"/>
                  </a:cubicBezTo>
                  <a:cubicBezTo>
                    <a:pt x="155" y="217"/>
                    <a:pt x="134" y="226"/>
                    <a:pt x="111" y="226"/>
                  </a:cubicBezTo>
                  <a:cubicBezTo>
                    <a:pt x="79" y="226"/>
                    <a:pt x="53" y="211"/>
                    <a:pt x="42" y="186"/>
                  </a:cubicBezTo>
                  <a:cubicBezTo>
                    <a:pt x="34" y="171"/>
                    <a:pt x="34" y="149"/>
                    <a:pt x="34" y="122"/>
                  </a:cubicBezTo>
                  <a:cubicBezTo>
                    <a:pt x="34" y="67"/>
                    <a:pt x="34" y="67"/>
                    <a:pt x="34" y="67"/>
                  </a:cubicBezTo>
                  <a:cubicBezTo>
                    <a:pt x="0" y="109"/>
                    <a:pt x="0" y="109"/>
                    <a:pt x="0" y="109"/>
                  </a:cubicBezTo>
                  <a:cubicBezTo>
                    <a:pt x="0" y="130"/>
                    <a:pt x="0" y="130"/>
                    <a:pt x="0" y="130"/>
                  </a:cubicBezTo>
                  <a:cubicBezTo>
                    <a:pt x="0" y="215"/>
                    <a:pt x="39" y="257"/>
                    <a:pt x="111" y="257"/>
                  </a:cubicBezTo>
                  <a:cubicBezTo>
                    <a:pt x="183" y="257"/>
                    <a:pt x="221" y="215"/>
                    <a:pt x="221" y="130"/>
                  </a:cubicBezTo>
                  <a:cubicBezTo>
                    <a:pt x="221" y="0"/>
                    <a:pt x="221" y="0"/>
                    <a:pt x="221" y="0"/>
                  </a:cubicBezTo>
                  <a:lnTo>
                    <a:pt x="1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20"/>
            <p:cNvSpPr>
              <a:spLocks/>
            </p:cNvSpPr>
            <p:nvPr userDrawn="1"/>
          </p:nvSpPr>
          <p:spPr bwMode="auto">
            <a:xfrm>
              <a:off x="729" y="-721"/>
              <a:ext cx="127" cy="321"/>
            </a:xfrm>
            <a:custGeom>
              <a:avLst/>
              <a:gdLst>
                <a:gd name="T0" fmla="*/ 2 w 127"/>
                <a:gd name="T1" fmla="*/ 0 h 321"/>
                <a:gd name="T2" fmla="*/ 0 w 127"/>
                <a:gd name="T3" fmla="*/ 321 h 321"/>
                <a:gd name="T4" fmla="*/ 127 w 127"/>
                <a:gd name="T5" fmla="*/ 158 h 321"/>
                <a:gd name="T6" fmla="*/ 127 w 127"/>
                <a:gd name="T7" fmla="*/ 0 h 321"/>
                <a:gd name="T8" fmla="*/ 2 w 127"/>
                <a:gd name="T9" fmla="*/ 0 h 321"/>
              </a:gdLst>
              <a:ahLst/>
              <a:cxnLst>
                <a:cxn ang="0">
                  <a:pos x="T0" y="T1"/>
                </a:cxn>
                <a:cxn ang="0">
                  <a:pos x="T2" y="T3"/>
                </a:cxn>
                <a:cxn ang="0">
                  <a:pos x="T4" y="T5"/>
                </a:cxn>
                <a:cxn ang="0">
                  <a:pos x="T6" y="T7"/>
                </a:cxn>
                <a:cxn ang="0">
                  <a:pos x="T8" y="T9"/>
                </a:cxn>
              </a:cxnLst>
              <a:rect l="0" t="0" r="r" b="b"/>
              <a:pathLst>
                <a:path w="127" h="321">
                  <a:moveTo>
                    <a:pt x="2" y="0"/>
                  </a:moveTo>
                  <a:lnTo>
                    <a:pt x="0" y="321"/>
                  </a:lnTo>
                  <a:lnTo>
                    <a:pt x="127" y="158"/>
                  </a:lnTo>
                  <a:lnTo>
                    <a:pt x="127"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1"/>
            <p:cNvSpPr>
              <a:spLocks/>
            </p:cNvSpPr>
            <p:nvPr userDrawn="1"/>
          </p:nvSpPr>
          <p:spPr bwMode="auto">
            <a:xfrm>
              <a:off x="729" y="-1090"/>
              <a:ext cx="404" cy="239"/>
            </a:xfrm>
            <a:custGeom>
              <a:avLst/>
              <a:gdLst>
                <a:gd name="T0" fmla="*/ 128 w 229"/>
                <a:gd name="T1" fmla="*/ 72 h 135"/>
                <a:gd name="T2" fmla="*/ 176 w 229"/>
                <a:gd name="T3" fmla="*/ 72 h 135"/>
                <a:gd name="T4" fmla="*/ 229 w 229"/>
                <a:gd name="T5" fmla="*/ 0 h 135"/>
                <a:gd name="T6" fmla="*/ 128 w 229"/>
                <a:gd name="T7" fmla="*/ 0 h 135"/>
                <a:gd name="T8" fmla="*/ 0 w 229"/>
                <a:gd name="T9" fmla="*/ 127 h 135"/>
                <a:gd name="T10" fmla="*/ 0 w 229"/>
                <a:gd name="T11" fmla="*/ 135 h 135"/>
                <a:gd name="T12" fmla="*/ 1 w 229"/>
                <a:gd name="T13" fmla="*/ 135 h 135"/>
                <a:gd name="T14" fmla="*/ 56 w 229"/>
                <a:gd name="T15" fmla="*/ 135 h 135"/>
                <a:gd name="T16" fmla="*/ 72 w 229"/>
                <a:gd name="T17" fmla="*/ 135 h 135"/>
                <a:gd name="T18" fmla="*/ 72 w 229"/>
                <a:gd name="T19" fmla="*/ 127 h 135"/>
                <a:gd name="T20" fmla="*/ 128 w 229"/>
                <a:gd name="T21"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35">
                  <a:moveTo>
                    <a:pt x="128" y="72"/>
                  </a:moveTo>
                  <a:cubicBezTo>
                    <a:pt x="176" y="72"/>
                    <a:pt x="176" y="72"/>
                    <a:pt x="176" y="72"/>
                  </a:cubicBezTo>
                  <a:cubicBezTo>
                    <a:pt x="229" y="0"/>
                    <a:pt x="229" y="0"/>
                    <a:pt x="229" y="0"/>
                  </a:cubicBezTo>
                  <a:cubicBezTo>
                    <a:pt x="128" y="0"/>
                    <a:pt x="128" y="0"/>
                    <a:pt x="128" y="0"/>
                  </a:cubicBezTo>
                  <a:cubicBezTo>
                    <a:pt x="58" y="0"/>
                    <a:pt x="0" y="57"/>
                    <a:pt x="0" y="127"/>
                  </a:cubicBezTo>
                  <a:cubicBezTo>
                    <a:pt x="0" y="135"/>
                    <a:pt x="0" y="135"/>
                    <a:pt x="0" y="135"/>
                  </a:cubicBezTo>
                  <a:cubicBezTo>
                    <a:pt x="1" y="135"/>
                    <a:pt x="1" y="135"/>
                    <a:pt x="1" y="135"/>
                  </a:cubicBezTo>
                  <a:cubicBezTo>
                    <a:pt x="56" y="135"/>
                    <a:pt x="56" y="135"/>
                    <a:pt x="56" y="135"/>
                  </a:cubicBezTo>
                  <a:cubicBezTo>
                    <a:pt x="72" y="135"/>
                    <a:pt x="72" y="135"/>
                    <a:pt x="72" y="135"/>
                  </a:cubicBezTo>
                  <a:cubicBezTo>
                    <a:pt x="72" y="127"/>
                    <a:pt x="72" y="127"/>
                    <a:pt x="72" y="127"/>
                  </a:cubicBezTo>
                  <a:cubicBezTo>
                    <a:pt x="72" y="96"/>
                    <a:pt x="97" y="72"/>
                    <a:pt x="12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userDrawn="1"/>
          </p:nvSpPr>
          <p:spPr bwMode="auto">
            <a:xfrm>
              <a:off x="856" y="-851"/>
              <a:ext cx="177" cy="130"/>
            </a:xfrm>
            <a:custGeom>
              <a:avLst/>
              <a:gdLst>
                <a:gd name="T0" fmla="*/ 0 w 177"/>
                <a:gd name="T1" fmla="*/ 0 h 130"/>
                <a:gd name="T2" fmla="*/ 50 w 177"/>
                <a:gd name="T3" fmla="*/ 66 h 130"/>
                <a:gd name="T4" fmla="*/ 0 w 177"/>
                <a:gd name="T5" fmla="*/ 130 h 130"/>
                <a:gd name="T6" fmla="*/ 126 w 177"/>
                <a:gd name="T7" fmla="*/ 130 h 130"/>
                <a:gd name="T8" fmla="*/ 177 w 177"/>
                <a:gd name="T9" fmla="*/ 66 h 130"/>
                <a:gd name="T10" fmla="*/ 126 w 177"/>
                <a:gd name="T11" fmla="*/ 0 h 130"/>
                <a:gd name="T12" fmla="*/ 0 w 177"/>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177" h="130">
                  <a:moveTo>
                    <a:pt x="0" y="0"/>
                  </a:moveTo>
                  <a:lnTo>
                    <a:pt x="50" y="66"/>
                  </a:lnTo>
                  <a:lnTo>
                    <a:pt x="0" y="130"/>
                  </a:lnTo>
                  <a:lnTo>
                    <a:pt x="126" y="130"/>
                  </a:lnTo>
                  <a:lnTo>
                    <a:pt x="177" y="66"/>
                  </a:lnTo>
                  <a:lnTo>
                    <a:pt x="12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Box 2"/>
          <p:cNvSpPr txBox="1"/>
          <p:nvPr userDrawn="1"/>
        </p:nvSpPr>
        <p:spPr>
          <a:xfrm>
            <a:off x="845912" y="5518846"/>
            <a:ext cx="2821261" cy="430887"/>
          </a:xfrm>
          <a:prstGeom prst="rect">
            <a:avLst/>
          </a:prstGeom>
          <a:noFill/>
        </p:spPr>
        <p:txBody>
          <a:bodyPr wrap="square" rtlCol="0">
            <a:spAutoFit/>
          </a:bodyPr>
          <a:lstStyle/>
          <a:p>
            <a:pPr marL="0" marR="0" lvl="0" indent="0" algn="l" defTabSz="779252" rtl="0" eaLnBrk="1" fontAlgn="auto" latinLnBrk="0" hangingPunct="1">
              <a:lnSpc>
                <a:spcPct val="100000"/>
              </a:lnSpc>
              <a:spcBef>
                <a:spcPct val="20000"/>
              </a:spcBef>
              <a:spcAft>
                <a:spcPts val="0"/>
              </a:spcAft>
              <a:buClrTx/>
              <a:buSzTx/>
              <a:buFont typeface="Arial" pitchFamily="34" charset="0"/>
              <a:buNone/>
              <a:tabLst/>
              <a:defRPr/>
            </a:pPr>
            <a:r>
              <a:rPr lang="en-US" sz="1100" kern="1200" dirty="0">
                <a:solidFill>
                  <a:schemeClr val="bg1"/>
                </a:solidFill>
                <a:latin typeface="+mn-lt"/>
                <a:ea typeface="+mn-ea"/>
                <a:cs typeface="+mn-cs"/>
              </a:rPr>
              <a:t>www.futurethinking.com | @</a:t>
            </a:r>
            <a:r>
              <a:rPr lang="en-US" sz="1100" kern="1200" dirty="0" err="1">
                <a:solidFill>
                  <a:schemeClr val="bg1"/>
                </a:solidFill>
                <a:latin typeface="+mn-lt"/>
                <a:ea typeface="+mn-ea"/>
                <a:cs typeface="+mn-cs"/>
              </a:rPr>
              <a:t>FutureThinkHQ</a:t>
            </a:r>
            <a:r>
              <a:rPr lang="en-US" sz="1100" kern="1200" dirty="0">
                <a:solidFill>
                  <a:schemeClr val="bg1"/>
                </a:solidFill>
                <a:latin typeface="+mn-lt"/>
                <a:ea typeface="+mn-ea"/>
                <a:cs typeface="+mn-cs"/>
              </a:rPr>
              <a:t> | +44 (0) 3333 208 220</a:t>
            </a:r>
          </a:p>
        </p:txBody>
      </p:sp>
    </p:spTree>
    <p:extLst>
      <p:ext uri="{BB962C8B-B14F-4D97-AF65-F5344CB8AC3E}">
        <p14:creationId xmlns:p14="http://schemas.microsoft.com/office/powerpoint/2010/main" val="4276111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Blue">
    <p:bg>
      <p:bgPr>
        <a:solidFill>
          <a:schemeClr val="accent4"/>
        </a:solidFill>
        <a:effectLst/>
      </p:bgPr>
    </p:bg>
    <p:spTree>
      <p:nvGrpSpPr>
        <p:cNvPr id="1" name=""/>
        <p:cNvGrpSpPr/>
        <p:nvPr/>
      </p:nvGrpSpPr>
      <p:grpSpPr>
        <a:xfrm>
          <a:off x="0" y="0"/>
          <a:ext cx="0" cy="0"/>
          <a:chOff x="0" y="0"/>
          <a:chExt cx="0" cy="0"/>
        </a:xfrm>
      </p:grpSpPr>
      <p:grpSp>
        <p:nvGrpSpPr>
          <p:cNvPr id="35" name="Group 34"/>
          <p:cNvGrpSpPr>
            <a:grpSpLocks noChangeAspect="1"/>
          </p:cNvGrpSpPr>
          <p:nvPr userDrawn="1"/>
        </p:nvGrpSpPr>
        <p:grpSpPr bwMode="auto">
          <a:xfrm>
            <a:off x="865188" y="1176533"/>
            <a:ext cx="4498390" cy="735088"/>
            <a:chOff x="729" y="-1090"/>
            <a:chExt cx="5275" cy="862"/>
          </a:xfrm>
          <a:solidFill>
            <a:schemeClr val="bg1"/>
          </a:solidFill>
        </p:grpSpPr>
        <p:sp>
          <p:nvSpPr>
            <p:cNvPr id="36" name="Freeform 5"/>
            <p:cNvSpPr>
              <a:spLocks/>
            </p:cNvSpPr>
            <p:nvPr userDrawn="1"/>
          </p:nvSpPr>
          <p:spPr bwMode="auto">
            <a:xfrm>
              <a:off x="3297" y="-1025"/>
              <a:ext cx="390" cy="621"/>
            </a:xfrm>
            <a:custGeom>
              <a:avLst/>
              <a:gdLst>
                <a:gd name="T0" fmla="*/ 0 w 221"/>
                <a:gd name="T1" fmla="*/ 0 h 350"/>
                <a:gd name="T2" fmla="*/ 33 w 221"/>
                <a:gd name="T3" fmla="*/ 0 h 350"/>
                <a:gd name="T4" fmla="*/ 33 w 221"/>
                <a:gd name="T5" fmla="*/ 143 h 350"/>
                <a:gd name="T6" fmla="*/ 127 w 221"/>
                <a:gd name="T7" fmla="*/ 91 h 350"/>
                <a:gd name="T8" fmla="*/ 221 w 221"/>
                <a:gd name="T9" fmla="*/ 205 h 350"/>
                <a:gd name="T10" fmla="*/ 221 w 221"/>
                <a:gd name="T11" fmla="*/ 350 h 350"/>
                <a:gd name="T12" fmla="*/ 188 w 221"/>
                <a:gd name="T13" fmla="*/ 350 h 350"/>
                <a:gd name="T14" fmla="*/ 188 w 221"/>
                <a:gd name="T15" fmla="*/ 213 h 350"/>
                <a:gd name="T16" fmla="*/ 121 w 221"/>
                <a:gd name="T17" fmla="*/ 121 h 350"/>
                <a:gd name="T18" fmla="*/ 54 w 221"/>
                <a:gd name="T19" fmla="*/ 155 h 350"/>
                <a:gd name="T20" fmla="*/ 33 w 221"/>
                <a:gd name="T21" fmla="*/ 244 h 350"/>
                <a:gd name="T22" fmla="*/ 33 w 221"/>
                <a:gd name="T23" fmla="*/ 350 h 350"/>
                <a:gd name="T24" fmla="*/ 0 w 221"/>
                <a:gd name="T25" fmla="*/ 350 h 350"/>
                <a:gd name="T26" fmla="*/ 0 w 221"/>
                <a:gd name="T2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350">
                  <a:moveTo>
                    <a:pt x="0" y="0"/>
                  </a:moveTo>
                  <a:cubicBezTo>
                    <a:pt x="33" y="0"/>
                    <a:pt x="33" y="0"/>
                    <a:pt x="33" y="0"/>
                  </a:cubicBezTo>
                  <a:cubicBezTo>
                    <a:pt x="33" y="143"/>
                    <a:pt x="33" y="143"/>
                    <a:pt x="33" y="143"/>
                  </a:cubicBezTo>
                  <a:cubicBezTo>
                    <a:pt x="59" y="109"/>
                    <a:pt x="89" y="91"/>
                    <a:pt x="127" y="91"/>
                  </a:cubicBezTo>
                  <a:cubicBezTo>
                    <a:pt x="182" y="91"/>
                    <a:pt x="221" y="130"/>
                    <a:pt x="221" y="205"/>
                  </a:cubicBezTo>
                  <a:cubicBezTo>
                    <a:pt x="221" y="350"/>
                    <a:pt x="221" y="350"/>
                    <a:pt x="221" y="350"/>
                  </a:cubicBezTo>
                  <a:cubicBezTo>
                    <a:pt x="188" y="350"/>
                    <a:pt x="188" y="350"/>
                    <a:pt x="188" y="350"/>
                  </a:cubicBezTo>
                  <a:cubicBezTo>
                    <a:pt x="188" y="213"/>
                    <a:pt x="188" y="213"/>
                    <a:pt x="188" y="213"/>
                  </a:cubicBezTo>
                  <a:cubicBezTo>
                    <a:pt x="188" y="153"/>
                    <a:pt x="170" y="121"/>
                    <a:pt x="121" y="121"/>
                  </a:cubicBezTo>
                  <a:cubicBezTo>
                    <a:pt x="94" y="121"/>
                    <a:pt x="71" y="133"/>
                    <a:pt x="54" y="155"/>
                  </a:cubicBezTo>
                  <a:cubicBezTo>
                    <a:pt x="36" y="179"/>
                    <a:pt x="33" y="204"/>
                    <a:pt x="33" y="244"/>
                  </a:cubicBezTo>
                  <a:cubicBezTo>
                    <a:pt x="33" y="350"/>
                    <a:pt x="33" y="350"/>
                    <a:pt x="33" y="350"/>
                  </a:cubicBezTo>
                  <a:cubicBezTo>
                    <a:pt x="0" y="350"/>
                    <a:pt x="0" y="350"/>
                    <a:pt x="0" y="35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Oval 6"/>
            <p:cNvSpPr>
              <a:spLocks noChangeArrowheads="1"/>
            </p:cNvSpPr>
            <p:nvPr userDrawn="1"/>
          </p:nvSpPr>
          <p:spPr bwMode="auto">
            <a:xfrm>
              <a:off x="3793" y="-1025"/>
              <a:ext cx="74" cy="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7"/>
            <p:cNvSpPr>
              <a:spLocks noChangeArrowheads="1"/>
            </p:cNvSpPr>
            <p:nvPr userDrawn="1"/>
          </p:nvSpPr>
          <p:spPr bwMode="auto">
            <a:xfrm>
              <a:off x="3802" y="-851"/>
              <a:ext cx="56" cy="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8"/>
            <p:cNvSpPr>
              <a:spLocks/>
            </p:cNvSpPr>
            <p:nvPr userDrawn="1"/>
          </p:nvSpPr>
          <p:spPr bwMode="auto">
            <a:xfrm>
              <a:off x="3976" y="-863"/>
              <a:ext cx="390" cy="459"/>
            </a:xfrm>
            <a:custGeom>
              <a:avLst/>
              <a:gdLst>
                <a:gd name="T0" fmla="*/ 32 w 221"/>
                <a:gd name="T1" fmla="*/ 52 h 259"/>
                <a:gd name="T2" fmla="*/ 127 w 221"/>
                <a:gd name="T3" fmla="*/ 0 h 259"/>
                <a:gd name="T4" fmla="*/ 221 w 221"/>
                <a:gd name="T5" fmla="*/ 118 h 259"/>
                <a:gd name="T6" fmla="*/ 221 w 221"/>
                <a:gd name="T7" fmla="*/ 259 h 259"/>
                <a:gd name="T8" fmla="*/ 188 w 221"/>
                <a:gd name="T9" fmla="*/ 259 h 259"/>
                <a:gd name="T10" fmla="*/ 188 w 221"/>
                <a:gd name="T11" fmla="*/ 122 h 259"/>
                <a:gd name="T12" fmla="*/ 121 w 221"/>
                <a:gd name="T13" fmla="*/ 30 h 259"/>
                <a:gd name="T14" fmla="*/ 54 w 221"/>
                <a:gd name="T15" fmla="*/ 64 h 259"/>
                <a:gd name="T16" fmla="*/ 32 w 221"/>
                <a:gd name="T17" fmla="*/ 153 h 259"/>
                <a:gd name="T18" fmla="*/ 32 w 221"/>
                <a:gd name="T19" fmla="*/ 259 h 259"/>
                <a:gd name="T20" fmla="*/ 0 w 221"/>
                <a:gd name="T21" fmla="*/ 259 h 259"/>
                <a:gd name="T22" fmla="*/ 0 w 221"/>
                <a:gd name="T23" fmla="*/ 7 h 259"/>
                <a:gd name="T24" fmla="*/ 32 w 221"/>
                <a:gd name="T25" fmla="*/ 7 h 259"/>
                <a:gd name="T26" fmla="*/ 32 w 221"/>
                <a:gd name="T27" fmla="*/ 5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9">
                  <a:moveTo>
                    <a:pt x="32" y="52"/>
                  </a:moveTo>
                  <a:cubicBezTo>
                    <a:pt x="58" y="18"/>
                    <a:pt x="90" y="0"/>
                    <a:pt x="127" y="0"/>
                  </a:cubicBezTo>
                  <a:cubicBezTo>
                    <a:pt x="182" y="0"/>
                    <a:pt x="221" y="38"/>
                    <a:pt x="221" y="118"/>
                  </a:cubicBezTo>
                  <a:cubicBezTo>
                    <a:pt x="221" y="259"/>
                    <a:pt x="221" y="259"/>
                    <a:pt x="221" y="259"/>
                  </a:cubicBezTo>
                  <a:cubicBezTo>
                    <a:pt x="188" y="259"/>
                    <a:pt x="188" y="259"/>
                    <a:pt x="188" y="259"/>
                  </a:cubicBezTo>
                  <a:cubicBezTo>
                    <a:pt x="188" y="122"/>
                    <a:pt x="188" y="122"/>
                    <a:pt x="188" y="122"/>
                  </a:cubicBezTo>
                  <a:cubicBezTo>
                    <a:pt x="188" y="62"/>
                    <a:pt x="170" y="30"/>
                    <a:pt x="121" y="30"/>
                  </a:cubicBezTo>
                  <a:cubicBezTo>
                    <a:pt x="94" y="30"/>
                    <a:pt x="71" y="42"/>
                    <a:pt x="54" y="64"/>
                  </a:cubicBezTo>
                  <a:cubicBezTo>
                    <a:pt x="35" y="89"/>
                    <a:pt x="32" y="113"/>
                    <a:pt x="32" y="153"/>
                  </a:cubicBezTo>
                  <a:cubicBezTo>
                    <a:pt x="32" y="259"/>
                    <a:pt x="32" y="259"/>
                    <a:pt x="32" y="259"/>
                  </a:cubicBezTo>
                  <a:cubicBezTo>
                    <a:pt x="0" y="259"/>
                    <a:pt x="0" y="259"/>
                    <a:pt x="0" y="259"/>
                  </a:cubicBezTo>
                  <a:cubicBezTo>
                    <a:pt x="0" y="7"/>
                    <a:pt x="0" y="7"/>
                    <a:pt x="0" y="7"/>
                  </a:cubicBezTo>
                  <a:cubicBezTo>
                    <a:pt x="32" y="7"/>
                    <a:pt x="32" y="7"/>
                    <a:pt x="32" y="7"/>
                  </a:cubicBezTo>
                  <a:lnTo>
                    <a:pt x="3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9"/>
            <p:cNvSpPr>
              <a:spLocks/>
            </p:cNvSpPr>
            <p:nvPr userDrawn="1"/>
          </p:nvSpPr>
          <p:spPr bwMode="auto">
            <a:xfrm>
              <a:off x="4488" y="-1025"/>
              <a:ext cx="362" cy="621"/>
            </a:xfrm>
            <a:custGeom>
              <a:avLst/>
              <a:gdLst>
                <a:gd name="T0" fmla="*/ 0 w 362"/>
                <a:gd name="T1" fmla="*/ 0 h 621"/>
                <a:gd name="T2" fmla="*/ 58 w 362"/>
                <a:gd name="T3" fmla="*/ 0 h 621"/>
                <a:gd name="T4" fmla="*/ 58 w 362"/>
                <a:gd name="T5" fmla="*/ 355 h 621"/>
                <a:gd name="T6" fmla="*/ 263 w 362"/>
                <a:gd name="T7" fmla="*/ 174 h 621"/>
                <a:gd name="T8" fmla="*/ 348 w 362"/>
                <a:gd name="T9" fmla="*/ 174 h 621"/>
                <a:gd name="T10" fmla="*/ 104 w 362"/>
                <a:gd name="T11" fmla="*/ 387 h 621"/>
                <a:gd name="T12" fmla="*/ 362 w 362"/>
                <a:gd name="T13" fmla="*/ 621 h 621"/>
                <a:gd name="T14" fmla="*/ 281 w 362"/>
                <a:gd name="T15" fmla="*/ 621 h 621"/>
                <a:gd name="T16" fmla="*/ 58 w 362"/>
                <a:gd name="T17" fmla="*/ 421 h 621"/>
                <a:gd name="T18" fmla="*/ 58 w 362"/>
                <a:gd name="T19" fmla="*/ 621 h 621"/>
                <a:gd name="T20" fmla="*/ 0 w 362"/>
                <a:gd name="T21" fmla="*/ 621 h 621"/>
                <a:gd name="T22" fmla="*/ 0 w 362"/>
                <a:gd name="T2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621">
                  <a:moveTo>
                    <a:pt x="0" y="0"/>
                  </a:moveTo>
                  <a:lnTo>
                    <a:pt x="58" y="0"/>
                  </a:lnTo>
                  <a:lnTo>
                    <a:pt x="58" y="355"/>
                  </a:lnTo>
                  <a:lnTo>
                    <a:pt x="263" y="174"/>
                  </a:lnTo>
                  <a:lnTo>
                    <a:pt x="348" y="174"/>
                  </a:lnTo>
                  <a:lnTo>
                    <a:pt x="104" y="387"/>
                  </a:lnTo>
                  <a:lnTo>
                    <a:pt x="362" y="621"/>
                  </a:lnTo>
                  <a:lnTo>
                    <a:pt x="281" y="621"/>
                  </a:lnTo>
                  <a:lnTo>
                    <a:pt x="58" y="421"/>
                  </a:lnTo>
                  <a:lnTo>
                    <a:pt x="58" y="621"/>
                  </a:lnTo>
                  <a:lnTo>
                    <a:pt x="0" y="6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
            <p:cNvSpPr>
              <a:spLocks/>
            </p:cNvSpPr>
            <p:nvPr userDrawn="1"/>
          </p:nvSpPr>
          <p:spPr bwMode="auto">
            <a:xfrm>
              <a:off x="4892" y="-1025"/>
              <a:ext cx="74" cy="75"/>
            </a:xfrm>
            <a:custGeom>
              <a:avLst/>
              <a:gdLst>
                <a:gd name="T0" fmla="*/ 42 w 42"/>
                <a:gd name="T1" fmla="*/ 20 h 42"/>
                <a:gd name="T2" fmla="*/ 21 w 42"/>
                <a:gd name="T3" fmla="*/ 42 h 42"/>
                <a:gd name="T4" fmla="*/ 0 w 42"/>
                <a:gd name="T5" fmla="*/ 20 h 42"/>
                <a:gd name="T6" fmla="*/ 21 w 42"/>
                <a:gd name="T7" fmla="*/ 0 h 42"/>
                <a:gd name="T8" fmla="*/ 42 w 42"/>
                <a:gd name="T9" fmla="*/ 20 h 42"/>
              </a:gdLst>
              <a:ahLst/>
              <a:cxnLst>
                <a:cxn ang="0">
                  <a:pos x="T0" y="T1"/>
                </a:cxn>
                <a:cxn ang="0">
                  <a:pos x="T2" y="T3"/>
                </a:cxn>
                <a:cxn ang="0">
                  <a:pos x="T4" y="T5"/>
                </a:cxn>
                <a:cxn ang="0">
                  <a:pos x="T6" y="T7"/>
                </a:cxn>
                <a:cxn ang="0">
                  <a:pos x="T8" y="T9"/>
                </a:cxn>
              </a:cxnLst>
              <a:rect l="0" t="0" r="r" b="b"/>
              <a:pathLst>
                <a:path w="42" h="42">
                  <a:moveTo>
                    <a:pt x="42" y="20"/>
                  </a:moveTo>
                  <a:cubicBezTo>
                    <a:pt x="42" y="32"/>
                    <a:pt x="32" y="42"/>
                    <a:pt x="21" y="42"/>
                  </a:cubicBezTo>
                  <a:cubicBezTo>
                    <a:pt x="9" y="42"/>
                    <a:pt x="0" y="32"/>
                    <a:pt x="0" y="20"/>
                  </a:cubicBezTo>
                  <a:cubicBezTo>
                    <a:pt x="0" y="9"/>
                    <a:pt x="10" y="0"/>
                    <a:pt x="21" y="0"/>
                  </a:cubicBezTo>
                  <a:cubicBezTo>
                    <a:pt x="32" y="0"/>
                    <a:pt x="42" y="9"/>
                    <a:pt x="4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11"/>
            <p:cNvSpPr>
              <a:spLocks noChangeArrowheads="1"/>
            </p:cNvSpPr>
            <p:nvPr userDrawn="1"/>
          </p:nvSpPr>
          <p:spPr bwMode="auto">
            <a:xfrm>
              <a:off x="4901" y="-851"/>
              <a:ext cx="58" cy="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2"/>
            <p:cNvSpPr>
              <a:spLocks/>
            </p:cNvSpPr>
            <p:nvPr userDrawn="1"/>
          </p:nvSpPr>
          <p:spPr bwMode="auto">
            <a:xfrm>
              <a:off x="5077" y="-863"/>
              <a:ext cx="389" cy="459"/>
            </a:xfrm>
            <a:custGeom>
              <a:avLst/>
              <a:gdLst>
                <a:gd name="T0" fmla="*/ 32 w 220"/>
                <a:gd name="T1" fmla="*/ 52 h 259"/>
                <a:gd name="T2" fmla="*/ 126 w 220"/>
                <a:gd name="T3" fmla="*/ 0 h 259"/>
                <a:gd name="T4" fmla="*/ 220 w 220"/>
                <a:gd name="T5" fmla="*/ 118 h 259"/>
                <a:gd name="T6" fmla="*/ 220 w 220"/>
                <a:gd name="T7" fmla="*/ 259 h 259"/>
                <a:gd name="T8" fmla="*/ 188 w 220"/>
                <a:gd name="T9" fmla="*/ 259 h 259"/>
                <a:gd name="T10" fmla="*/ 188 w 220"/>
                <a:gd name="T11" fmla="*/ 122 h 259"/>
                <a:gd name="T12" fmla="*/ 120 w 220"/>
                <a:gd name="T13" fmla="*/ 30 h 259"/>
                <a:gd name="T14" fmla="*/ 54 w 220"/>
                <a:gd name="T15" fmla="*/ 64 h 259"/>
                <a:gd name="T16" fmla="*/ 32 w 220"/>
                <a:gd name="T17" fmla="*/ 153 h 259"/>
                <a:gd name="T18" fmla="*/ 32 w 220"/>
                <a:gd name="T19" fmla="*/ 259 h 259"/>
                <a:gd name="T20" fmla="*/ 0 w 220"/>
                <a:gd name="T21" fmla="*/ 259 h 259"/>
                <a:gd name="T22" fmla="*/ 0 w 220"/>
                <a:gd name="T23" fmla="*/ 7 h 259"/>
                <a:gd name="T24" fmla="*/ 32 w 220"/>
                <a:gd name="T25" fmla="*/ 7 h 259"/>
                <a:gd name="T26" fmla="*/ 32 w 220"/>
                <a:gd name="T27" fmla="*/ 5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59">
                  <a:moveTo>
                    <a:pt x="32" y="52"/>
                  </a:moveTo>
                  <a:cubicBezTo>
                    <a:pt x="58" y="18"/>
                    <a:pt x="89" y="0"/>
                    <a:pt x="126" y="0"/>
                  </a:cubicBezTo>
                  <a:cubicBezTo>
                    <a:pt x="182" y="0"/>
                    <a:pt x="220" y="38"/>
                    <a:pt x="220" y="118"/>
                  </a:cubicBezTo>
                  <a:cubicBezTo>
                    <a:pt x="220" y="259"/>
                    <a:pt x="220" y="259"/>
                    <a:pt x="220" y="259"/>
                  </a:cubicBezTo>
                  <a:cubicBezTo>
                    <a:pt x="188" y="259"/>
                    <a:pt x="188" y="259"/>
                    <a:pt x="188" y="259"/>
                  </a:cubicBezTo>
                  <a:cubicBezTo>
                    <a:pt x="188" y="122"/>
                    <a:pt x="188" y="122"/>
                    <a:pt x="188" y="122"/>
                  </a:cubicBezTo>
                  <a:cubicBezTo>
                    <a:pt x="188" y="62"/>
                    <a:pt x="169" y="30"/>
                    <a:pt x="120" y="30"/>
                  </a:cubicBezTo>
                  <a:cubicBezTo>
                    <a:pt x="93" y="30"/>
                    <a:pt x="71" y="42"/>
                    <a:pt x="54" y="64"/>
                  </a:cubicBezTo>
                  <a:cubicBezTo>
                    <a:pt x="35" y="89"/>
                    <a:pt x="32" y="113"/>
                    <a:pt x="32" y="153"/>
                  </a:cubicBezTo>
                  <a:cubicBezTo>
                    <a:pt x="32" y="259"/>
                    <a:pt x="32" y="259"/>
                    <a:pt x="32" y="259"/>
                  </a:cubicBezTo>
                  <a:cubicBezTo>
                    <a:pt x="0" y="259"/>
                    <a:pt x="0" y="259"/>
                    <a:pt x="0" y="259"/>
                  </a:cubicBezTo>
                  <a:cubicBezTo>
                    <a:pt x="0" y="7"/>
                    <a:pt x="0" y="7"/>
                    <a:pt x="0" y="7"/>
                  </a:cubicBezTo>
                  <a:cubicBezTo>
                    <a:pt x="32" y="7"/>
                    <a:pt x="32" y="7"/>
                    <a:pt x="32" y="7"/>
                  </a:cubicBezTo>
                  <a:lnTo>
                    <a:pt x="3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3"/>
            <p:cNvSpPr>
              <a:spLocks noEditPoints="1"/>
            </p:cNvSpPr>
            <p:nvPr userDrawn="1"/>
          </p:nvSpPr>
          <p:spPr bwMode="auto">
            <a:xfrm>
              <a:off x="5540" y="-863"/>
              <a:ext cx="464" cy="635"/>
            </a:xfrm>
            <a:custGeom>
              <a:avLst/>
              <a:gdLst>
                <a:gd name="T0" fmla="*/ 263 w 263"/>
                <a:gd name="T1" fmla="*/ 208 h 358"/>
                <a:gd name="T2" fmla="*/ 240 w 263"/>
                <a:gd name="T3" fmla="*/ 311 h 358"/>
                <a:gd name="T4" fmla="*/ 133 w 263"/>
                <a:gd name="T5" fmla="*/ 358 h 358"/>
                <a:gd name="T6" fmla="*/ 3 w 263"/>
                <a:gd name="T7" fmla="*/ 279 h 358"/>
                <a:gd name="T8" fmla="*/ 38 w 263"/>
                <a:gd name="T9" fmla="*/ 279 h 358"/>
                <a:gd name="T10" fmla="*/ 131 w 263"/>
                <a:gd name="T11" fmla="*/ 328 h 358"/>
                <a:gd name="T12" fmla="*/ 219 w 263"/>
                <a:gd name="T13" fmla="*/ 285 h 358"/>
                <a:gd name="T14" fmla="*/ 230 w 263"/>
                <a:gd name="T15" fmla="*/ 230 h 358"/>
                <a:gd name="T16" fmla="*/ 230 w 263"/>
                <a:gd name="T17" fmla="*/ 211 h 358"/>
                <a:gd name="T18" fmla="*/ 129 w 263"/>
                <a:gd name="T19" fmla="*/ 259 h 358"/>
                <a:gd name="T20" fmla="*/ 0 w 263"/>
                <a:gd name="T21" fmla="*/ 131 h 358"/>
                <a:gd name="T22" fmla="*/ 129 w 263"/>
                <a:gd name="T23" fmla="*/ 0 h 358"/>
                <a:gd name="T24" fmla="*/ 230 w 263"/>
                <a:gd name="T25" fmla="*/ 51 h 358"/>
                <a:gd name="T26" fmla="*/ 230 w 263"/>
                <a:gd name="T27" fmla="*/ 7 h 358"/>
                <a:gd name="T28" fmla="*/ 263 w 263"/>
                <a:gd name="T29" fmla="*/ 7 h 358"/>
                <a:gd name="T30" fmla="*/ 263 w 263"/>
                <a:gd name="T31" fmla="*/ 208 h 358"/>
                <a:gd name="T32" fmla="*/ 33 w 263"/>
                <a:gd name="T33" fmla="*/ 133 h 358"/>
                <a:gd name="T34" fmla="*/ 135 w 263"/>
                <a:gd name="T35" fmla="*/ 229 h 358"/>
                <a:gd name="T36" fmla="*/ 232 w 263"/>
                <a:gd name="T37" fmla="*/ 131 h 358"/>
                <a:gd name="T38" fmla="*/ 134 w 263"/>
                <a:gd name="T39" fmla="*/ 32 h 358"/>
                <a:gd name="T40" fmla="*/ 33 w 263"/>
                <a:gd name="T41" fmla="*/ 13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3" h="358">
                  <a:moveTo>
                    <a:pt x="263" y="208"/>
                  </a:moveTo>
                  <a:cubicBezTo>
                    <a:pt x="263" y="249"/>
                    <a:pt x="261" y="283"/>
                    <a:pt x="240" y="311"/>
                  </a:cubicBezTo>
                  <a:cubicBezTo>
                    <a:pt x="219" y="340"/>
                    <a:pt x="181" y="358"/>
                    <a:pt x="133" y="358"/>
                  </a:cubicBezTo>
                  <a:cubicBezTo>
                    <a:pt x="61" y="358"/>
                    <a:pt x="25" y="328"/>
                    <a:pt x="3" y="279"/>
                  </a:cubicBezTo>
                  <a:cubicBezTo>
                    <a:pt x="38" y="279"/>
                    <a:pt x="38" y="279"/>
                    <a:pt x="38" y="279"/>
                  </a:cubicBezTo>
                  <a:cubicBezTo>
                    <a:pt x="57" y="312"/>
                    <a:pt x="87" y="328"/>
                    <a:pt x="131" y="328"/>
                  </a:cubicBezTo>
                  <a:cubicBezTo>
                    <a:pt x="173" y="328"/>
                    <a:pt x="204" y="313"/>
                    <a:pt x="219" y="285"/>
                  </a:cubicBezTo>
                  <a:cubicBezTo>
                    <a:pt x="229" y="268"/>
                    <a:pt x="230" y="250"/>
                    <a:pt x="230" y="230"/>
                  </a:cubicBezTo>
                  <a:cubicBezTo>
                    <a:pt x="230" y="211"/>
                    <a:pt x="230" y="211"/>
                    <a:pt x="230" y="211"/>
                  </a:cubicBezTo>
                  <a:cubicBezTo>
                    <a:pt x="205" y="243"/>
                    <a:pt x="168" y="259"/>
                    <a:pt x="129" y="259"/>
                  </a:cubicBezTo>
                  <a:cubicBezTo>
                    <a:pt x="59" y="259"/>
                    <a:pt x="0" y="206"/>
                    <a:pt x="0" y="131"/>
                  </a:cubicBezTo>
                  <a:cubicBezTo>
                    <a:pt x="0" y="56"/>
                    <a:pt x="62" y="0"/>
                    <a:pt x="129" y="0"/>
                  </a:cubicBezTo>
                  <a:cubicBezTo>
                    <a:pt x="174" y="0"/>
                    <a:pt x="204" y="19"/>
                    <a:pt x="230" y="51"/>
                  </a:cubicBezTo>
                  <a:cubicBezTo>
                    <a:pt x="230" y="7"/>
                    <a:pt x="230" y="7"/>
                    <a:pt x="230" y="7"/>
                  </a:cubicBezTo>
                  <a:cubicBezTo>
                    <a:pt x="263" y="7"/>
                    <a:pt x="263" y="7"/>
                    <a:pt x="263" y="7"/>
                  </a:cubicBezTo>
                  <a:lnTo>
                    <a:pt x="263" y="208"/>
                  </a:lnTo>
                  <a:close/>
                  <a:moveTo>
                    <a:pt x="33" y="133"/>
                  </a:moveTo>
                  <a:cubicBezTo>
                    <a:pt x="33" y="184"/>
                    <a:pt x="69" y="229"/>
                    <a:pt x="135" y="229"/>
                  </a:cubicBezTo>
                  <a:cubicBezTo>
                    <a:pt x="190" y="229"/>
                    <a:pt x="232" y="190"/>
                    <a:pt x="232" y="131"/>
                  </a:cubicBezTo>
                  <a:cubicBezTo>
                    <a:pt x="232" y="70"/>
                    <a:pt x="187" y="32"/>
                    <a:pt x="134" y="32"/>
                  </a:cubicBezTo>
                  <a:cubicBezTo>
                    <a:pt x="78" y="32"/>
                    <a:pt x="33" y="75"/>
                    <a:pt x="33"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4"/>
            <p:cNvSpPr>
              <a:spLocks/>
            </p:cNvSpPr>
            <p:nvPr userDrawn="1"/>
          </p:nvSpPr>
          <p:spPr bwMode="auto">
            <a:xfrm>
              <a:off x="2984" y="-1017"/>
              <a:ext cx="228" cy="613"/>
            </a:xfrm>
            <a:custGeom>
              <a:avLst/>
              <a:gdLst>
                <a:gd name="T0" fmla="*/ 136 w 228"/>
                <a:gd name="T1" fmla="*/ 0 h 613"/>
                <a:gd name="T2" fmla="*/ 135 w 228"/>
                <a:gd name="T3" fmla="*/ 0 h 613"/>
                <a:gd name="T4" fmla="*/ 80 w 228"/>
                <a:gd name="T5" fmla="*/ 74 h 613"/>
                <a:gd name="T6" fmla="*/ 80 w 228"/>
                <a:gd name="T7" fmla="*/ 166 h 613"/>
                <a:gd name="T8" fmla="*/ 0 w 228"/>
                <a:gd name="T9" fmla="*/ 166 h 613"/>
                <a:gd name="T10" fmla="*/ 0 w 228"/>
                <a:gd name="T11" fmla="*/ 216 h 613"/>
                <a:gd name="T12" fmla="*/ 80 w 228"/>
                <a:gd name="T13" fmla="*/ 216 h 613"/>
                <a:gd name="T14" fmla="*/ 80 w 228"/>
                <a:gd name="T15" fmla="*/ 613 h 613"/>
                <a:gd name="T16" fmla="*/ 136 w 228"/>
                <a:gd name="T17" fmla="*/ 613 h 613"/>
                <a:gd name="T18" fmla="*/ 136 w 228"/>
                <a:gd name="T19" fmla="*/ 216 h 613"/>
                <a:gd name="T20" fmla="*/ 228 w 228"/>
                <a:gd name="T21" fmla="*/ 216 h 613"/>
                <a:gd name="T22" fmla="*/ 228 w 228"/>
                <a:gd name="T23" fmla="*/ 166 h 613"/>
                <a:gd name="T24" fmla="*/ 136 w 228"/>
                <a:gd name="T25" fmla="*/ 166 h 613"/>
                <a:gd name="T26" fmla="*/ 136 w 228"/>
                <a:gd name="T2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613">
                  <a:moveTo>
                    <a:pt x="136" y="0"/>
                  </a:moveTo>
                  <a:lnTo>
                    <a:pt x="135" y="0"/>
                  </a:lnTo>
                  <a:lnTo>
                    <a:pt x="80" y="74"/>
                  </a:lnTo>
                  <a:lnTo>
                    <a:pt x="80" y="166"/>
                  </a:lnTo>
                  <a:lnTo>
                    <a:pt x="0" y="166"/>
                  </a:lnTo>
                  <a:lnTo>
                    <a:pt x="0" y="216"/>
                  </a:lnTo>
                  <a:lnTo>
                    <a:pt x="80" y="216"/>
                  </a:lnTo>
                  <a:lnTo>
                    <a:pt x="80" y="613"/>
                  </a:lnTo>
                  <a:lnTo>
                    <a:pt x="136" y="613"/>
                  </a:lnTo>
                  <a:lnTo>
                    <a:pt x="136" y="216"/>
                  </a:lnTo>
                  <a:lnTo>
                    <a:pt x="228" y="216"/>
                  </a:lnTo>
                  <a:lnTo>
                    <a:pt x="228" y="166"/>
                  </a:lnTo>
                  <a:lnTo>
                    <a:pt x="136" y="166"/>
                  </a:lnTo>
                  <a:lnTo>
                    <a:pt x="1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5"/>
            <p:cNvSpPr>
              <a:spLocks/>
            </p:cNvSpPr>
            <p:nvPr userDrawn="1"/>
          </p:nvSpPr>
          <p:spPr bwMode="auto">
            <a:xfrm>
              <a:off x="1756" y="-851"/>
              <a:ext cx="388" cy="456"/>
            </a:xfrm>
            <a:custGeom>
              <a:avLst/>
              <a:gdLst>
                <a:gd name="T0" fmla="*/ 186 w 220"/>
                <a:gd name="T1" fmla="*/ 0 h 257"/>
                <a:gd name="T2" fmla="*/ 220 w 220"/>
                <a:gd name="T3" fmla="*/ 0 h 257"/>
                <a:gd name="T4" fmla="*/ 220 w 220"/>
                <a:gd name="T5" fmla="*/ 130 h 257"/>
                <a:gd name="T6" fmla="*/ 110 w 220"/>
                <a:gd name="T7" fmla="*/ 257 h 257"/>
                <a:gd name="T8" fmla="*/ 0 w 220"/>
                <a:gd name="T9" fmla="*/ 130 h 257"/>
                <a:gd name="T10" fmla="*/ 0 w 220"/>
                <a:gd name="T11" fmla="*/ 0 h 257"/>
                <a:gd name="T12" fmla="*/ 34 w 220"/>
                <a:gd name="T13" fmla="*/ 0 h 257"/>
                <a:gd name="T14" fmla="*/ 34 w 220"/>
                <a:gd name="T15" fmla="*/ 122 h 257"/>
                <a:gd name="T16" fmla="*/ 41 w 220"/>
                <a:gd name="T17" fmla="*/ 185 h 257"/>
                <a:gd name="T18" fmla="*/ 110 w 220"/>
                <a:gd name="T19" fmla="*/ 226 h 257"/>
                <a:gd name="T20" fmla="*/ 167 w 220"/>
                <a:gd name="T21" fmla="*/ 203 h 257"/>
                <a:gd name="T22" fmla="*/ 186 w 220"/>
                <a:gd name="T23" fmla="*/ 122 h 257"/>
                <a:gd name="T24" fmla="*/ 186 w 220"/>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57">
                  <a:moveTo>
                    <a:pt x="186" y="0"/>
                  </a:moveTo>
                  <a:cubicBezTo>
                    <a:pt x="220" y="0"/>
                    <a:pt x="220" y="0"/>
                    <a:pt x="220" y="0"/>
                  </a:cubicBezTo>
                  <a:cubicBezTo>
                    <a:pt x="220" y="130"/>
                    <a:pt x="220" y="130"/>
                    <a:pt x="220" y="130"/>
                  </a:cubicBezTo>
                  <a:cubicBezTo>
                    <a:pt x="220" y="214"/>
                    <a:pt x="182" y="257"/>
                    <a:pt x="110" y="257"/>
                  </a:cubicBezTo>
                  <a:cubicBezTo>
                    <a:pt x="38" y="257"/>
                    <a:pt x="0" y="214"/>
                    <a:pt x="0" y="130"/>
                  </a:cubicBezTo>
                  <a:cubicBezTo>
                    <a:pt x="0" y="0"/>
                    <a:pt x="0" y="0"/>
                    <a:pt x="0" y="0"/>
                  </a:cubicBezTo>
                  <a:cubicBezTo>
                    <a:pt x="34" y="0"/>
                    <a:pt x="34" y="0"/>
                    <a:pt x="34" y="0"/>
                  </a:cubicBezTo>
                  <a:cubicBezTo>
                    <a:pt x="34" y="122"/>
                    <a:pt x="34" y="122"/>
                    <a:pt x="34" y="122"/>
                  </a:cubicBezTo>
                  <a:cubicBezTo>
                    <a:pt x="34" y="149"/>
                    <a:pt x="34" y="170"/>
                    <a:pt x="41" y="185"/>
                  </a:cubicBezTo>
                  <a:cubicBezTo>
                    <a:pt x="53" y="211"/>
                    <a:pt x="79" y="226"/>
                    <a:pt x="110" y="226"/>
                  </a:cubicBezTo>
                  <a:cubicBezTo>
                    <a:pt x="133" y="226"/>
                    <a:pt x="154" y="217"/>
                    <a:pt x="167" y="203"/>
                  </a:cubicBezTo>
                  <a:cubicBezTo>
                    <a:pt x="187" y="182"/>
                    <a:pt x="186" y="158"/>
                    <a:pt x="186" y="122"/>
                  </a:cubicBez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6"/>
            <p:cNvSpPr>
              <a:spLocks/>
            </p:cNvSpPr>
            <p:nvPr userDrawn="1"/>
          </p:nvSpPr>
          <p:spPr bwMode="auto">
            <a:xfrm>
              <a:off x="2249" y="-863"/>
              <a:ext cx="224" cy="457"/>
            </a:xfrm>
            <a:custGeom>
              <a:avLst/>
              <a:gdLst>
                <a:gd name="T0" fmla="*/ 34 w 127"/>
                <a:gd name="T1" fmla="*/ 43 h 258"/>
                <a:gd name="T2" fmla="*/ 98 w 127"/>
                <a:gd name="T3" fmla="*/ 0 h 258"/>
                <a:gd name="T4" fmla="*/ 127 w 127"/>
                <a:gd name="T5" fmla="*/ 9 h 258"/>
                <a:gd name="T6" fmla="*/ 110 w 127"/>
                <a:gd name="T7" fmla="*/ 36 h 258"/>
                <a:gd name="T8" fmla="*/ 93 w 127"/>
                <a:gd name="T9" fmla="*/ 31 h 258"/>
                <a:gd name="T10" fmla="*/ 39 w 127"/>
                <a:gd name="T11" fmla="*/ 86 h 258"/>
                <a:gd name="T12" fmla="*/ 34 w 127"/>
                <a:gd name="T13" fmla="*/ 162 h 258"/>
                <a:gd name="T14" fmla="*/ 34 w 127"/>
                <a:gd name="T15" fmla="*/ 258 h 258"/>
                <a:gd name="T16" fmla="*/ 0 w 127"/>
                <a:gd name="T17" fmla="*/ 258 h 258"/>
                <a:gd name="T18" fmla="*/ 0 w 127"/>
                <a:gd name="T19" fmla="*/ 7 h 258"/>
                <a:gd name="T20" fmla="*/ 34 w 127"/>
                <a:gd name="T21" fmla="*/ 7 h 258"/>
                <a:gd name="T22" fmla="*/ 34 w 127"/>
                <a:gd name="T23" fmla="*/ 4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258">
                  <a:moveTo>
                    <a:pt x="34" y="43"/>
                  </a:moveTo>
                  <a:cubicBezTo>
                    <a:pt x="52" y="16"/>
                    <a:pt x="73" y="0"/>
                    <a:pt x="98" y="0"/>
                  </a:cubicBezTo>
                  <a:cubicBezTo>
                    <a:pt x="113" y="0"/>
                    <a:pt x="120" y="5"/>
                    <a:pt x="127" y="9"/>
                  </a:cubicBezTo>
                  <a:cubicBezTo>
                    <a:pt x="110" y="36"/>
                    <a:pt x="110" y="36"/>
                    <a:pt x="110" y="36"/>
                  </a:cubicBezTo>
                  <a:cubicBezTo>
                    <a:pt x="106" y="34"/>
                    <a:pt x="100" y="31"/>
                    <a:pt x="93" y="31"/>
                  </a:cubicBezTo>
                  <a:cubicBezTo>
                    <a:pt x="69" y="31"/>
                    <a:pt x="48" y="52"/>
                    <a:pt x="39" y="86"/>
                  </a:cubicBezTo>
                  <a:cubicBezTo>
                    <a:pt x="34" y="102"/>
                    <a:pt x="34" y="128"/>
                    <a:pt x="34" y="162"/>
                  </a:cubicBezTo>
                  <a:cubicBezTo>
                    <a:pt x="34" y="258"/>
                    <a:pt x="34" y="258"/>
                    <a:pt x="34" y="258"/>
                  </a:cubicBezTo>
                  <a:cubicBezTo>
                    <a:pt x="0" y="258"/>
                    <a:pt x="0" y="258"/>
                    <a:pt x="0" y="258"/>
                  </a:cubicBezTo>
                  <a:cubicBezTo>
                    <a:pt x="0" y="7"/>
                    <a:pt x="0" y="7"/>
                    <a:pt x="0" y="7"/>
                  </a:cubicBezTo>
                  <a:cubicBezTo>
                    <a:pt x="34" y="7"/>
                    <a:pt x="34" y="7"/>
                    <a:pt x="34" y="7"/>
                  </a:cubicBezTo>
                  <a:lnTo>
                    <a:pt x="3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7"/>
            <p:cNvSpPr>
              <a:spLocks noEditPoints="1"/>
            </p:cNvSpPr>
            <p:nvPr userDrawn="1"/>
          </p:nvSpPr>
          <p:spPr bwMode="auto">
            <a:xfrm>
              <a:off x="2497" y="-863"/>
              <a:ext cx="457" cy="468"/>
            </a:xfrm>
            <a:custGeom>
              <a:avLst/>
              <a:gdLst>
                <a:gd name="T0" fmla="*/ 33 w 259"/>
                <a:gd name="T1" fmla="*/ 135 h 264"/>
                <a:gd name="T2" fmla="*/ 127 w 259"/>
                <a:gd name="T3" fmla="*/ 234 h 264"/>
                <a:gd name="T4" fmla="*/ 223 w 259"/>
                <a:gd name="T5" fmla="*/ 174 h 264"/>
                <a:gd name="T6" fmla="*/ 250 w 259"/>
                <a:gd name="T7" fmla="*/ 189 h 264"/>
                <a:gd name="T8" fmla="*/ 131 w 259"/>
                <a:gd name="T9" fmla="*/ 264 h 264"/>
                <a:gd name="T10" fmla="*/ 0 w 259"/>
                <a:gd name="T11" fmla="*/ 133 h 264"/>
                <a:gd name="T12" fmla="*/ 129 w 259"/>
                <a:gd name="T13" fmla="*/ 0 h 264"/>
                <a:gd name="T14" fmla="*/ 259 w 259"/>
                <a:gd name="T15" fmla="*/ 135 h 264"/>
                <a:gd name="T16" fmla="*/ 33 w 259"/>
                <a:gd name="T17" fmla="*/ 135 h 264"/>
                <a:gd name="T18" fmla="*/ 223 w 259"/>
                <a:gd name="T19" fmla="*/ 106 h 264"/>
                <a:gd name="T20" fmla="*/ 129 w 259"/>
                <a:gd name="T21" fmla="*/ 31 h 264"/>
                <a:gd name="T22" fmla="*/ 36 w 259"/>
                <a:gd name="T23" fmla="*/ 106 h 264"/>
                <a:gd name="T24" fmla="*/ 223 w 259"/>
                <a:gd name="T25" fmla="*/ 10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264">
                  <a:moveTo>
                    <a:pt x="33" y="135"/>
                  </a:moveTo>
                  <a:cubicBezTo>
                    <a:pt x="34" y="192"/>
                    <a:pt x="74" y="234"/>
                    <a:pt x="127" y="234"/>
                  </a:cubicBezTo>
                  <a:cubicBezTo>
                    <a:pt x="180" y="234"/>
                    <a:pt x="205" y="205"/>
                    <a:pt x="223" y="174"/>
                  </a:cubicBezTo>
                  <a:cubicBezTo>
                    <a:pt x="250" y="189"/>
                    <a:pt x="250" y="189"/>
                    <a:pt x="250" y="189"/>
                  </a:cubicBezTo>
                  <a:cubicBezTo>
                    <a:pt x="225" y="239"/>
                    <a:pt x="186" y="264"/>
                    <a:pt x="131" y="264"/>
                  </a:cubicBezTo>
                  <a:cubicBezTo>
                    <a:pt x="48" y="264"/>
                    <a:pt x="0" y="200"/>
                    <a:pt x="0" y="133"/>
                  </a:cubicBezTo>
                  <a:cubicBezTo>
                    <a:pt x="0" y="64"/>
                    <a:pt x="50" y="0"/>
                    <a:pt x="129" y="0"/>
                  </a:cubicBezTo>
                  <a:cubicBezTo>
                    <a:pt x="200" y="0"/>
                    <a:pt x="258" y="52"/>
                    <a:pt x="259" y="135"/>
                  </a:cubicBezTo>
                  <a:lnTo>
                    <a:pt x="33" y="135"/>
                  </a:lnTo>
                  <a:close/>
                  <a:moveTo>
                    <a:pt x="223" y="106"/>
                  </a:moveTo>
                  <a:cubicBezTo>
                    <a:pt x="210" y="54"/>
                    <a:pt x="173" y="31"/>
                    <a:pt x="129" y="31"/>
                  </a:cubicBezTo>
                  <a:cubicBezTo>
                    <a:pt x="84" y="31"/>
                    <a:pt x="51" y="55"/>
                    <a:pt x="36" y="106"/>
                  </a:cubicBezTo>
                  <a:lnTo>
                    <a:pt x="223"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8"/>
            <p:cNvSpPr>
              <a:spLocks/>
            </p:cNvSpPr>
            <p:nvPr userDrawn="1"/>
          </p:nvSpPr>
          <p:spPr bwMode="auto">
            <a:xfrm>
              <a:off x="1444" y="-1021"/>
              <a:ext cx="228" cy="617"/>
            </a:xfrm>
            <a:custGeom>
              <a:avLst/>
              <a:gdLst>
                <a:gd name="T0" fmla="*/ 136 w 228"/>
                <a:gd name="T1" fmla="*/ 0 h 617"/>
                <a:gd name="T2" fmla="*/ 134 w 228"/>
                <a:gd name="T3" fmla="*/ 0 h 617"/>
                <a:gd name="T4" fmla="*/ 79 w 228"/>
                <a:gd name="T5" fmla="*/ 74 h 617"/>
                <a:gd name="T6" fmla="*/ 79 w 228"/>
                <a:gd name="T7" fmla="*/ 168 h 617"/>
                <a:gd name="T8" fmla="*/ 0 w 228"/>
                <a:gd name="T9" fmla="*/ 168 h 617"/>
                <a:gd name="T10" fmla="*/ 0 w 228"/>
                <a:gd name="T11" fmla="*/ 218 h 617"/>
                <a:gd name="T12" fmla="*/ 79 w 228"/>
                <a:gd name="T13" fmla="*/ 218 h 617"/>
                <a:gd name="T14" fmla="*/ 79 w 228"/>
                <a:gd name="T15" fmla="*/ 617 h 617"/>
                <a:gd name="T16" fmla="*/ 136 w 228"/>
                <a:gd name="T17" fmla="*/ 617 h 617"/>
                <a:gd name="T18" fmla="*/ 136 w 228"/>
                <a:gd name="T19" fmla="*/ 218 h 617"/>
                <a:gd name="T20" fmla="*/ 228 w 228"/>
                <a:gd name="T21" fmla="*/ 218 h 617"/>
                <a:gd name="T22" fmla="*/ 228 w 228"/>
                <a:gd name="T23" fmla="*/ 168 h 617"/>
                <a:gd name="T24" fmla="*/ 136 w 228"/>
                <a:gd name="T25" fmla="*/ 168 h 617"/>
                <a:gd name="T26" fmla="*/ 136 w 228"/>
                <a:gd name="T2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617">
                  <a:moveTo>
                    <a:pt x="136" y="0"/>
                  </a:moveTo>
                  <a:lnTo>
                    <a:pt x="134" y="0"/>
                  </a:lnTo>
                  <a:lnTo>
                    <a:pt x="79" y="74"/>
                  </a:lnTo>
                  <a:lnTo>
                    <a:pt x="79" y="168"/>
                  </a:lnTo>
                  <a:lnTo>
                    <a:pt x="0" y="168"/>
                  </a:lnTo>
                  <a:lnTo>
                    <a:pt x="0" y="218"/>
                  </a:lnTo>
                  <a:lnTo>
                    <a:pt x="79" y="218"/>
                  </a:lnTo>
                  <a:lnTo>
                    <a:pt x="79" y="617"/>
                  </a:lnTo>
                  <a:lnTo>
                    <a:pt x="136" y="617"/>
                  </a:lnTo>
                  <a:lnTo>
                    <a:pt x="136" y="218"/>
                  </a:lnTo>
                  <a:lnTo>
                    <a:pt x="228" y="218"/>
                  </a:lnTo>
                  <a:lnTo>
                    <a:pt x="228" y="168"/>
                  </a:lnTo>
                  <a:lnTo>
                    <a:pt x="136" y="168"/>
                  </a:lnTo>
                  <a:lnTo>
                    <a:pt x="1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p:cNvSpPr>
              <a:spLocks/>
            </p:cNvSpPr>
            <p:nvPr userDrawn="1"/>
          </p:nvSpPr>
          <p:spPr bwMode="auto">
            <a:xfrm>
              <a:off x="980" y="-851"/>
              <a:ext cx="390" cy="456"/>
            </a:xfrm>
            <a:custGeom>
              <a:avLst/>
              <a:gdLst>
                <a:gd name="T0" fmla="*/ 187 w 221"/>
                <a:gd name="T1" fmla="*/ 0 h 257"/>
                <a:gd name="T2" fmla="*/ 187 w 221"/>
                <a:gd name="T3" fmla="*/ 122 h 257"/>
                <a:gd name="T4" fmla="*/ 168 w 221"/>
                <a:gd name="T5" fmla="*/ 204 h 257"/>
                <a:gd name="T6" fmla="*/ 111 w 221"/>
                <a:gd name="T7" fmla="*/ 226 h 257"/>
                <a:gd name="T8" fmla="*/ 42 w 221"/>
                <a:gd name="T9" fmla="*/ 186 h 257"/>
                <a:gd name="T10" fmla="*/ 34 w 221"/>
                <a:gd name="T11" fmla="*/ 122 h 257"/>
                <a:gd name="T12" fmla="*/ 34 w 221"/>
                <a:gd name="T13" fmla="*/ 67 h 257"/>
                <a:gd name="T14" fmla="*/ 0 w 221"/>
                <a:gd name="T15" fmla="*/ 109 h 257"/>
                <a:gd name="T16" fmla="*/ 0 w 221"/>
                <a:gd name="T17" fmla="*/ 130 h 257"/>
                <a:gd name="T18" fmla="*/ 111 w 221"/>
                <a:gd name="T19" fmla="*/ 257 h 257"/>
                <a:gd name="T20" fmla="*/ 221 w 221"/>
                <a:gd name="T21" fmla="*/ 130 h 257"/>
                <a:gd name="T22" fmla="*/ 221 w 221"/>
                <a:gd name="T23" fmla="*/ 0 h 257"/>
                <a:gd name="T24" fmla="*/ 187 w 221"/>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257">
                  <a:moveTo>
                    <a:pt x="187" y="0"/>
                  </a:moveTo>
                  <a:cubicBezTo>
                    <a:pt x="187" y="122"/>
                    <a:pt x="187" y="122"/>
                    <a:pt x="187" y="122"/>
                  </a:cubicBezTo>
                  <a:cubicBezTo>
                    <a:pt x="187" y="158"/>
                    <a:pt x="188" y="182"/>
                    <a:pt x="168" y="204"/>
                  </a:cubicBezTo>
                  <a:cubicBezTo>
                    <a:pt x="155" y="217"/>
                    <a:pt x="134" y="226"/>
                    <a:pt x="111" y="226"/>
                  </a:cubicBezTo>
                  <a:cubicBezTo>
                    <a:pt x="79" y="226"/>
                    <a:pt x="53" y="211"/>
                    <a:pt x="42" y="186"/>
                  </a:cubicBezTo>
                  <a:cubicBezTo>
                    <a:pt x="34" y="171"/>
                    <a:pt x="34" y="149"/>
                    <a:pt x="34" y="122"/>
                  </a:cubicBezTo>
                  <a:cubicBezTo>
                    <a:pt x="34" y="67"/>
                    <a:pt x="34" y="67"/>
                    <a:pt x="34" y="67"/>
                  </a:cubicBezTo>
                  <a:cubicBezTo>
                    <a:pt x="0" y="109"/>
                    <a:pt x="0" y="109"/>
                    <a:pt x="0" y="109"/>
                  </a:cubicBezTo>
                  <a:cubicBezTo>
                    <a:pt x="0" y="130"/>
                    <a:pt x="0" y="130"/>
                    <a:pt x="0" y="130"/>
                  </a:cubicBezTo>
                  <a:cubicBezTo>
                    <a:pt x="0" y="215"/>
                    <a:pt x="39" y="257"/>
                    <a:pt x="111" y="257"/>
                  </a:cubicBezTo>
                  <a:cubicBezTo>
                    <a:pt x="183" y="257"/>
                    <a:pt x="221" y="215"/>
                    <a:pt x="221" y="130"/>
                  </a:cubicBezTo>
                  <a:cubicBezTo>
                    <a:pt x="221" y="0"/>
                    <a:pt x="221" y="0"/>
                    <a:pt x="221" y="0"/>
                  </a:cubicBezTo>
                  <a:lnTo>
                    <a:pt x="1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p:cNvSpPr>
              <a:spLocks/>
            </p:cNvSpPr>
            <p:nvPr userDrawn="1"/>
          </p:nvSpPr>
          <p:spPr bwMode="auto">
            <a:xfrm>
              <a:off x="729" y="-721"/>
              <a:ext cx="127" cy="321"/>
            </a:xfrm>
            <a:custGeom>
              <a:avLst/>
              <a:gdLst>
                <a:gd name="T0" fmla="*/ 2 w 127"/>
                <a:gd name="T1" fmla="*/ 0 h 321"/>
                <a:gd name="T2" fmla="*/ 0 w 127"/>
                <a:gd name="T3" fmla="*/ 321 h 321"/>
                <a:gd name="T4" fmla="*/ 127 w 127"/>
                <a:gd name="T5" fmla="*/ 158 h 321"/>
                <a:gd name="T6" fmla="*/ 127 w 127"/>
                <a:gd name="T7" fmla="*/ 0 h 321"/>
                <a:gd name="T8" fmla="*/ 2 w 127"/>
                <a:gd name="T9" fmla="*/ 0 h 321"/>
              </a:gdLst>
              <a:ahLst/>
              <a:cxnLst>
                <a:cxn ang="0">
                  <a:pos x="T0" y="T1"/>
                </a:cxn>
                <a:cxn ang="0">
                  <a:pos x="T2" y="T3"/>
                </a:cxn>
                <a:cxn ang="0">
                  <a:pos x="T4" y="T5"/>
                </a:cxn>
                <a:cxn ang="0">
                  <a:pos x="T6" y="T7"/>
                </a:cxn>
                <a:cxn ang="0">
                  <a:pos x="T8" y="T9"/>
                </a:cxn>
              </a:cxnLst>
              <a:rect l="0" t="0" r="r" b="b"/>
              <a:pathLst>
                <a:path w="127" h="321">
                  <a:moveTo>
                    <a:pt x="2" y="0"/>
                  </a:moveTo>
                  <a:lnTo>
                    <a:pt x="0" y="321"/>
                  </a:lnTo>
                  <a:lnTo>
                    <a:pt x="127" y="158"/>
                  </a:lnTo>
                  <a:lnTo>
                    <a:pt x="127"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1"/>
            <p:cNvSpPr>
              <a:spLocks/>
            </p:cNvSpPr>
            <p:nvPr userDrawn="1"/>
          </p:nvSpPr>
          <p:spPr bwMode="auto">
            <a:xfrm>
              <a:off x="729" y="-1090"/>
              <a:ext cx="404" cy="239"/>
            </a:xfrm>
            <a:custGeom>
              <a:avLst/>
              <a:gdLst>
                <a:gd name="T0" fmla="*/ 128 w 229"/>
                <a:gd name="T1" fmla="*/ 72 h 135"/>
                <a:gd name="T2" fmla="*/ 176 w 229"/>
                <a:gd name="T3" fmla="*/ 72 h 135"/>
                <a:gd name="T4" fmla="*/ 229 w 229"/>
                <a:gd name="T5" fmla="*/ 0 h 135"/>
                <a:gd name="T6" fmla="*/ 128 w 229"/>
                <a:gd name="T7" fmla="*/ 0 h 135"/>
                <a:gd name="T8" fmla="*/ 0 w 229"/>
                <a:gd name="T9" fmla="*/ 127 h 135"/>
                <a:gd name="T10" fmla="*/ 0 w 229"/>
                <a:gd name="T11" fmla="*/ 135 h 135"/>
                <a:gd name="T12" fmla="*/ 1 w 229"/>
                <a:gd name="T13" fmla="*/ 135 h 135"/>
                <a:gd name="T14" fmla="*/ 56 w 229"/>
                <a:gd name="T15" fmla="*/ 135 h 135"/>
                <a:gd name="T16" fmla="*/ 72 w 229"/>
                <a:gd name="T17" fmla="*/ 135 h 135"/>
                <a:gd name="T18" fmla="*/ 72 w 229"/>
                <a:gd name="T19" fmla="*/ 127 h 135"/>
                <a:gd name="T20" fmla="*/ 128 w 229"/>
                <a:gd name="T21"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35">
                  <a:moveTo>
                    <a:pt x="128" y="72"/>
                  </a:moveTo>
                  <a:cubicBezTo>
                    <a:pt x="176" y="72"/>
                    <a:pt x="176" y="72"/>
                    <a:pt x="176" y="72"/>
                  </a:cubicBezTo>
                  <a:cubicBezTo>
                    <a:pt x="229" y="0"/>
                    <a:pt x="229" y="0"/>
                    <a:pt x="229" y="0"/>
                  </a:cubicBezTo>
                  <a:cubicBezTo>
                    <a:pt x="128" y="0"/>
                    <a:pt x="128" y="0"/>
                    <a:pt x="128" y="0"/>
                  </a:cubicBezTo>
                  <a:cubicBezTo>
                    <a:pt x="58" y="0"/>
                    <a:pt x="0" y="57"/>
                    <a:pt x="0" y="127"/>
                  </a:cubicBezTo>
                  <a:cubicBezTo>
                    <a:pt x="0" y="135"/>
                    <a:pt x="0" y="135"/>
                    <a:pt x="0" y="135"/>
                  </a:cubicBezTo>
                  <a:cubicBezTo>
                    <a:pt x="1" y="135"/>
                    <a:pt x="1" y="135"/>
                    <a:pt x="1" y="135"/>
                  </a:cubicBezTo>
                  <a:cubicBezTo>
                    <a:pt x="56" y="135"/>
                    <a:pt x="56" y="135"/>
                    <a:pt x="56" y="135"/>
                  </a:cubicBezTo>
                  <a:cubicBezTo>
                    <a:pt x="72" y="135"/>
                    <a:pt x="72" y="135"/>
                    <a:pt x="72" y="135"/>
                  </a:cubicBezTo>
                  <a:cubicBezTo>
                    <a:pt x="72" y="127"/>
                    <a:pt x="72" y="127"/>
                    <a:pt x="72" y="127"/>
                  </a:cubicBezTo>
                  <a:cubicBezTo>
                    <a:pt x="72" y="96"/>
                    <a:pt x="97" y="72"/>
                    <a:pt x="12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2"/>
            <p:cNvSpPr>
              <a:spLocks/>
            </p:cNvSpPr>
            <p:nvPr userDrawn="1"/>
          </p:nvSpPr>
          <p:spPr bwMode="auto">
            <a:xfrm>
              <a:off x="856" y="-851"/>
              <a:ext cx="177" cy="130"/>
            </a:xfrm>
            <a:custGeom>
              <a:avLst/>
              <a:gdLst>
                <a:gd name="T0" fmla="*/ 0 w 177"/>
                <a:gd name="T1" fmla="*/ 0 h 130"/>
                <a:gd name="T2" fmla="*/ 50 w 177"/>
                <a:gd name="T3" fmla="*/ 66 h 130"/>
                <a:gd name="T4" fmla="*/ 0 w 177"/>
                <a:gd name="T5" fmla="*/ 130 h 130"/>
                <a:gd name="T6" fmla="*/ 126 w 177"/>
                <a:gd name="T7" fmla="*/ 130 h 130"/>
                <a:gd name="T8" fmla="*/ 177 w 177"/>
                <a:gd name="T9" fmla="*/ 66 h 130"/>
                <a:gd name="T10" fmla="*/ 126 w 177"/>
                <a:gd name="T11" fmla="*/ 0 h 130"/>
                <a:gd name="T12" fmla="*/ 0 w 177"/>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177" h="130">
                  <a:moveTo>
                    <a:pt x="0" y="0"/>
                  </a:moveTo>
                  <a:lnTo>
                    <a:pt x="50" y="66"/>
                  </a:lnTo>
                  <a:lnTo>
                    <a:pt x="0" y="130"/>
                  </a:lnTo>
                  <a:lnTo>
                    <a:pt x="126" y="130"/>
                  </a:lnTo>
                  <a:lnTo>
                    <a:pt x="177" y="66"/>
                  </a:lnTo>
                  <a:lnTo>
                    <a:pt x="12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Picture Placeholder 9"/>
          <p:cNvSpPr>
            <a:spLocks noGrp="1" noChangeAspect="1"/>
          </p:cNvSpPr>
          <p:nvPr>
            <p:ph type="pic" sz="quarter" idx="11"/>
          </p:nvPr>
        </p:nvSpPr>
        <p:spPr>
          <a:xfrm>
            <a:off x="5409639" y="-9336"/>
            <a:ext cx="6782361" cy="6741175"/>
          </a:xfrm>
          <a:custGeom>
            <a:avLst/>
            <a:gdLst>
              <a:gd name="connsiteX0" fmla="*/ 6782361 w 6782361"/>
              <a:gd name="connsiteY0" fmla="*/ 2443613 h 6741175"/>
              <a:gd name="connsiteX1" fmla="*/ 6782361 w 6782361"/>
              <a:gd name="connsiteY1" fmla="*/ 6741175 h 6741175"/>
              <a:gd name="connsiteX2" fmla="*/ 4633580 w 6782361"/>
              <a:gd name="connsiteY2" fmla="*/ 4592394 h 6741175"/>
              <a:gd name="connsiteX3" fmla="*/ 4479377 w 6782361"/>
              <a:gd name="connsiteY3" fmla="*/ 140865 h 6741175"/>
              <a:gd name="connsiteX4" fmla="*/ 6639377 w 6782361"/>
              <a:gd name="connsiteY4" fmla="*/ 2300865 h 6741175"/>
              <a:gd name="connsiteX5" fmla="*/ 4479377 w 6782361"/>
              <a:gd name="connsiteY5" fmla="*/ 4460865 h 6741175"/>
              <a:gd name="connsiteX6" fmla="*/ 2319377 w 6782361"/>
              <a:gd name="connsiteY6" fmla="*/ 2300865 h 6741175"/>
              <a:gd name="connsiteX7" fmla="*/ 0 w 6782361"/>
              <a:gd name="connsiteY7" fmla="*/ 9336 h 6741175"/>
              <a:gd name="connsiteX8" fmla="*/ 4320000 w 6782361"/>
              <a:gd name="connsiteY8" fmla="*/ 9336 h 6741175"/>
              <a:gd name="connsiteX9" fmla="*/ 2160000 w 6782361"/>
              <a:gd name="connsiteY9" fmla="*/ 2169336 h 6741175"/>
              <a:gd name="connsiteX10" fmla="*/ 4657675 w 6782361"/>
              <a:gd name="connsiteY10" fmla="*/ 0 h 6741175"/>
              <a:gd name="connsiteX11" fmla="*/ 6782361 w 6782361"/>
              <a:gd name="connsiteY11" fmla="*/ 0 h 6741175"/>
              <a:gd name="connsiteX12" fmla="*/ 6782361 w 6782361"/>
              <a:gd name="connsiteY12" fmla="*/ 2172876 h 6741175"/>
              <a:gd name="connsiteX13" fmla="*/ 4633580 w 6782361"/>
              <a:gd name="connsiteY13" fmla="*/ 24095 h 674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2361" h="6741175">
                <a:moveTo>
                  <a:pt x="6782361" y="2443613"/>
                </a:moveTo>
                <a:lnTo>
                  <a:pt x="6782361" y="6741175"/>
                </a:lnTo>
                <a:lnTo>
                  <a:pt x="4633580" y="4592394"/>
                </a:lnTo>
                <a:close/>
                <a:moveTo>
                  <a:pt x="4479377" y="140865"/>
                </a:moveTo>
                <a:lnTo>
                  <a:pt x="6639377" y="2300865"/>
                </a:lnTo>
                <a:lnTo>
                  <a:pt x="4479377" y="4460865"/>
                </a:lnTo>
                <a:lnTo>
                  <a:pt x="2319377" y="2300865"/>
                </a:lnTo>
                <a:close/>
                <a:moveTo>
                  <a:pt x="0" y="9336"/>
                </a:moveTo>
                <a:lnTo>
                  <a:pt x="4320000" y="9336"/>
                </a:lnTo>
                <a:lnTo>
                  <a:pt x="2160000" y="2169336"/>
                </a:lnTo>
                <a:close/>
                <a:moveTo>
                  <a:pt x="4657675" y="0"/>
                </a:moveTo>
                <a:lnTo>
                  <a:pt x="6782361" y="0"/>
                </a:lnTo>
                <a:lnTo>
                  <a:pt x="6782361" y="2172876"/>
                </a:lnTo>
                <a:lnTo>
                  <a:pt x="4633580" y="24095"/>
                </a:lnTo>
                <a:close/>
              </a:path>
            </a:pathLst>
          </a:custGeom>
          <a:solidFill>
            <a:schemeClr val="bg1">
              <a:lumMod val="95000"/>
            </a:schemeClr>
          </a:solidFill>
          <a:ln w="127000" cap="sq">
            <a:noFill/>
            <a:miter lim="800000"/>
          </a:ln>
        </p:spPr>
        <p:txBody>
          <a:bodyPr wrap="square" anchor="ctr" anchorCtr="0">
            <a:noAutofit/>
          </a:bodyPr>
          <a:lstStyle>
            <a:lvl1pPr algn="ctr">
              <a:defRPr/>
            </a:lvl1pPr>
          </a:lstStyle>
          <a:p>
            <a:endParaRPr lang="en-GB"/>
          </a:p>
        </p:txBody>
      </p:sp>
      <p:sp>
        <p:nvSpPr>
          <p:cNvPr id="2" name="Title 1"/>
          <p:cNvSpPr>
            <a:spLocks noGrp="1"/>
          </p:cNvSpPr>
          <p:nvPr>
            <p:ph type="title" hasCustomPrompt="1"/>
          </p:nvPr>
        </p:nvSpPr>
        <p:spPr>
          <a:xfrm>
            <a:off x="838200" y="2003425"/>
            <a:ext cx="4525370" cy="549275"/>
          </a:xfrm>
        </p:spPr>
        <p:txBody>
          <a:bodyPr/>
          <a:lstStyle>
            <a:lvl1pPr>
              <a:defRPr>
                <a:solidFill>
                  <a:schemeClr val="bg1"/>
                </a:solidFill>
              </a:defRPr>
            </a:lvl1pPr>
          </a:lstStyle>
          <a:p>
            <a:r>
              <a:rPr lang="en-US" dirty="0"/>
              <a:t>Contact</a:t>
            </a:r>
            <a:endParaRPr lang="en-GB" dirty="0"/>
          </a:p>
        </p:txBody>
      </p:sp>
      <p:sp>
        <p:nvSpPr>
          <p:cNvPr id="4" name="Text Placeholder 3"/>
          <p:cNvSpPr>
            <a:spLocks noGrp="1"/>
          </p:cNvSpPr>
          <p:nvPr>
            <p:ph type="body" sz="quarter" idx="10"/>
          </p:nvPr>
        </p:nvSpPr>
        <p:spPr>
          <a:xfrm>
            <a:off x="838200" y="2859088"/>
            <a:ext cx="5207000" cy="21496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p:nvPr userDrawn="1"/>
        </p:nvCxnSpPr>
        <p:spPr>
          <a:xfrm>
            <a:off x="838200" y="6130834"/>
            <a:ext cx="99604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quarter" idx="12" hasCustomPrompt="1"/>
          </p:nvPr>
        </p:nvSpPr>
        <p:spPr>
          <a:xfrm>
            <a:off x="7409731" y="6220651"/>
            <a:ext cx="3388898" cy="513767"/>
          </a:xfrm>
        </p:spPr>
        <p:txBody>
          <a:bodyPr>
            <a:noAutofit/>
          </a:bodyPr>
          <a:lstStyle>
            <a:lvl1pPr algn="ctr">
              <a:defRPr sz="1600">
                <a:solidFill>
                  <a:schemeClr val="bg1"/>
                </a:solidFill>
              </a:defRPr>
            </a:lvl1pPr>
            <a:lvl2pPr>
              <a:defRPr sz="1600">
                <a:solidFill>
                  <a:schemeClr val="bg1"/>
                </a:solidFill>
              </a:defRPr>
            </a:lvl2pPr>
            <a:lvl3pPr>
              <a:defRPr sz="1400">
                <a:solidFill>
                  <a:schemeClr val="bg1"/>
                </a:solidFill>
              </a:defRPr>
            </a:lvl3pPr>
            <a:lvl4pPr>
              <a:defRPr sz="1100">
                <a:solidFill>
                  <a:schemeClr val="bg1"/>
                </a:solidFill>
              </a:defRPr>
            </a:lvl4pPr>
            <a:lvl5pPr>
              <a:defRPr sz="1100">
                <a:solidFill>
                  <a:schemeClr val="bg1"/>
                </a:solidFill>
              </a:defRPr>
            </a:lvl5pPr>
          </a:lstStyle>
          <a:p>
            <a:pPr lvl="0"/>
            <a:r>
              <a:rPr lang="en-US" dirty="0"/>
              <a:t>@</a:t>
            </a:r>
            <a:r>
              <a:rPr lang="en-US" dirty="0" err="1"/>
              <a:t>FutureThinkHQ</a:t>
            </a:r>
            <a:endParaRPr lang="en-US" dirty="0"/>
          </a:p>
        </p:txBody>
      </p:sp>
      <p:sp>
        <p:nvSpPr>
          <p:cNvPr id="16" name="Text Placeholder 3"/>
          <p:cNvSpPr>
            <a:spLocks noGrp="1"/>
          </p:cNvSpPr>
          <p:nvPr>
            <p:ph type="body" sz="quarter" idx="13" hasCustomPrompt="1"/>
          </p:nvPr>
        </p:nvSpPr>
        <p:spPr>
          <a:xfrm>
            <a:off x="838201" y="6220651"/>
            <a:ext cx="3388896" cy="513767"/>
          </a:xfrm>
        </p:spPr>
        <p:txBody>
          <a:bodyPr>
            <a:noAutofit/>
          </a:bodyPr>
          <a:lstStyle>
            <a:lvl1pPr algn="ctr">
              <a:defRPr sz="1600">
                <a:solidFill>
                  <a:schemeClr val="bg1"/>
                </a:solidFill>
              </a:defRPr>
            </a:lvl1pPr>
            <a:lvl2pPr>
              <a:defRPr sz="1600">
                <a:solidFill>
                  <a:schemeClr val="bg1"/>
                </a:solidFill>
              </a:defRPr>
            </a:lvl2pPr>
            <a:lvl3pPr>
              <a:defRPr sz="1400">
                <a:solidFill>
                  <a:schemeClr val="bg1"/>
                </a:solidFill>
              </a:defRPr>
            </a:lvl3pPr>
            <a:lvl4pPr>
              <a:defRPr sz="1100">
                <a:solidFill>
                  <a:schemeClr val="bg1"/>
                </a:solidFill>
              </a:defRPr>
            </a:lvl4pPr>
            <a:lvl5pPr>
              <a:defRPr sz="1100">
                <a:solidFill>
                  <a:schemeClr val="bg1"/>
                </a:solidFill>
              </a:defRPr>
            </a:lvl5pPr>
          </a:lstStyle>
          <a:p>
            <a:pPr lvl="0"/>
            <a:r>
              <a:rPr lang="en-US" dirty="0"/>
              <a:t>www.futurethinking.com</a:t>
            </a:r>
          </a:p>
        </p:txBody>
      </p:sp>
      <p:sp>
        <p:nvSpPr>
          <p:cNvPr id="17" name="Text Placeholder 3"/>
          <p:cNvSpPr>
            <a:spLocks noGrp="1"/>
          </p:cNvSpPr>
          <p:nvPr>
            <p:ph type="body" sz="quarter" idx="14" hasCustomPrompt="1"/>
          </p:nvPr>
        </p:nvSpPr>
        <p:spPr>
          <a:xfrm>
            <a:off x="4123964" y="6220651"/>
            <a:ext cx="3388899" cy="513767"/>
          </a:xfrm>
        </p:spPr>
        <p:txBody>
          <a:bodyPr>
            <a:noAutofit/>
          </a:bodyPr>
          <a:lstStyle>
            <a:lvl1pPr algn="ctr">
              <a:defRPr sz="1600">
                <a:solidFill>
                  <a:schemeClr val="bg1"/>
                </a:solidFill>
              </a:defRPr>
            </a:lvl1pPr>
            <a:lvl2pPr>
              <a:defRPr sz="1600">
                <a:solidFill>
                  <a:schemeClr val="bg1"/>
                </a:solidFill>
              </a:defRPr>
            </a:lvl2pPr>
            <a:lvl3pPr>
              <a:defRPr sz="1400">
                <a:solidFill>
                  <a:schemeClr val="bg1"/>
                </a:solidFill>
              </a:defRPr>
            </a:lvl3pPr>
            <a:lvl4pPr>
              <a:defRPr sz="1100">
                <a:solidFill>
                  <a:schemeClr val="bg1"/>
                </a:solidFill>
              </a:defRPr>
            </a:lvl4pPr>
            <a:lvl5pPr>
              <a:defRPr sz="1100">
                <a:solidFill>
                  <a:schemeClr val="bg1"/>
                </a:solidFill>
              </a:defRPr>
            </a:lvl5pPr>
          </a:lstStyle>
          <a:p>
            <a:pPr lvl="0"/>
            <a:r>
              <a:rPr lang="en-US" dirty="0"/>
              <a:t>+44 (0) 3333 208 220</a:t>
            </a:r>
          </a:p>
        </p:txBody>
      </p:sp>
    </p:spTree>
    <p:extLst>
      <p:ext uri="{BB962C8B-B14F-4D97-AF65-F5344CB8AC3E}">
        <p14:creationId xmlns:p14="http://schemas.microsoft.com/office/powerpoint/2010/main" val="1155208107"/>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accent1"/>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a:off x="839788" y="505458"/>
            <a:ext cx="3953180" cy="645995"/>
            <a:chOff x="729" y="-1090"/>
            <a:chExt cx="5275" cy="862"/>
          </a:xfrm>
          <a:solidFill>
            <a:schemeClr val="bg1"/>
          </a:solidFill>
        </p:grpSpPr>
        <p:sp>
          <p:nvSpPr>
            <p:cNvPr id="10" name="Freeform 5"/>
            <p:cNvSpPr>
              <a:spLocks/>
            </p:cNvSpPr>
            <p:nvPr userDrawn="1"/>
          </p:nvSpPr>
          <p:spPr bwMode="auto">
            <a:xfrm>
              <a:off x="3297" y="-1025"/>
              <a:ext cx="390" cy="621"/>
            </a:xfrm>
            <a:custGeom>
              <a:avLst/>
              <a:gdLst>
                <a:gd name="T0" fmla="*/ 0 w 221"/>
                <a:gd name="T1" fmla="*/ 0 h 350"/>
                <a:gd name="T2" fmla="*/ 33 w 221"/>
                <a:gd name="T3" fmla="*/ 0 h 350"/>
                <a:gd name="T4" fmla="*/ 33 w 221"/>
                <a:gd name="T5" fmla="*/ 143 h 350"/>
                <a:gd name="T6" fmla="*/ 127 w 221"/>
                <a:gd name="T7" fmla="*/ 91 h 350"/>
                <a:gd name="T8" fmla="*/ 221 w 221"/>
                <a:gd name="T9" fmla="*/ 205 h 350"/>
                <a:gd name="T10" fmla="*/ 221 w 221"/>
                <a:gd name="T11" fmla="*/ 350 h 350"/>
                <a:gd name="T12" fmla="*/ 188 w 221"/>
                <a:gd name="T13" fmla="*/ 350 h 350"/>
                <a:gd name="T14" fmla="*/ 188 w 221"/>
                <a:gd name="T15" fmla="*/ 213 h 350"/>
                <a:gd name="T16" fmla="*/ 121 w 221"/>
                <a:gd name="T17" fmla="*/ 121 h 350"/>
                <a:gd name="T18" fmla="*/ 54 w 221"/>
                <a:gd name="T19" fmla="*/ 155 h 350"/>
                <a:gd name="T20" fmla="*/ 33 w 221"/>
                <a:gd name="T21" fmla="*/ 244 h 350"/>
                <a:gd name="T22" fmla="*/ 33 w 221"/>
                <a:gd name="T23" fmla="*/ 350 h 350"/>
                <a:gd name="T24" fmla="*/ 0 w 221"/>
                <a:gd name="T25" fmla="*/ 350 h 350"/>
                <a:gd name="T26" fmla="*/ 0 w 221"/>
                <a:gd name="T2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350">
                  <a:moveTo>
                    <a:pt x="0" y="0"/>
                  </a:moveTo>
                  <a:cubicBezTo>
                    <a:pt x="33" y="0"/>
                    <a:pt x="33" y="0"/>
                    <a:pt x="33" y="0"/>
                  </a:cubicBezTo>
                  <a:cubicBezTo>
                    <a:pt x="33" y="143"/>
                    <a:pt x="33" y="143"/>
                    <a:pt x="33" y="143"/>
                  </a:cubicBezTo>
                  <a:cubicBezTo>
                    <a:pt x="59" y="109"/>
                    <a:pt x="89" y="91"/>
                    <a:pt x="127" y="91"/>
                  </a:cubicBezTo>
                  <a:cubicBezTo>
                    <a:pt x="182" y="91"/>
                    <a:pt x="221" y="130"/>
                    <a:pt x="221" y="205"/>
                  </a:cubicBezTo>
                  <a:cubicBezTo>
                    <a:pt x="221" y="350"/>
                    <a:pt x="221" y="350"/>
                    <a:pt x="221" y="350"/>
                  </a:cubicBezTo>
                  <a:cubicBezTo>
                    <a:pt x="188" y="350"/>
                    <a:pt x="188" y="350"/>
                    <a:pt x="188" y="350"/>
                  </a:cubicBezTo>
                  <a:cubicBezTo>
                    <a:pt x="188" y="213"/>
                    <a:pt x="188" y="213"/>
                    <a:pt x="188" y="213"/>
                  </a:cubicBezTo>
                  <a:cubicBezTo>
                    <a:pt x="188" y="153"/>
                    <a:pt x="170" y="121"/>
                    <a:pt x="121" y="121"/>
                  </a:cubicBezTo>
                  <a:cubicBezTo>
                    <a:pt x="94" y="121"/>
                    <a:pt x="71" y="133"/>
                    <a:pt x="54" y="155"/>
                  </a:cubicBezTo>
                  <a:cubicBezTo>
                    <a:pt x="36" y="179"/>
                    <a:pt x="33" y="204"/>
                    <a:pt x="33" y="244"/>
                  </a:cubicBezTo>
                  <a:cubicBezTo>
                    <a:pt x="33" y="350"/>
                    <a:pt x="33" y="350"/>
                    <a:pt x="33" y="350"/>
                  </a:cubicBezTo>
                  <a:cubicBezTo>
                    <a:pt x="0" y="350"/>
                    <a:pt x="0" y="350"/>
                    <a:pt x="0" y="35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6"/>
            <p:cNvSpPr>
              <a:spLocks noChangeArrowheads="1"/>
            </p:cNvSpPr>
            <p:nvPr userDrawn="1"/>
          </p:nvSpPr>
          <p:spPr bwMode="auto">
            <a:xfrm>
              <a:off x="3793" y="-1025"/>
              <a:ext cx="74" cy="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7"/>
            <p:cNvSpPr>
              <a:spLocks noChangeArrowheads="1"/>
            </p:cNvSpPr>
            <p:nvPr userDrawn="1"/>
          </p:nvSpPr>
          <p:spPr bwMode="auto">
            <a:xfrm>
              <a:off x="3802" y="-851"/>
              <a:ext cx="56" cy="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p:cNvSpPr>
            <p:nvPr userDrawn="1"/>
          </p:nvSpPr>
          <p:spPr bwMode="auto">
            <a:xfrm>
              <a:off x="3976" y="-863"/>
              <a:ext cx="390" cy="459"/>
            </a:xfrm>
            <a:custGeom>
              <a:avLst/>
              <a:gdLst>
                <a:gd name="T0" fmla="*/ 32 w 221"/>
                <a:gd name="T1" fmla="*/ 52 h 259"/>
                <a:gd name="T2" fmla="*/ 127 w 221"/>
                <a:gd name="T3" fmla="*/ 0 h 259"/>
                <a:gd name="T4" fmla="*/ 221 w 221"/>
                <a:gd name="T5" fmla="*/ 118 h 259"/>
                <a:gd name="T6" fmla="*/ 221 w 221"/>
                <a:gd name="T7" fmla="*/ 259 h 259"/>
                <a:gd name="T8" fmla="*/ 188 w 221"/>
                <a:gd name="T9" fmla="*/ 259 h 259"/>
                <a:gd name="T10" fmla="*/ 188 w 221"/>
                <a:gd name="T11" fmla="*/ 122 h 259"/>
                <a:gd name="T12" fmla="*/ 121 w 221"/>
                <a:gd name="T13" fmla="*/ 30 h 259"/>
                <a:gd name="T14" fmla="*/ 54 w 221"/>
                <a:gd name="T15" fmla="*/ 64 h 259"/>
                <a:gd name="T16" fmla="*/ 32 w 221"/>
                <a:gd name="T17" fmla="*/ 153 h 259"/>
                <a:gd name="T18" fmla="*/ 32 w 221"/>
                <a:gd name="T19" fmla="*/ 259 h 259"/>
                <a:gd name="T20" fmla="*/ 0 w 221"/>
                <a:gd name="T21" fmla="*/ 259 h 259"/>
                <a:gd name="T22" fmla="*/ 0 w 221"/>
                <a:gd name="T23" fmla="*/ 7 h 259"/>
                <a:gd name="T24" fmla="*/ 32 w 221"/>
                <a:gd name="T25" fmla="*/ 7 h 259"/>
                <a:gd name="T26" fmla="*/ 32 w 221"/>
                <a:gd name="T27" fmla="*/ 5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9">
                  <a:moveTo>
                    <a:pt x="32" y="52"/>
                  </a:moveTo>
                  <a:cubicBezTo>
                    <a:pt x="58" y="18"/>
                    <a:pt x="90" y="0"/>
                    <a:pt x="127" y="0"/>
                  </a:cubicBezTo>
                  <a:cubicBezTo>
                    <a:pt x="182" y="0"/>
                    <a:pt x="221" y="38"/>
                    <a:pt x="221" y="118"/>
                  </a:cubicBezTo>
                  <a:cubicBezTo>
                    <a:pt x="221" y="259"/>
                    <a:pt x="221" y="259"/>
                    <a:pt x="221" y="259"/>
                  </a:cubicBezTo>
                  <a:cubicBezTo>
                    <a:pt x="188" y="259"/>
                    <a:pt x="188" y="259"/>
                    <a:pt x="188" y="259"/>
                  </a:cubicBezTo>
                  <a:cubicBezTo>
                    <a:pt x="188" y="122"/>
                    <a:pt x="188" y="122"/>
                    <a:pt x="188" y="122"/>
                  </a:cubicBezTo>
                  <a:cubicBezTo>
                    <a:pt x="188" y="62"/>
                    <a:pt x="170" y="30"/>
                    <a:pt x="121" y="30"/>
                  </a:cubicBezTo>
                  <a:cubicBezTo>
                    <a:pt x="94" y="30"/>
                    <a:pt x="71" y="42"/>
                    <a:pt x="54" y="64"/>
                  </a:cubicBezTo>
                  <a:cubicBezTo>
                    <a:pt x="35" y="89"/>
                    <a:pt x="32" y="113"/>
                    <a:pt x="32" y="153"/>
                  </a:cubicBezTo>
                  <a:cubicBezTo>
                    <a:pt x="32" y="259"/>
                    <a:pt x="32" y="259"/>
                    <a:pt x="32" y="259"/>
                  </a:cubicBezTo>
                  <a:cubicBezTo>
                    <a:pt x="0" y="259"/>
                    <a:pt x="0" y="259"/>
                    <a:pt x="0" y="259"/>
                  </a:cubicBezTo>
                  <a:cubicBezTo>
                    <a:pt x="0" y="7"/>
                    <a:pt x="0" y="7"/>
                    <a:pt x="0" y="7"/>
                  </a:cubicBezTo>
                  <a:cubicBezTo>
                    <a:pt x="32" y="7"/>
                    <a:pt x="32" y="7"/>
                    <a:pt x="32" y="7"/>
                  </a:cubicBezTo>
                  <a:lnTo>
                    <a:pt x="3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userDrawn="1"/>
          </p:nvSpPr>
          <p:spPr bwMode="auto">
            <a:xfrm>
              <a:off x="4488" y="-1025"/>
              <a:ext cx="362" cy="621"/>
            </a:xfrm>
            <a:custGeom>
              <a:avLst/>
              <a:gdLst>
                <a:gd name="T0" fmla="*/ 0 w 362"/>
                <a:gd name="T1" fmla="*/ 0 h 621"/>
                <a:gd name="T2" fmla="*/ 58 w 362"/>
                <a:gd name="T3" fmla="*/ 0 h 621"/>
                <a:gd name="T4" fmla="*/ 58 w 362"/>
                <a:gd name="T5" fmla="*/ 355 h 621"/>
                <a:gd name="T6" fmla="*/ 263 w 362"/>
                <a:gd name="T7" fmla="*/ 174 h 621"/>
                <a:gd name="T8" fmla="*/ 348 w 362"/>
                <a:gd name="T9" fmla="*/ 174 h 621"/>
                <a:gd name="T10" fmla="*/ 104 w 362"/>
                <a:gd name="T11" fmla="*/ 387 h 621"/>
                <a:gd name="T12" fmla="*/ 362 w 362"/>
                <a:gd name="T13" fmla="*/ 621 h 621"/>
                <a:gd name="T14" fmla="*/ 281 w 362"/>
                <a:gd name="T15" fmla="*/ 621 h 621"/>
                <a:gd name="T16" fmla="*/ 58 w 362"/>
                <a:gd name="T17" fmla="*/ 421 h 621"/>
                <a:gd name="T18" fmla="*/ 58 w 362"/>
                <a:gd name="T19" fmla="*/ 621 h 621"/>
                <a:gd name="T20" fmla="*/ 0 w 362"/>
                <a:gd name="T21" fmla="*/ 621 h 621"/>
                <a:gd name="T22" fmla="*/ 0 w 362"/>
                <a:gd name="T2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621">
                  <a:moveTo>
                    <a:pt x="0" y="0"/>
                  </a:moveTo>
                  <a:lnTo>
                    <a:pt x="58" y="0"/>
                  </a:lnTo>
                  <a:lnTo>
                    <a:pt x="58" y="355"/>
                  </a:lnTo>
                  <a:lnTo>
                    <a:pt x="263" y="174"/>
                  </a:lnTo>
                  <a:lnTo>
                    <a:pt x="348" y="174"/>
                  </a:lnTo>
                  <a:lnTo>
                    <a:pt x="104" y="387"/>
                  </a:lnTo>
                  <a:lnTo>
                    <a:pt x="362" y="621"/>
                  </a:lnTo>
                  <a:lnTo>
                    <a:pt x="281" y="621"/>
                  </a:lnTo>
                  <a:lnTo>
                    <a:pt x="58" y="421"/>
                  </a:lnTo>
                  <a:lnTo>
                    <a:pt x="58" y="621"/>
                  </a:lnTo>
                  <a:lnTo>
                    <a:pt x="0" y="6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4892" y="-1025"/>
              <a:ext cx="74" cy="75"/>
            </a:xfrm>
            <a:custGeom>
              <a:avLst/>
              <a:gdLst>
                <a:gd name="T0" fmla="*/ 42 w 42"/>
                <a:gd name="T1" fmla="*/ 20 h 42"/>
                <a:gd name="T2" fmla="*/ 21 w 42"/>
                <a:gd name="T3" fmla="*/ 42 h 42"/>
                <a:gd name="T4" fmla="*/ 0 w 42"/>
                <a:gd name="T5" fmla="*/ 20 h 42"/>
                <a:gd name="T6" fmla="*/ 21 w 42"/>
                <a:gd name="T7" fmla="*/ 0 h 42"/>
                <a:gd name="T8" fmla="*/ 42 w 42"/>
                <a:gd name="T9" fmla="*/ 20 h 42"/>
              </a:gdLst>
              <a:ahLst/>
              <a:cxnLst>
                <a:cxn ang="0">
                  <a:pos x="T0" y="T1"/>
                </a:cxn>
                <a:cxn ang="0">
                  <a:pos x="T2" y="T3"/>
                </a:cxn>
                <a:cxn ang="0">
                  <a:pos x="T4" y="T5"/>
                </a:cxn>
                <a:cxn ang="0">
                  <a:pos x="T6" y="T7"/>
                </a:cxn>
                <a:cxn ang="0">
                  <a:pos x="T8" y="T9"/>
                </a:cxn>
              </a:cxnLst>
              <a:rect l="0" t="0" r="r" b="b"/>
              <a:pathLst>
                <a:path w="42" h="42">
                  <a:moveTo>
                    <a:pt x="42" y="20"/>
                  </a:moveTo>
                  <a:cubicBezTo>
                    <a:pt x="42" y="32"/>
                    <a:pt x="32" y="42"/>
                    <a:pt x="21" y="42"/>
                  </a:cubicBezTo>
                  <a:cubicBezTo>
                    <a:pt x="9" y="42"/>
                    <a:pt x="0" y="32"/>
                    <a:pt x="0" y="20"/>
                  </a:cubicBezTo>
                  <a:cubicBezTo>
                    <a:pt x="0" y="9"/>
                    <a:pt x="10" y="0"/>
                    <a:pt x="21" y="0"/>
                  </a:cubicBezTo>
                  <a:cubicBezTo>
                    <a:pt x="32" y="0"/>
                    <a:pt x="42" y="9"/>
                    <a:pt x="4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1"/>
            <p:cNvSpPr>
              <a:spLocks noChangeArrowheads="1"/>
            </p:cNvSpPr>
            <p:nvPr userDrawn="1"/>
          </p:nvSpPr>
          <p:spPr bwMode="auto">
            <a:xfrm>
              <a:off x="4901" y="-851"/>
              <a:ext cx="58" cy="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5077" y="-863"/>
              <a:ext cx="389" cy="459"/>
            </a:xfrm>
            <a:custGeom>
              <a:avLst/>
              <a:gdLst>
                <a:gd name="T0" fmla="*/ 32 w 220"/>
                <a:gd name="T1" fmla="*/ 52 h 259"/>
                <a:gd name="T2" fmla="*/ 126 w 220"/>
                <a:gd name="T3" fmla="*/ 0 h 259"/>
                <a:gd name="T4" fmla="*/ 220 w 220"/>
                <a:gd name="T5" fmla="*/ 118 h 259"/>
                <a:gd name="T6" fmla="*/ 220 w 220"/>
                <a:gd name="T7" fmla="*/ 259 h 259"/>
                <a:gd name="T8" fmla="*/ 188 w 220"/>
                <a:gd name="T9" fmla="*/ 259 h 259"/>
                <a:gd name="T10" fmla="*/ 188 w 220"/>
                <a:gd name="T11" fmla="*/ 122 h 259"/>
                <a:gd name="T12" fmla="*/ 120 w 220"/>
                <a:gd name="T13" fmla="*/ 30 h 259"/>
                <a:gd name="T14" fmla="*/ 54 w 220"/>
                <a:gd name="T15" fmla="*/ 64 h 259"/>
                <a:gd name="T16" fmla="*/ 32 w 220"/>
                <a:gd name="T17" fmla="*/ 153 h 259"/>
                <a:gd name="T18" fmla="*/ 32 w 220"/>
                <a:gd name="T19" fmla="*/ 259 h 259"/>
                <a:gd name="T20" fmla="*/ 0 w 220"/>
                <a:gd name="T21" fmla="*/ 259 h 259"/>
                <a:gd name="T22" fmla="*/ 0 w 220"/>
                <a:gd name="T23" fmla="*/ 7 h 259"/>
                <a:gd name="T24" fmla="*/ 32 w 220"/>
                <a:gd name="T25" fmla="*/ 7 h 259"/>
                <a:gd name="T26" fmla="*/ 32 w 220"/>
                <a:gd name="T27" fmla="*/ 5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59">
                  <a:moveTo>
                    <a:pt x="32" y="52"/>
                  </a:moveTo>
                  <a:cubicBezTo>
                    <a:pt x="58" y="18"/>
                    <a:pt x="89" y="0"/>
                    <a:pt x="126" y="0"/>
                  </a:cubicBezTo>
                  <a:cubicBezTo>
                    <a:pt x="182" y="0"/>
                    <a:pt x="220" y="38"/>
                    <a:pt x="220" y="118"/>
                  </a:cubicBezTo>
                  <a:cubicBezTo>
                    <a:pt x="220" y="259"/>
                    <a:pt x="220" y="259"/>
                    <a:pt x="220" y="259"/>
                  </a:cubicBezTo>
                  <a:cubicBezTo>
                    <a:pt x="188" y="259"/>
                    <a:pt x="188" y="259"/>
                    <a:pt x="188" y="259"/>
                  </a:cubicBezTo>
                  <a:cubicBezTo>
                    <a:pt x="188" y="122"/>
                    <a:pt x="188" y="122"/>
                    <a:pt x="188" y="122"/>
                  </a:cubicBezTo>
                  <a:cubicBezTo>
                    <a:pt x="188" y="62"/>
                    <a:pt x="169" y="30"/>
                    <a:pt x="120" y="30"/>
                  </a:cubicBezTo>
                  <a:cubicBezTo>
                    <a:pt x="93" y="30"/>
                    <a:pt x="71" y="42"/>
                    <a:pt x="54" y="64"/>
                  </a:cubicBezTo>
                  <a:cubicBezTo>
                    <a:pt x="35" y="89"/>
                    <a:pt x="32" y="113"/>
                    <a:pt x="32" y="153"/>
                  </a:cubicBezTo>
                  <a:cubicBezTo>
                    <a:pt x="32" y="259"/>
                    <a:pt x="32" y="259"/>
                    <a:pt x="32" y="259"/>
                  </a:cubicBezTo>
                  <a:cubicBezTo>
                    <a:pt x="0" y="259"/>
                    <a:pt x="0" y="259"/>
                    <a:pt x="0" y="259"/>
                  </a:cubicBezTo>
                  <a:cubicBezTo>
                    <a:pt x="0" y="7"/>
                    <a:pt x="0" y="7"/>
                    <a:pt x="0" y="7"/>
                  </a:cubicBezTo>
                  <a:cubicBezTo>
                    <a:pt x="32" y="7"/>
                    <a:pt x="32" y="7"/>
                    <a:pt x="32" y="7"/>
                  </a:cubicBezTo>
                  <a:lnTo>
                    <a:pt x="3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noEditPoints="1"/>
            </p:cNvSpPr>
            <p:nvPr userDrawn="1"/>
          </p:nvSpPr>
          <p:spPr bwMode="auto">
            <a:xfrm>
              <a:off x="5540" y="-863"/>
              <a:ext cx="464" cy="635"/>
            </a:xfrm>
            <a:custGeom>
              <a:avLst/>
              <a:gdLst>
                <a:gd name="T0" fmla="*/ 263 w 263"/>
                <a:gd name="T1" fmla="*/ 208 h 358"/>
                <a:gd name="T2" fmla="*/ 240 w 263"/>
                <a:gd name="T3" fmla="*/ 311 h 358"/>
                <a:gd name="T4" fmla="*/ 133 w 263"/>
                <a:gd name="T5" fmla="*/ 358 h 358"/>
                <a:gd name="T6" fmla="*/ 3 w 263"/>
                <a:gd name="T7" fmla="*/ 279 h 358"/>
                <a:gd name="T8" fmla="*/ 38 w 263"/>
                <a:gd name="T9" fmla="*/ 279 h 358"/>
                <a:gd name="T10" fmla="*/ 131 w 263"/>
                <a:gd name="T11" fmla="*/ 328 h 358"/>
                <a:gd name="T12" fmla="*/ 219 w 263"/>
                <a:gd name="T13" fmla="*/ 285 h 358"/>
                <a:gd name="T14" fmla="*/ 230 w 263"/>
                <a:gd name="T15" fmla="*/ 230 h 358"/>
                <a:gd name="T16" fmla="*/ 230 w 263"/>
                <a:gd name="T17" fmla="*/ 211 h 358"/>
                <a:gd name="T18" fmla="*/ 129 w 263"/>
                <a:gd name="T19" fmla="*/ 259 h 358"/>
                <a:gd name="T20" fmla="*/ 0 w 263"/>
                <a:gd name="T21" fmla="*/ 131 h 358"/>
                <a:gd name="T22" fmla="*/ 129 w 263"/>
                <a:gd name="T23" fmla="*/ 0 h 358"/>
                <a:gd name="T24" fmla="*/ 230 w 263"/>
                <a:gd name="T25" fmla="*/ 51 h 358"/>
                <a:gd name="T26" fmla="*/ 230 w 263"/>
                <a:gd name="T27" fmla="*/ 7 h 358"/>
                <a:gd name="T28" fmla="*/ 263 w 263"/>
                <a:gd name="T29" fmla="*/ 7 h 358"/>
                <a:gd name="T30" fmla="*/ 263 w 263"/>
                <a:gd name="T31" fmla="*/ 208 h 358"/>
                <a:gd name="T32" fmla="*/ 33 w 263"/>
                <a:gd name="T33" fmla="*/ 133 h 358"/>
                <a:gd name="T34" fmla="*/ 135 w 263"/>
                <a:gd name="T35" fmla="*/ 229 h 358"/>
                <a:gd name="T36" fmla="*/ 232 w 263"/>
                <a:gd name="T37" fmla="*/ 131 h 358"/>
                <a:gd name="T38" fmla="*/ 134 w 263"/>
                <a:gd name="T39" fmla="*/ 32 h 358"/>
                <a:gd name="T40" fmla="*/ 33 w 263"/>
                <a:gd name="T41" fmla="*/ 13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3" h="358">
                  <a:moveTo>
                    <a:pt x="263" y="208"/>
                  </a:moveTo>
                  <a:cubicBezTo>
                    <a:pt x="263" y="249"/>
                    <a:pt x="261" y="283"/>
                    <a:pt x="240" y="311"/>
                  </a:cubicBezTo>
                  <a:cubicBezTo>
                    <a:pt x="219" y="340"/>
                    <a:pt x="181" y="358"/>
                    <a:pt x="133" y="358"/>
                  </a:cubicBezTo>
                  <a:cubicBezTo>
                    <a:pt x="61" y="358"/>
                    <a:pt x="25" y="328"/>
                    <a:pt x="3" y="279"/>
                  </a:cubicBezTo>
                  <a:cubicBezTo>
                    <a:pt x="38" y="279"/>
                    <a:pt x="38" y="279"/>
                    <a:pt x="38" y="279"/>
                  </a:cubicBezTo>
                  <a:cubicBezTo>
                    <a:pt x="57" y="312"/>
                    <a:pt x="87" y="328"/>
                    <a:pt x="131" y="328"/>
                  </a:cubicBezTo>
                  <a:cubicBezTo>
                    <a:pt x="173" y="328"/>
                    <a:pt x="204" y="313"/>
                    <a:pt x="219" y="285"/>
                  </a:cubicBezTo>
                  <a:cubicBezTo>
                    <a:pt x="229" y="268"/>
                    <a:pt x="230" y="250"/>
                    <a:pt x="230" y="230"/>
                  </a:cubicBezTo>
                  <a:cubicBezTo>
                    <a:pt x="230" y="211"/>
                    <a:pt x="230" y="211"/>
                    <a:pt x="230" y="211"/>
                  </a:cubicBezTo>
                  <a:cubicBezTo>
                    <a:pt x="205" y="243"/>
                    <a:pt x="168" y="259"/>
                    <a:pt x="129" y="259"/>
                  </a:cubicBezTo>
                  <a:cubicBezTo>
                    <a:pt x="59" y="259"/>
                    <a:pt x="0" y="206"/>
                    <a:pt x="0" y="131"/>
                  </a:cubicBezTo>
                  <a:cubicBezTo>
                    <a:pt x="0" y="56"/>
                    <a:pt x="62" y="0"/>
                    <a:pt x="129" y="0"/>
                  </a:cubicBezTo>
                  <a:cubicBezTo>
                    <a:pt x="174" y="0"/>
                    <a:pt x="204" y="19"/>
                    <a:pt x="230" y="51"/>
                  </a:cubicBezTo>
                  <a:cubicBezTo>
                    <a:pt x="230" y="7"/>
                    <a:pt x="230" y="7"/>
                    <a:pt x="230" y="7"/>
                  </a:cubicBezTo>
                  <a:cubicBezTo>
                    <a:pt x="263" y="7"/>
                    <a:pt x="263" y="7"/>
                    <a:pt x="263" y="7"/>
                  </a:cubicBezTo>
                  <a:lnTo>
                    <a:pt x="263" y="208"/>
                  </a:lnTo>
                  <a:close/>
                  <a:moveTo>
                    <a:pt x="33" y="133"/>
                  </a:moveTo>
                  <a:cubicBezTo>
                    <a:pt x="33" y="184"/>
                    <a:pt x="69" y="229"/>
                    <a:pt x="135" y="229"/>
                  </a:cubicBezTo>
                  <a:cubicBezTo>
                    <a:pt x="190" y="229"/>
                    <a:pt x="232" y="190"/>
                    <a:pt x="232" y="131"/>
                  </a:cubicBezTo>
                  <a:cubicBezTo>
                    <a:pt x="232" y="70"/>
                    <a:pt x="187" y="32"/>
                    <a:pt x="134" y="32"/>
                  </a:cubicBezTo>
                  <a:cubicBezTo>
                    <a:pt x="78" y="32"/>
                    <a:pt x="33" y="75"/>
                    <a:pt x="33"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2984" y="-1017"/>
              <a:ext cx="228" cy="613"/>
            </a:xfrm>
            <a:custGeom>
              <a:avLst/>
              <a:gdLst>
                <a:gd name="T0" fmla="*/ 136 w 228"/>
                <a:gd name="T1" fmla="*/ 0 h 613"/>
                <a:gd name="T2" fmla="*/ 135 w 228"/>
                <a:gd name="T3" fmla="*/ 0 h 613"/>
                <a:gd name="T4" fmla="*/ 80 w 228"/>
                <a:gd name="T5" fmla="*/ 74 h 613"/>
                <a:gd name="T6" fmla="*/ 80 w 228"/>
                <a:gd name="T7" fmla="*/ 166 h 613"/>
                <a:gd name="T8" fmla="*/ 0 w 228"/>
                <a:gd name="T9" fmla="*/ 166 h 613"/>
                <a:gd name="T10" fmla="*/ 0 w 228"/>
                <a:gd name="T11" fmla="*/ 216 h 613"/>
                <a:gd name="T12" fmla="*/ 80 w 228"/>
                <a:gd name="T13" fmla="*/ 216 h 613"/>
                <a:gd name="T14" fmla="*/ 80 w 228"/>
                <a:gd name="T15" fmla="*/ 613 h 613"/>
                <a:gd name="T16" fmla="*/ 136 w 228"/>
                <a:gd name="T17" fmla="*/ 613 h 613"/>
                <a:gd name="T18" fmla="*/ 136 w 228"/>
                <a:gd name="T19" fmla="*/ 216 h 613"/>
                <a:gd name="T20" fmla="*/ 228 w 228"/>
                <a:gd name="T21" fmla="*/ 216 h 613"/>
                <a:gd name="T22" fmla="*/ 228 w 228"/>
                <a:gd name="T23" fmla="*/ 166 h 613"/>
                <a:gd name="T24" fmla="*/ 136 w 228"/>
                <a:gd name="T25" fmla="*/ 166 h 613"/>
                <a:gd name="T26" fmla="*/ 136 w 228"/>
                <a:gd name="T2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613">
                  <a:moveTo>
                    <a:pt x="136" y="0"/>
                  </a:moveTo>
                  <a:lnTo>
                    <a:pt x="135" y="0"/>
                  </a:lnTo>
                  <a:lnTo>
                    <a:pt x="80" y="74"/>
                  </a:lnTo>
                  <a:lnTo>
                    <a:pt x="80" y="166"/>
                  </a:lnTo>
                  <a:lnTo>
                    <a:pt x="0" y="166"/>
                  </a:lnTo>
                  <a:lnTo>
                    <a:pt x="0" y="216"/>
                  </a:lnTo>
                  <a:lnTo>
                    <a:pt x="80" y="216"/>
                  </a:lnTo>
                  <a:lnTo>
                    <a:pt x="80" y="613"/>
                  </a:lnTo>
                  <a:lnTo>
                    <a:pt x="136" y="613"/>
                  </a:lnTo>
                  <a:lnTo>
                    <a:pt x="136" y="216"/>
                  </a:lnTo>
                  <a:lnTo>
                    <a:pt x="228" y="216"/>
                  </a:lnTo>
                  <a:lnTo>
                    <a:pt x="228" y="166"/>
                  </a:lnTo>
                  <a:lnTo>
                    <a:pt x="136" y="166"/>
                  </a:lnTo>
                  <a:lnTo>
                    <a:pt x="1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1756" y="-851"/>
              <a:ext cx="388" cy="456"/>
            </a:xfrm>
            <a:custGeom>
              <a:avLst/>
              <a:gdLst>
                <a:gd name="T0" fmla="*/ 186 w 220"/>
                <a:gd name="T1" fmla="*/ 0 h 257"/>
                <a:gd name="T2" fmla="*/ 220 w 220"/>
                <a:gd name="T3" fmla="*/ 0 h 257"/>
                <a:gd name="T4" fmla="*/ 220 w 220"/>
                <a:gd name="T5" fmla="*/ 130 h 257"/>
                <a:gd name="T6" fmla="*/ 110 w 220"/>
                <a:gd name="T7" fmla="*/ 257 h 257"/>
                <a:gd name="T8" fmla="*/ 0 w 220"/>
                <a:gd name="T9" fmla="*/ 130 h 257"/>
                <a:gd name="T10" fmla="*/ 0 w 220"/>
                <a:gd name="T11" fmla="*/ 0 h 257"/>
                <a:gd name="T12" fmla="*/ 34 w 220"/>
                <a:gd name="T13" fmla="*/ 0 h 257"/>
                <a:gd name="T14" fmla="*/ 34 w 220"/>
                <a:gd name="T15" fmla="*/ 122 h 257"/>
                <a:gd name="T16" fmla="*/ 41 w 220"/>
                <a:gd name="T17" fmla="*/ 185 h 257"/>
                <a:gd name="T18" fmla="*/ 110 w 220"/>
                <a:gd name="T19" fmla="*/ 226 h 257"/>
                <a:gd name="T20" fmla="*/ 167 w 220"/>
                <a:gd name="T21" fmla="*/ 203 h 257"/>
                <a:gd name="T22" fmla="*/ 186 w 220"/>
                <a:gd name="T23" fmla="*/ 122 h 257"/>
                <a:gd name="T24" fmla="*/ 186 w 220"/>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57">
                  <a:moveTo>
                    <a:pt x="186" y="0"/>
                  </a:moveTo>
                  <a:cubicBezTo>
                    <a:pt x="220" y="0"/>
                    <a:pt x="220" y="0"/>
                    <a:pt x="220" y="0"/>
                  </a:cubicBezTo>
                  <a:cubicBezTo>
                    <a:pt x="220" y="130"/>
                    <a:pt x="220" y="130"/>
                    <a:pt x="220" y="130"/>
                  </a:cubicBezTo>
                  <a:cubicBezTo>
                    <a:pt x="220" y="214"/>
                    <a:pt x="182" y="257"/>
                    <a:pt x="110" y="257"/>
                  </a:cubicBezTo>
                  <a:cubicBezTo>
                    <a:pt x="38" y="257"/>
                    <a:pt x="0" y="214"/>
                    <a:pt x="0" y="130"/>
                  </a:cubicBezTo>
                  <a:cubicBezTo>
                    <a:pt x="0" y="0"/>
                    <a:pt x="0" y="0"/>
                    <a:pt x="0" y="0"/>
                  </a:cubicBezTo>
                  <a:cubicBezTo>
                    <a:pt x="34" y="0"/>
                    <a:pt x="34" y="0"/>
                    <a:pt x="34" y="0"/>
                  </a:cubicBezTo>
                  <a:cubicBezTo>
                    <a:pt x="34" y="122"/>
                    <a:pt x="34" y="122"/>
                    <a:pt x="34" y="122"/>
                  </a:cubicBezTo>
                  <a:cubicBezTo>
                    <a:pt x="34" y="149"/>
                    <a:pt x="34" y="170"/>
                    <a:pt x="41" y="185"/>
                  </a:cubicBezTo>
                  <a:cubicBezTo>
                    <a:pt x="53" y="211"/>
                    <a:pt x="79" y="226"/>
                    <a:pt x="110" y="226"/>
                  </a:cubicBezTo>
                  <a:cubicBezTo>
                    <a:pt x="133" y="226"/>
                    <a:pt x="154" y="217"/>
                    <a:pt x="167" y="203"/>
                  </a:cubicBezTo>
                  <a:cubicBezTo>
                    <a:pt x="187" y="182"/>
                    <a:pt x="186" y="158"/>
                    <a:pt x="186" y="122"/>
                  </a:cubicBez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2249" y="-863"/>
              <a:ext cx="224" cy="457"/>
            </a:xfrm>
            <a:custGeom>
              <a:avLst/>
              <a:gdLst>
                <a:gd name="T0" fmla="*/ 34 w 127"/>
                <a:gd name="T1" fmla="*/ 43 h 258"/>
                <a:gd name="T2" fmla="*/ 98 w 127"/>
                <a:gd name="T3" fmla="*/ 0 h 258"/>
                <a:gd name="T4" fmla="*/ 127 w 127"/>
                <a:gd name="T5" fmla="*/ 9 h 258"/>
                <a:gd name="T6" fmla="*/ 110 w 127"/>
                <a:gd name="T7" fmla="*/ 36 h 258"/>
                <a:gd name="T8" fmla="*/ 93 w 127"/>
                <a:gd name="T9" fmla="*/ 31 h 258"/>
                <a:gd name="T10" fmla="*/ 39 w 127"/>
                <a:gd name="T11" fmla="*/ 86 h 258"/>
                <a:gd name="T12" fmla="*/ 34 w 127"/>
                <a:gd name="T13" fmla="*/ 162 h 258"/>
                <a:gd name="T14" fmla="*/ 34 w 127"/>
                <a:gd name="T15" fmla="*/ 258 h 258"/>
                <a:gd name="T16" fmla="*/ 0 w 127"/>
                <a:gd name="T17" fmla="*/ 258 h 258"/>
                <a:gd name="T18" fmla="*/ 0 w 127"/>
                <a:gd name="T19" fmla="*/ 7 h 258"/>
                <a:gd name="T20" fmla="*/ 34 w 127"/>
                <a:gd name="T21" fmla="*/ 7 h 258"/>
                <a:gd name="T22" fmla="*/ 34 w 127"/>
                <a:gd name="T23" fmla="*/ 4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258">
                  <a:moveTo>
                    <a:pt x="34" y="43"/>
                  </a:moveTo>
                  <a:cubicBezTo>
                    <a:pt x="52" y="16"/>
                    <a:pt x="73" y="0"/>
                    <a:pt x="98" y="0"/>
                  </a:cubicBezTo>
                  <a:cubicBezTo>
                    <a:pt x="113" y="0"/>
                    <a:pt x="120" y="5"/>
                    <a:pt x="127" y="9"/>
                  </a:cubicBezTo>
                  <a:cubicBezTo>
                    <a:pt x="110" y="36"/>
                    <a:pt x="110" y="36"/>
                    <a:pt x="110" y="36"/>
                  </a:cubicBezTo>
                  <a:cubicBezTo>
                    <a:pt x="106" y="34"/>
                    <a:pt x="100" y="31"/>
                    <a:pt x="93" y="31"/>
                  </a:cubicBezTo>
                  <a:cubicBezTo>
                    <a:pt x="69" y="31"/>
                    <a:pt x="48" y="52"/>
                    <a:pt x="39" y="86"/>
                  </a:cubicBezTo>
                  <a:cubicBezTo>
                    <a:pt x="34" y="102"/>
                    <a:pt x="34" y="128"/>
                    <a:pt x="34" y="162"/>
                  </a:cubicBezTo>
                  <a:cubicBezTo>
                    <a:pt x="34" y="258"/>
                    <a:pt x="34" y="258"/>
                    <a:pt x="34" y="258"/>
                  </a:cubicBezTo>
                  <a:cubicBezTo>
                    <a:pt x="0" y="258"/>
                    <a:pt x="0" y="258"/>
                    <a:pt x="0" y="258"/>
                  </a:cubicBezTo>
                  <a:cubicBezTo>
                    <a:pt x="0" y="7"/>
                    <a:pt x="0" y="7"/>
                    <a:pt x="0" y="7"/>
                  </a:cubicBezTo>
                  <a:cubicBezTo>
                    <a:pt x="34" y="7"/>
                    <a:pt x="34" y="7"/>
                    <a:pt x="34" y="7"/>
                  </a:cubicBezTo>
                  <a:lnTo>
                    <a:pt x="3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noEditPoints="1"/>
            </p:cNvSpPr>
            <p:nvPr userDrawn="1"/>
          </p:nvSpPr>
          <p:spPr bwMode="auto">
            <a:xfrm>
              <a:off x="2497" y="-863"/>
              <a:ext cx="457" cy="468"/>
            </a:xfrm>
            <a:custGeom>
              <a:avLst/>
              <a:gdLst>
                <a:gd name="T0" fmla="*/ 33 w 259"/>
                <a:gd name="T1" fmla="*/ 135 h 264"/>
                <a:gd name="T2" fmla="*/ 127 w 259"/>
                <a:gd name="T3" fmla="*/ 234 h 264"/>
                <a:gd name="T4" fmla="*/ 223 w 259"/>
                <a:gd name="T5" fmla="*/ 174 h 264"/>
                <a:gd name="T6" fmla="*/ 250 w 259"/>
                <a:gd name="T7" fmla="*/ 189 h 264"/>
                <a:gd name="T8" fmla="*/ 131 w 259"/>
                <a:gd name="T9" fmla="*/ 264 h 264"/>
                <a:gd name="T10" fmla="*/ 0 w 259"/>
                <a:gd name="T11" fmla="*/ 133 h 264"/>
                <a:gd name="T12" fmla="*/ 129 w 259"/>
                <a:gd name="T13" fmla="*/ 0 h 264"/>
                <a:gd name="T14" fmla="*/ 259 w 259"/>
                <a:gd name="T15" fmla="*/ 135 h 264"/>
                <a:gd name="T16" fmla="*/ 33 w 259"/>
                <a:gd name="T17" fmla="*/ 135 h 264"/>
                <a:gd name="T18" fmla="*/ 223 w 259"/>
                <a:gd name="T19" fmla="*/ 106 h 264"/>
                <a:gd name="T20" fmla="*/ 129 w 259"/>
                <a:gd name="T21" fmla="*/ 31 h 264"/>
                <a:gd name="T22" fmla="*/ 36 w 259"/>
                <a:gd name="T23" fmla="*/ 106 h 264"/>
                <a:gd name="T24" fmla="*/ 223 w 259"/>
                <a:gd name="T25" fmla="*/ 10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264">
                  <a:moveTo>
                    <a:pt x="33" y="135"/>
                  </a:moveTo>
                  <a:cubicBezTo>
                    <a:pt x="34" y="192"/>
                    <a:pt x="74" y="234"/>
                    <a:pt x="127" y="234"/>
                  </a:cubicBezTo>
                  <a:cubicBezTo>
                    <a:pt x="180" y="234"/>
                    <a:pt x="205" y="205"/>
                    <a:pt x="223" y="174"/>
                  </a:cubicBezTo>
                  <a:cubicBezTo>
                    <a:pt x="250" y="189"/>
                    <a:pt x="250" y="189"/>
                    <a:pt x="250" y="189"/>
                  </a:cubicBezTo>
                  <a:cubicBezTo>
                    <a:pt x="225" y="239"/>
                    <a:pt x="186" y="264"/>
                    <a:pt x="131" y="264"/>
                  </a:cubicBezTo>
                  <a:cubicBezTo>
                    <a:pt x="48" y="264"/>
                    <a:pt x="0" y="200"/>
                    <a:pt x="0" y="133"/>
                  </a:cubicBezTo>
                  <a:cubicBezTo>
                    <a:pt x="0" y="64"/>
                    <a:pt x="50" y="0"/>
                    <a:pt x="129" y="0"/>
                  </a:cubicBezTo>
                  <a:cubicBezTo>
                    <a:pt x="200" y="0"/>
                    <a:pt x="258" y="52"/>
                    <a:pt x="259" y="135"/>
                  </a:cubicBezTo>
                  <a:lnTo>
                    <a:pt x="33" y="135"/>
                  </a:lnTo>
                  <a:close/>
                  <a:moveTo>
                    <a:pt x="223" y="106"/>
                  </a:moveTo>
                  <a:cubicBezTo>
                    <a:pt x="210" y="54"/>
                    <a:pt x="173" y="31"/>
                    <a:pt x="129" y="31"/>
                  </a:cubicBezTo>
                  <a:cubicBezTo>
                    <a:pt x="84" y="31"/>
                    <a:pt x="51" y="55"/>
                    <a:pt x="36" y="106"/>
                  </a:cubicBezTo>
                  <a:lnTo>
                    <a:pt x="223"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1444" y="-1021"/>
              <a:ext cx="228" cy="617"/>
            </a:xfrm>
            <a:custGeom>
              <a:avLst/>
              <a:gdLst>
                <a:gd name="T0" fmla="*/ 136 w 228"/>
                <a:gd name="T1" fmla="*/ 0 h 617"/>
                <a:gd name="T2" fmla="*/ 134 w 228"/>
                <a:gd name="T3" fmla="*/ 0 h 617"/>
                <a:gd name="T4" fmla="*/ 79 w 228"/>
                <a:gd name="T5" fmla="*/ 74 h 617"/>
                <a:gd name="T6" fmla="*/ 79 w 228"/>
                <a:gd name="T7" fmla="*/ 168 h 617"/>
                <a:gd name="T8" fmla="*/ 0 w 228"/>
                <a:gd name="T9" fmla="*/ 168 h 617"/>
                <a:gd name="T10" fmla="*/ 0 w 228"/>
                <a:gd name="T11" fmla="*/ 218 h 617"/>
                <a:gd name="T12" fmla="*/ 79 w 228"/>
                <a:gd name="T13" fmla="*/ 218 h 617"/>
                <a:gd name="T14" fmla="*/ 79 w 228"/>
                <a:gd name="T15" fmla="*/ 617 h 617"/>
                <a:gd name="T16" fmla="*/ 136 w 228"/>
                <a:gd name="T17" fmla="*/ 617 h 617"/>
                <a:gd name="T18" fmla="*/ 136 w 228"/>
                <a:gd name="T19" fmla="*/ 218 h 617"/>
                <a:gd name="T20" fmla="*/ 228 w 228"/>
                <a:gd name="T21" fmla="*/ 218 h 617"/>
                <a:gd name="T22" fmla="*/ 228 w 228"/>
                <a:gd name="T23" fmla="*/ 168 h 617"/>
                <a:gd name="T24" fmla="*/ 136 w 228"/>
                <a:gd name="T25" fmla="*/ 168 h 617"/>
                <a:gd name="T26" fmla="*/ 136 w 228"/>
                <a:gd name="T2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617">
                  <a:moveTo>
                    <a:pt x="136" y="0"/>
                  </a:moveTo>
                  <a:lnTo>
                    <a:pt x="134" y="0"/>
                  </a:lnTo>
                  <a:lnTo>
                    <a:pt x="79" y="74"/>
                  </a:lnTo>
                  <a:lnTo>
                    <a:pt x="79" y="168"/>
                  </a:lnTo>
                  <a:lnTo>
                    <a:pt x="0" y="168"/>
                  </a:lnTo>
                  <a:lnTo>
                    <a:pt x="0" y="218"/>
                  </a:lnTo>
                  <a:lnTo>
                    <a:pt x="79" y="218"/>
                  </a:lnTo>
                  <a:lnTo>
                    <a:pt x="79" y="617"/>
                  </a:lnTo>
                  <a:lnTo>
                    <a:pt x="136" y="617"/>
                  </a:lnTo>
                  <a:lnTo>
                    <a:pt x="136" y="218"/>
                  </a:lnTo>
                  <a:lnTo>
                    <a:pt x="228" y="218"/>
                  </a:lnTo>
                  <a:lnTo>
                    <a:pt x="228" y="168"/>
                  </a:lnTo>
                  <a:lnTo>
                    <a:pt x="136" y="168"/>
                  </a:lnTo>
                  <a:lnTo>
                    <a:pt x="1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980" y="-851"/>
              <a:ext cx="390" cy="456"/>
            </a:xfrm>
            <a:custGeom>
              <a:avLst/>
              <a:gdLst>
                <a:gd name="T0" fmla="*/ 187 w 221"/>
                <a:gd name="T1" fmla="*/ 0 h 257"/>
                <a:gd name="T2" fmla="*/ 187 w 221"/>
                <a:gd name="T3" fmla="*/ 122 h 257"/>
                <a:gd name="T4" fmla="*/ 168 w 221"/>
                <a:gd name="T5" fmla="*/ 204 h 257"/>
                <a:gd name="T6" fmla="*/ 111 w 221"/>
                <a:gd name="T7" fmla="*/ 226 h 257"/>
                <a:gd name="T8" fmla="*/ 42 w 221"/>
                <a:gd name="T9" fmla="*/ 186 h 257"/>
                <a:gd name="T10" fmla="*/ 34 w 221"/>
                <a:gd name="T11" fmla="*/ 122 h 257"/>
                <a:gd name="T12" fmla="*/ 34 w 221"/>
                <a:gd name="T13" fmla="*/ 67 h 257"/>
                <a:gd name="T14" fmla="*/ 0 w 221"/>
                <a:gd name="T15" fmla="*/ 109 h 257"/>
                <a:gd name="T16" fmla="*/ 0 w 221"/>
                <a:gd name="T17" fmla="*/ 130 h 257"/>
                <a:gd name="T18" fmla="*/ 111 w 221"/>
                <a:gd name="T19" fmla="*/ 257 h 257"/>
                <a:gd name="T20" fmla="*/ 221 w 221"/>
                <a:gd name="T21" fmla="*/ 130 h 257"/>
                <a:gd name="T22" fmla="*/ 221 w 221"/>
                <a:gd name="T23" fmla="*/ 0 h 257"/>
                <a:gd name="T24" fmla="*/ 187 w 221"/>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257">
                  <a:moveTo>
                    <a:pt x="187" y="0"/>
                  </a:moveTo>
                  <a:cubicBezTo>
                    <a:pt x="187" y="122"/>
                    <a:pt x="187" y="122"/>
                    <a:pt x="187" y="122"/>
                  </a:cubicBezTo>
                  <a:cubicBezTo>
                    <a:pt x="187" y="158"/>
                    <a:pt x="188" y="182"/>
                    <a:pt x="168" y="204"/>
                  </a:cubicBezTo>
                  <a:cubicBezTo>
                    <a:pt x="155" y="217"/>
                    <a:pt x="134" y="226"/>
                    <a:pt x="111" y="226"/>
                  </a:cubicBezTo>
                  <a:cubicBezTo>
                    <a:pt x="79" y="226"/>
                    <a:pt x="53" y="211"/>
                    <a:pt x="42" y="186"/>
                  </a:cubicBezTo>
                  <a:cubicBezTo>
                    <a:pt x="34" y="171"/>
                    <a:pt x="34" y="149"/>
                    <a:pt x="34" y="122"/>
                  </a:cubicBezTo>
                  <a:cubicBezTo>
                    <a:pt x="34" y="67"/>
                    <a:pt x="34" y="67"/>
                    <a:pt x="34" y="67"/>
                  </a:cubicBezTo>
                  <a:cubicBezTo>
                    <a:pt x="0" y="109"/>
                    <a:pt x="0" y="109"/>
                    <a:pt x="0" y="109"/>
                  </a:cubicBezTo>
                  <a:cubicBezTo>
                    <a:pt x="0" y="130"/>
                    <a:pt x="0" y="130"/>
                    <a:pt x="0" y="130"/>
                  </a:cubicBezTo>
                  <a:cubicBezTo>
                    <a:pt x="0" y="215"/>
                    <a:pt x="39" y="257"/>
                    <a:pt x="111" y="257"/>
                  </a:cubicBezTo>
                  <a:cubicBezTo>
                    <a:pt x="183" y="257"/>
                    <a:pt x="221" y="215"/>
                    <a:pt x="221" y="130"/>
                  </a:cubicBezTo>
                  <a:cubicBezTo>
                    <a:pt x="221" y="0"/>
                    <a:pt x="221" y="0"/>
                    <a:pt x="221" y="0"/>
                  </a:cubicBezTo>
                  <a:lnTo>
                    <a:pt x="1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729" y="-721"/>
              <a:ext cx="127" cy="321"/>
            </a:xfrm>
            <a:custGeom>
              <a:avLst/>
              <a:gdLst>
                <a:gd name="T0" fmla="*/ 2 w 127"/>
                <a:gd name="T1" fmla="*/ 0 h 321"/>
                <a:gd name="T2" fmla="*/ 0 w 127"/>
                <a:gd name="T3" fmla="*/ 321 h 321"/>
                <a:gd name="T4" fmla="*/ 127 w 127"/>
                <a:gd name="T5" fmla="*/ 158 h 321"/>
                <a:gd name="T6" fmla="*/ 127 w 127"/>
                <a:gd name="T7" fmla="*/ 0 h 321"/>
                <a:gd name="T8" fmla="*/ 2 w 127"/>
                <a:gd name="T9" fmla="*/ 0 h 321"/>
              </a:gdLst>
              <a:ahLst/>
              <a:cxnLst>
                <a:cxn ang="0">
                  <a:pos x="T0" y="T1"/>
                </a:cxn>
                <a:cxn ang="0">
                  <a:pos x="T2" y="T3"/>
                </a:cxn>
                <a:cxn ang="0">
                  <a:pos x="T4" y="T5"/>
                </a:cxn>
                <a:cxn ang="0">
                  <a:pos x="T6" y="T7"/>
                </a:cxn>
                <a:cxn ang="0">
                  <a:pos x="T8" y="T9"/>
                </a:cxn>
              </a:cxnLst>
              <a:rect l="0" t="0" r="r" b="b"/>
              <a:pathLst>
                <a:path w="127" h="321">
                  <a:moveTo>
                    <a:pt x="2" y="0"/>
                  </a:moveTo>
                  <a:lnTo>
                    <a:pt x="0" y="321"/>
                  </a:lnTo>
                  <a:lnTo>
                    <a:pt x="127" y="158"/>
                  </a:lnTo>
                  <a:lnTo>
                    <a:pt x="127"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1"/>
            <p:cNvSpPr>
              <a:spLocks/>
            </p:cNvSpPr>
            <p:nvPr userDrawn="1"/>
          </p:nvSpPr>
          <p:spPr bwMode="auto">
            <a:xfrm>
              <a:off x="729" y="-1090"/>
              <a:ext cx="404" cy="239"/>
            </a:xfrm>
            <a:custGeom>
              <a:avLst/>
              <a:gdLst>
                <a:gd name="T0" fmla="*/ 128 w 229"/>
                <a:gd name="T1" fmla="*/ 72 h 135"/>
                <a:gd name="T2" fmla="*/ 176 w 229"/>
                <a:gd name="T3" fmla="*/ 72 h 135"/>
                <a:gd name="T4" fmla="*/ 229 w 229"/>
                <a:gd name="T5" fmla="*/ 0 h 135"/>
                <a:gd name="T6" fmla="*/ 128 w 229"/>
                <a:gd name="T7" fmla="*/ 0 h 135"/>
                <a:gd name="T8" fmla="*/ 0 w 229"/>
                <a:gd name="T9" fmla="*/ 127 h 135"/>
                <a:gd name="T10" fmla="*/ 0 w 229"/>
                <a:gd name="T11" fmla="*/ 135 h 135"/>
                <a:gd name="T12" fmla="*/ 1 w 229"/>
                <a:gd name="T13" fmla="*/ 135 h 135"/>
                <a:gd name="T14" fmla="*/ 56 w 229"/>
                <a:gd name="T15" fmla="*/ 135 h 135"/>
                <a:gd name="T16" fmla="*/ 72 w 229"/>
                <a:gd name="T17" fmla="*/ 135 h 135"/>
                <a:gd name="T18" fmla="*/ 72 w 229"/>
                <a:gd name="T19" fmla="*/ 127 h 135"/>
                <a:gd name="T20" fmla="*/ 128 w 229"/>
                <a:gd name="T21"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35">
                  <a:moveTo>
                    <a:pt x="128" y="72"/>
                  </a:moveTo>
                  <a:cubicBezTo>
                    <a:pt x="176" y="72"/>
                    <a:pt x="176" y="72"/>
                    <a:pt x="176" y="72"/>
                  </a:cubicBezTo>
                  <a:cubicBezTo>
                    <a:pt x="229" y="0"/>
                    <a:pt x="229" y="0"/>
                    <a:pt x="229" y="0"/>
                  </a:cubicBezTo>
                  <a:cubicBezTo>
                    <a:pt x="128" y="0"/>
                    <a:pt x="128" y="0"/>
                    <a:pt x="128" y="0"/>
                  </a:cubicBezTo>
                  <a:cubicBezTo>
                    <a:pt x="58" y="0"/>
                    <a:pt x="0" y="57"/>
                    <a:pt x="0" y="127"/>
                  </a:cubicBezTo>
                  <a:cubicBezTo>
                    <a:pt x="0" y="135"/>
                    <a:pt x="0" y="135"/>
                    <a:pt x="0" y="135"/>
                  </a:cubicBezTo>
                  <a:cubicBezTo>
                    <a:pt x="1" y="135"/>
                    <a:pt x="1" y="135"/>
                    <a:pt x="1" y="135"/>
                  </a:cubicBezTo>
                  <a:cubicBezTo>
                    <a:pt x="56" y="135"/>
                    <a:pt x="56" y="135"/>
                    <a:pt x="56" y="135"/>
                  </a:cubicBezTo>
                  <a:cubicBezTo>
                    <a:pt x="72" y="135"/>
                    <a:pt x="72" y="135"/>
                    <a:pt x="72" y="135"/>
                  </a:cubicBezTo>
                  <a:cubicBezTo>
                    <a:pt x="72" y="127"/>
                    <a:pt x="72" y="127"/>
                    <a:pt x="72" y="127"/>
                  </a:cubicBezTo>
                  <a:cubicBezTo>
                    <a:pt x="72" y="96"/>
                    <a:pt x="97" y="72"/>
                    <a:pt x="12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2"/>
            <p:cNvSpPr>
              <a:spLocks/>
            </p:cNvSpPr>
            <p:nvPr userDrawn="1"/>
          </p:nvSpPr>
          <p:spPr bwMode="auto">
            <a:xfrm>
              <a:off x="856" y="-851"/>
              <a:ext cx="177" cy="130"/>
            </a:xfrm>
            <a:custGeom>
              <a:avLst/>
              <a:gdLst>
                <a:gd name="T0" fmla="*/ 0 w 177"/>
                <a:gd name="T1" fmla="*/ 0 h 130"/>
                <a:gd name="T2" fmla="*/ 50 w 177"/>
                <a:gd name="T3" fmla="*/ 66 h 130"/>
                <a:gd name="T4" fmla="*/ 0 w 177"/>
                <a:gd name="T5" fmla="*/ 130 h 130"/>
                <a:gd name="T6" fmla="*/ 126 w 177"/>
                <a:gd name="T7" fmla="*/ 130 h 130"/>
                <a:gd name="T8" fmla="*/ 177 w 177"/>
                <a:gd name="T9" fmla="*/ 66 h 130"/>
                <a:gd name="T10" fmla="*/ 126 w 177"/>
                <a:gd name="T11" fmla="*/ 0 h 130"/>
                <a:gd name="T12" fmla="*/ 0 w 177"/>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177" h="130">
                  <a:moveTo>
                    <a:pt x="0" y="0"/>
                  </a:moveTo>
                  <a:lnTo>
                    <a:pt x="50" y="66"/>
                  </a:lnTo>
                  <a:lnTo>
                    <a:pt x="0" y="130"/>
                  </a:lnTo>
                  <a:lnTo>
                    <a:pt x="126" y="130"/>
                  </a:lnTo>
                  <a:lnTo>
                    <a:pt x="177" y="66"/>
                  </a:lnTo>
                  <a:lnTo>
                    <a:pt x="12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Text Placeholder 3"/>
          <p:cNvSpPr>
            <a:spLocks noGrp="1"/>
          </p:cNvSpPr>
          <p:nvPr>
            <p:ph type="body" sz="quarter" idx="10"/>
          </p:nvPr>
        </p:nvSpPr>
        <p:spPr>
          <a:xfrm>
            <a:off x="839787" y="1222625"/>
            <a:ext cx="5078127" cy="5013786"/>
          </a:xfrm>
          <a:noFill/>
        </p:spPr>
        <p:txBody>
          <a:bodyPr bIns="252000" anchor="b"/>
          <a:lstStyle>
            <a:lvl1pPr>
              <a:spcBef>
                <a:spcPts val="0"/>
              </a:spcBef>
              <a:spcAft>
                <a:spcPts val="120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dirty="0"/>
          </a:p>
        </p:txBody>
      </p:sp>
      <p:cxnSp>
        <p:nvCxnSpPr>
          <p:cNvPr id="9" name="Straight Connector 8"/>
          <p:cNvCxnSpPr/>
          <p:nvPr userDrawn="1"/>
        </p:nvCxnSpPr>
        <p:spPr>
          <a:xfrm>
            <a:off x="6277510" y="1222625"/>
            <a:ext cx="0" cy="50137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2"/>
          </p:nvPr>
        </p:nvSpPr>
        <p:spPr>
          <a:xfrm>
            <a:off x="6770688" y="1151453"/>
            <a:ext cx="4808537" cy="2413677"/>
          </a:xfrm>
        </p:spPr>
        <p:txBody>
          <a:bodyPr bIns="252000" anchor="b">
            <a:normAutofit/>
          </a:bodyPr>
          <a:lstStyle>
            <a:lvl1pPr>
              <a:spcAft>
                <a:spcPts val="1800"/>
              </a:spcAft>
              <a:defRPr sz="2000">
                <a:solidFill>
                  <a:schemeClr val="bg1"/>
                </a:solidFill>
              </a:defRPr>
            </a:lvl1pPr>
            <a:lvl2pPr>
              <a:defRPr>
                <a:solidFill>
                  <a:schemeClr val="bg1"/>
                </a:solidFill>
              </a:defRPr>
            </a:lvl2pPr>
            <a:lvl3pPr>
              <a:spcBef>
                <a:spcPts val="1200"/>
              </a:spcBef>
              <a:defRPr>
                <a:solidFill>
                  <a:schemeClr val="bg1"/>
                </a:solidFill>
              </a:defRPr>
            </a:lvl3pPr>
            <a:lvl4pPr>
              <a:defRPr>
                <a:solidFill>
                  <a:schemeClr val="bg1"/>
                </a:solidFill>
              </a:defRPr>
            </a:lvl4pPr>
            <a:lvl5pPr>
              <a:defRPr>
                <a:solidFill>
                  <a:schemeClr val="bg1"/>
                </a:solidFill>
              </a:defRPr>
            </a:lvl5pPr>
          </a:lstStyle>
          <a:p>
            <a:pPr lvl="0"/>
            <a:endParaRPr lang="en-GB" dirty="0"/>
          </a:p>
        </p:txBody>
      </p:sp>
    </p:spTree>
    <p:extLst>
      <p:ext uri="{BB962C8B-B14F-4D97-AF65-F5344CB8AC3E}">
        <p14:creationId xmlns:p14="http://schemas.microsoft.com/office/powerpoint/2010/main" val="722004085"/>
      </p:ext>
    </p:extLst>
  </p:cSld>
  <p:clrMapOvr>
    <a:masterClrMapping/>
  </p:clrMapOvr>
  <p:extLst mod="1">
    <p:ext uri="{DCECCB84-F9BA-43D5-87BE-67443E8EF086}">
      <p15:sldGuideLst xmlns:p15="http://schemas.microsoft.com/office/powerpoint/2012/main">
        <p15:guide id="1" orient="horz" pos="372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End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1387" y="1281174"/>
            <a:ext cx="7189231" cy="4295657"/>
          </a:xfrm>
          <a:prstGeom prst="rect">
            <a:avLst/>
          </a:prstGeom>
        </p:spPr>
      </p:pic>
    </p:spTree>
    <p:extLst>
      <p:ext uri="{BB962C8B-B14F-4D97-AF65-F5344CB8AC3E}">
        <p14:creationId xmlns:p14="http://schemas.microsoft.com/office/powerpoint/2010/main" val="3554788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Main slide to use</a:t>
            </a:r>
            <a:endParaRPr lang="en-GB" dirty="0"/>
          </a:p>
        </p:txBody>
      </p:sp>
      <p:sp>
        <p:nvSpPr>
          <p:cNvPr id="4"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
        <p:nvSpPr>
          <p:cNvPr id="5" name="Text Placeholder 4"/>
          <p:cNvSpPr>
            <a:spLocks noGrp="1"/>
          </p:cNvSpPr>
          <p:nvPr>
            <p:ph type="body" sz="quarter" idx="19"/>
          </p:nvPr>
        </p:nvSpPr>
        <p:spPr>
          <a:xfrm>
            <a:off x="587375" y="1016000"/>
            <a:ext cx="11304588"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0411249"/>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numbering">
    <p:spTree>
      <p:nvGrpSpPr>
        <p:cNvPr id="1" name=""/>
        <p:cNvGrpSpPr/>
        <p:nvPr/>
      </p:nvGrpSpPr>
      <p:grpSpPr>
        <a:xfrm>
          <a:off x="0" y="0"/>
          <a:ext cx="0" cy="0"/>
          <a:chOff x="0" y="0"/>
          <a:chExt cx="0" cy="0"/>
        </a:xfrm>
      </p:grpSpPr>
      <p:sp>
        <p:nvSpPr>
          <p:cNvPr id="34" name="Text Placeholder 33"/>
          <p:cNvSpPr>
            <a:spLocks noGrp="1"/>
          </p:cNvSpPr>
          <p:nvPr>
            <p:ph type="body" sz="quarter" idx="10" hasCustomPrompt="1"/>
          </p:nvPr>
        </p:nvSpPr>
        <p:spPr>
          <a:xfrm>
            <a:off x="609601"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38" name="Text Placeholder 33"/>
          <p:cNvSpPr>
            <a:spLocks noGrp="1"/>
          </p:cNvSpPr>
          <p:nvPr>
            <p:ph type="body" sz="quarter" idx="12" hasCustomPrompt="1"/>
          </p:nvPr>
        </p:nvSpPr>
        <p:spPr>
          <a:xfrm>
            <a:off x="2853797"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0" name="Text Placeholder 33"/>
          <p:cNvSpPr>
            <a:spLocks noGrp="1"/>
          </p:cNvSpPr>
          <p:nvPr>
            <p:ph type="body" sz="quarter" idx="13" hasCustomPrompt="1"/>
          </p:nvPr>
        </p:nvSpPr>
        <p:spPr>
          <a:xfrm>
            <a:off x="5097993"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2" name="Text Placeholder 33"/>
          <p:cNvSpPr>
            <a:spLocks noGrp="1"/>
          </p:cNvSpPr>
          <p:nvPr>
            <p:ph type="body" sz="quarter" idx="14" hasCustomPrompt="1"/>
          </p:nvPr>
        </p:nvSpPr>
        <p:spPr>
          <a:xfrm>
            <a:off x="7342189"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4" name="Text Placeholder 33"/>
          <p:cNvSpPr>
            <a:spLocks noGrp="1"/>
          </p:cNvSpPr>
          <p:nvPr>
            <p:ph type="body" sz="quarter" idx="15" hasCustomPrompt="1"/>
          </p:nvPr>
        </p:nvSpPr>
        <p:spPr>
          <a:xfrm>
            <a:off x="9586384"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25" name="Text Placeholder 33"/>
          <p:cNvSpPr>
            <a:spLocks noGrp="1"/>
          </p:cNvSpPr>
          <p:nvPr>
            <p:ph type="body" sz="quarter" idx="21" hasCustomPrompt="1"/>
          </p:nvPr>
        </p:nvSpPr>
        <p:spPr>
          <a:xfrm>
            <a:off x="609601"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6" name="Text Placeholder 33"/>
          <p:cNvSpPr>
            <a:spLocks noGrp="1"/>
          </p:cNvSpPr>
          <p:nvPr>
            <p:ph type="body" sz="quarter" idx="22" hasCustomPrompt="1"/>
          </p:nvPr>
        </p:nvSpPr>
        <p:spPr>
          <a:xfrm>
            <a:off x="2853797"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7" name="Text Placeholder 33"/>
          <p:cNvSpPr>
            <a:spLocks noGrp="1"/>
          </p:cNvSpPr>
          <p:nvPr>
            <p:ph type="body" sz="quarter" idx="23" hasCustomPrompt="1"/>
          </p:nvPr>
        </p:nvSpPr>
        <p:spPr>
          <a:xfrm>
            <a:off x="5097993"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8" name="Text Placeholder 33"/>
          <p:cNvSpPr>
            <a:spLocks noGrp="1"/>
          </p:cNvSpPr>
          <p:nvPr>
            <p:ph type="body" sz="quarter" idx="24" hasCustomPrompt="1"/>
          </p:nvPr>
        </p:nvSpPr>
        <p:spPr>
          <a:xfrm>
            <a:off x="7342189"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9" name="Text Placeholder 33"/>
          <p:cNvSpPr>
            <a:spLocks noGrp="1"/>
          </p:cNvSpPr>
          <p:nvPr>
            <p:ph type="body" sz="quarter" idx="25" hasCustomPrompt="1"/>
          </p:nvPr>
        </p:nvSpPr>
        <p:spPr>
          <a:xfrm>
            <a:off x="9586384"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1" name="Text Placeholder 33"/>
          <p:cNvSpPr>
            <a:spLocks noGrp="1"/>
          </p:cNvSpPr>
          <p:nvPr>
            <p:ph type="body" sz="quarter" idx="31" hasCustomPrompt="1"/>
          </p:nvPr>
        </p:nvSpPr>
        <p:spPr>
          <a:xfrm>
            <a:off x="609601"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2" name="Text Placeholder 33"/>
          <p:cNvSpPr>
            <a:spLocks noGrp="1"/>
          </p:cNvSpPr>
          <p:nvPr>
            <p:ph type="body" sz="quarter" idx="32" hasCustomPrompt="1"/>
          </p:nvPr>
        </p:nvSpPr>
        <p:spPr>
          <a:xfrm>
            <a:off x="2853797"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3" name="Text Placeholder 33"/>
          <p:cNvSpPr>
            <a:spLocks noGrp="1"/>
          </p:cNvSpPr>
          <p:nvPr>
            <p:ph type="body" sz="quarter" idx="33" hasCustomPrompt="1"/>
          </p:nvPr>
        </p:nvSpPr>
        <p:spPr>
          <a:xfrm>
            <a:off x="5097993"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4" name="Text Placeholder 33"/>
          <p:cNvSpPr>
            <a:spLocks noGrp="1"/>
          </p:cNvSpPr>
          <p:nvPr>
            <p:ph type="body" sz="quarter" idx="34" hasCustomPrompt="1"/>
          </p:nvPr>
        </p:nvSpPr>
        <p:spPr>
          <a:xfrm>
            <a:off x="7342189"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5" name="Text Placeholder 33"/>
          <p:cNvSpPr>
            <a:spLocks noGrp="1"/>
          </p:cNvSpPr>
          <p:nvPr>
            <p:ph type="body" sz="quarter" idx="35" hasCustomPrompt="1"/>
          </p:nvPr>
        </p:nvSpPr>
        <p:spPr>
          <a:xfrm>
            <a:off x="9586384"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6" name="Text Placeholder 33"/>
          <p:cNvSpPr>
            <a:spLocks noGrp="1"/>
          </p:cNvSpPr>
          <p:nvPr>
            <p:ph type="body" sz="quarter" idx="36" hasCustomPrompt="1"/>
          </p:nvPr>
        </p:nvSpPr>
        <p:spPr>
          <a:xfrm>
            <a:off x="609601"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7" name="Text Placeholder 33"/>
          <p:cNvSpPr>
            <a:spLocks noGrp="1"/>
          </p:cNvSpPr>
          <p:nvPr>
            <p:ph type="body" sz="quarter" idx="37" hasCustomPrompt="1"/>
          </p:nvPr>
        </p:nvSpPr>
        <p:spPr>
          <a:xfrm>
            <a:off x="2853797"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8" name="Text Placeholder 33"/>
          <p:cNvSpPr>
            <a:spLocks noGrp="1"/>
          </p:cNvSpPr>
          <p:nvPr>
            <p:ph type="body" sz="quarter" idx="38" hasCustomPrompt="1"/>
          </p:nvPr>
        </p:nvSpPr>
        <p:spPr>
          <a:xfrm>
            <a:off x="5097993"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9" name="Text Placeholder 33"/>
          <p:cNvSpPr>
            <a:spLocks noGrp="1"/>
          </p:cNvSpPr>
          <p:nvPr>
            <p:ph type="body" sz="quarter" idx="39" hasCustomPrompt="1"/>
          </p:nvPr>
        </p:nvSpPr>
        <p:spPr>
          <a:xfrm>
            <a:off x="7342189"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80" name="Text Placeholder 33"/>
          <p:cNvSpPr>
            <a:spLocks noGrp="1"/>
          </p:cNvSpPr>
          <p:nvPr>
            <p:ph type="body" sz="quarter" idx="40" hasCustomPrompt="1"/>
          </p:nvPr>
        </p:nvSpPr>
        <p:spPr>
          <a:xfrm>
            <a:off x="9586384"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6" name="Text Placeholder 5"/>
          <p:cNvSpPr>
            <a:spLocks noGrp="1"/>
          </p:cNvSpPr>
          <p:nvPr>
            <p:ph type="body" sz="quarter" idx="41"/>
          </p:nvPr>
        </p:nvSpPr>
        <p:spPr>
          <a:xfrm>
            <a:off x="587375" y="1012825"/>
            <a:ext cx="11304588" cy="1068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Text Placeholder 17"/>
          <p:cNvSpPr>
            <a:spLocks noGrp="1"/>
          </p:cNvSpPr>
          <p:nvPr>
            <p:ph type="body" sz="quarter" idx="16" hasCustomPrompt="1"/>
          </p:nvPr>
        </p:nvSpPr>
        <p:spPr>
          <a:xfrm>
            <a:off x="609602" y="6206160"/>
            <a:ext cx="11282362" cy="243510"/>
          </a:xfrm>
        </p:spPr>
        <p:txBody>
          <a:bodyPr lIns="0" tIns="0" rIns="0" bIns="0" anchor="b">
            <a:normAutofit/>
          </a:bodyPr>
          <a:lstStyle>
            <a:lvl1pPr>
              <a:spcBef>
                <a:spcPts val="0"/>
              </a:spcBef>
              <a:defRPr sz="1100" baseline="0">
                <a:solidFill>
                  <a:schemeClr val="bg2"/>
                </a:solidFill>
              </a:defRPr>
            </a:lvl1pPr>
          </a:lstStyle>
          <a:p>
            <a:pPr lvl="0"/>
            <a:r>
              <a:rPr lang="en-US" dirty="0"/>
              <a:t>Information box</a:t>
            </a:r>
          </a:p>
        </p:txBody>
      </p:sp>
      <p:sp>
        <p:nvSpPr>
          <p:cNvPr id="3" name="Title 2"/>
          <p:cNvSpPr>
            <a:spLocks noGrp="1"/>
          </p:cNvSpPr>
          <p:nvPr>
            <p:ph type="title" hasCustomPrompt="1"/>
          </p:nvPr>
        </p:nvSpPr>
        <p:spPr/>
        <p:txBody>
          <a:bodyPr/>
          <a:lstStyle>
            <a:lvl1pPr>
              <a:lnSpc>
                <a:spcPct val="80000"/>
              </a:lnSpc>
              <a:defRPr/>
            </a:lvl1pPr>
          </a:lstStyle>
          <a:p>
            <a:r>
              <a:rPr lang="en-US" dirty="0"/>
              <a:t>Sections</a:t>
            </a:r>
            <a:endParaRPr lang="en-GB" dirty="0"/>
          </a:p>
        </p:txBody>
      </p:sp>
    </p:spTree>
    <p:extLst>
      <p:ext uri="{BB962C8B-B14F-4D97-AF65-F5344CB8AC3E}">
        <p14:creationId xmlns:p14="http://schemas.microsoft.com/office/powerpoint/2010/main" val="2761758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band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3 </a:t>
            </a:r>
            <a:r>
              <a:rPr lang="en-US" dirty="0" err="1"/>
              <a:t>multi use</a:t>
            </a:r>
            <a:r>
              <a:rPr lang="en-US" dirty="0"/>
              <a:t> boxes</a:t>
            </a:r>
            <a:endParaRPr lang="en-GB" dirty="0"/>
          </a:p>
        </p:txBody>
      </p:sp>
      <p:sp>
        <p:nvSpPr>
          <p:cNvPr id="11" name="Content Placeholder 10"/>
          <p:cNvSpPr>
            <a:spLocks noGrp="1"/>
          </p:cNvSpPr>
          <p:nvPr>
            <p:ph sz="quarter" idx="17" hasCustomPrompt="1"/>
          </p:nvPr>
        </p:nvSpPr>
        <p:spPr>
          <a:xfrm>
            <a:off x="587375" y="1016001"/>
            <a:ext cx="11304588" cy="1056640"/>
          </a:xfrm>
        </p:spPr>
        <p:txBody>
          <a:bodyPr>
            <a:normAutofit/>
          </a:bodyPr>
          <a:lstStyle>
            <a:lvl1pPr>
              <a:defRPr baseline="0"/>
            </a:lvl1pPr>
            <a:lvl2pPr marL="0" indent="0">
              <a:buNone/>
              <a:defRPr sz="1800"/>
            </a:lvl2pPr>
          </a:lstStyle>
          <a:p>
            <a:pPr lvl="1"/>
            <a:r>
              <a:rPr lang="en-GB" dirty="0"/>
              <a:t>The quick brown fox jumps over the lazy dog. </a:t>
            </a:r>
            <a:endParaRPr lang="en-US" dirty="0"/>
          </a:p>
        </p:txBody>
      </p:sp>
      <p:sp>
        <p:nvSpPr>
          <p:cNvPr id="4" name="Content Placeholder 3"/>
          <p:cNvSpPr>
            <a:spLocks noGrp="1"/>
          </p:cNvSpPr>
          <p:nvPr>
            <p:ph sz="quarter" idx="18" hasCustomPrompt="1"/>
          </p:nvPr>
        </p:nvSpPr>
        <p:spPr>
          <a:xfrm>
            <a:off x="587375" y="2273300"/>
            <a:ext cx="11304588" cy="3248025"/>
          </a:xfrm>
        </p:spPr>
        <p:txBody>
          <a:bodyPr/>
          <a:lstStyle>
            <a:lvl1pPr>
              <a:defRPr/>
            </a:lvl1pPr>
          </a:lstStyle>
          <a:p>
            <a:pPr lvl="0"/>
            <a:r>
              <a:rPr lang="en-GB" dirty="0"/>
              <a:t>The quick brown fox jumps over the lazy dog.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9" hasCustomPrompt="1"/>
          </p:nvPr>
        </p:nvSpPr>
        <p:spPr>
          <a:xfrm>
            <a:off x="587375" y="5626100"/>
            <a:ext cx="11304588" cy="766763"/>
          </a:xfrm>
        </p:spPr>
        <p:txBody>
          <a:bodyPr>
            <a:noAutofit/>
          </a:bodyPr>
          <a:lstStyle>
            <a:lvl1pPr>
              <a:defRPr sz="1200"/>
            </a:lvl1pPr>
            <a:lvl2pPr>
              <a:defRPr sz="1200"/>
            </a:lvl2pPr>
            <a:lvl3pPr>
              <a:defRPr sz="1100"/>
            </a:lvl3pPr>
            <a:lvl4pPr>
              <a:defRPr sz="1100"/>
            </a:lvl4pPr>
            <a:lvl5pPr>
              <a:defRPr sz="1050"/>
            </a:lvl5pPr>
          </a:lstStyle>
          <a:p>
            <a:pPr lvl="0"/>
            <a:r>
              <a:rPr lang="en-GB" dirty="0"/>
              <a:t>The quick brown fox jumps over the lazy dog.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21075560"/>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multi use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a:lvl1pPr>
          </a:lstStyle>
          <a:p>
            <a:r>
              <a:rPr lang="en-US" dirty="0"/>
              <a:t>Double multi use column slide</a:t>
            </a:r>
            <a:endParaRPr lang="en-GB" dirty="0"/>
          </a:p>
        </p:txBody>
      </p:sp>
      <p:sp>
        <p:nvSpPr>
          <p:cNvPr id="6" name="Content Placeholder 5"/>
          <p:cNvSpPr>
            <a:spLocks noGrp="1"/>
          </p:cNvSpPr>
          <p:nvPr>
            <p:ph sz="quarter" idx="13"/>
          </p:nvPr>
        </p:nvSpPr>
        <p:spPr>
          <a:xfrm>
            <a:off x="587375" y="1016000"/>
            <a:ext cx="4248150"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4"/>
          </p:nvPr>
        </p:nvSpPr>
        <p:spPr>
          <a:xfrm>
            <a:off x="5375275" y="1016000"/>
            <a:ext cx="6516688" cy="5184775"/>
          </a:xfrm>
        </p:spPr>
        <p:txBody>
          <a:bodyPr numCol="1" spcCol="36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2605230074"/>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multi use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a:lvl1pPr>
          </a:lstStyle>
          <a:p>
            <a:r>
              <a:rPr lang="en-US" dirty="0"/>
              <a:t>Double multi use column slide</a:t>
            </a:r>
            <a:endParaRPr lang="en-GB" dirty="0"/>
          </a:p>
        </p:txBody>
      </p:sp>
      <p:sp>
        <p:nvSpPr>
          <p:cNvPr id="6" name="Content Placeholder 5"/>
          <p:cNvSpPr>
            <a:spLocks noGrp="1"/>
          </p:cNvSpPr>
          <p:nvPr>
            <p:ph sz="quarter" idx="13"/>
          </p:nvPr>
        </p:nvSpPr>
        <p:spPr>
          <a:xfrm>
            <a:off x="587375" y="1016000"/>
            <a:ext cx="4248150"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4"/>
          </p:nvPr>
        </p:nvSpPr>
        <p:spPr>
          <a:xfrm>
            <a:off x="5375275" y="1016000"/>
            <a:ext cx="6516688" cy="5184775"/>
          </a:xfrm>
        </p:spPr>
        <p:txBody>
          <a:bodyPr numCol="1" spcCol="36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678314834"/>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multi use boxes opt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6" name="Content Placeholder 5"/>
          <p:cNvSpPr>
            <a:spLocks noGrp="1"/>
          </p:cNvSpPr>
          <p:nvPr>
            <p:ph sz="quarter" idx="13" hasCustomPrompt="1"/>
          </p:nvPr>
        </p:nvSpPr>
        <p:spPr>
          <a:xfrm>
            <a:off x="587375" y="1016000"/>
            <a:ext cx="6516688" cy="5184775"/>
          </a:xfrm>
        </p:spPr>
        <p:txBody>
          <a:bodyPr/>
          <a:lstStyle>
            <a:lvl1pPr>
              <a:defRPr/>
            </a:lvl1pPr>
            <a:lvl4pPr>
              <a:spcBef>
                <a:spcPts val="300"/>
              </a:spcBef>
              <a:defRPr/>
            </a:lvl4p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14" hasCustomPrompt="1"/>
          </p:nvPr>
        </p:nvSpPr>
        <p:spPr>
          <a:xfrm>
            <a:off x="7643813" y="1016000"/>
            <a:ext cx="4248150" cy="5184775"/>
          </a:xfrm>
        </p:spPr>
        <p:txBody>
          <a:body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8"/>
          </p:nvPr>
        </p:nvSpPr>
        <p:spPr>
          <a:xfrm>
            <a:off x="593725" y="6200621"/>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363733656"/>
      </p:ext>
    </p:extLst>
  </p:cSld>
  <p:clrMapOvr>
    <a:masterClrMapping/>
  </p:clrMapOvr>
  <p:extLst mod="1">
    <p:ext uri="{DCECCB84-F9BA-43D5-87BE-67443E8EF086}">
      <p15:sldGuideLst xmlns:p15="http://schemas.microsoft.com/office/powerpoint/2012/main">
        <p15:guide id="2" pos="4475">
          <p15:clr>
            <a:srgbClr val="FBAE40"/>
          </p15:clr>
        </p15:guide>
        <p15:guide id="3" orient="horz" pos="3906">
          <p15:clr>
            <a:srgbClr val="FBAE40"/>
          </p15:clr>
        </p15:guide>
        <p15:guide id="4" pos="4815">
          <p15:clr>
            <a:srgbClr val="FBAE40"/>
          </p15:clr>
        </p15:guide>
        <p15:guide id="5" pos="7491">
          <p15:clr>
            <a:srgbClr val="FBAE40"/>
          </p15:clr>
        </p15:guide>
        <p15:guide id="6" pos="37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left, 2 column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6" name="Text Placeholder 5"/>
          <p:cNvSpPr>
            <a:spLocks noGrp="1"/>
          </p:cNvSpPr>
          <p:nvPr>
            <p:ph type="body" sz="quarter" idx="13" hasCustomPrompt="1"/>
          </p:nvPr>
        </p:nvSpPr>
        <p:spPr>
          <a:xfrm>
            <a:off x="587375" y="1016000"/>
            <a:ext cx="4606925" cy="5184775"/>
          </a:xfrm>
        </p:spPr>
        <p:txBody>
          <a:bodyPr numCol="1" spcCol="180000"/>
          <a:lstStyle>
            <a:lvl1pPr>
              <a:spcBef>
                <a:spcPts val="0"/>
              </a:spcBef>
              <a:spcAft>
                <a:spcPts val="1200"/>
              </a:spcAft>
              <a:defRPr/>
            </a:lvl1pPr>
            <a:lvl2pPr>
              <a:spcBef>
                <a:spcPts val="0"/>
              </a:spcBef>
              <a:defRPr/>
            </a:lvl2p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
        <p:nvSpPr>
          <p:cNvPr id="4" name="Table Placeholder 3"/>
          <p:cNvSpPr>
            <a:spLocks noGrp="1"/>
          </p:cNvSpPr>
          <p:nvPr>
            <p:ph type="tbl" sz="quarter" idx="19"/>
          </p:nvPr>
        </p:nvSpPr>
        <p:spPr>
          <a:xfrm>
            <a:off x="5375275" y="1016000"/>
            <a:ext cx="6516688" cy="5184775"/>
          </a:xfrm>
        </p:spPr>
        <p:txBody>
          <a:bodyPr/>
          <a:lstStyle/>
          <a:p>
            <a:r>
              <a:rPr lang="en-US"/>
              <a:t>Click icon to add table</a:t>
            </a:r>
            <a:endParaRPr lang="en-GB"/>
          </a:p>
        </p:txBody>
      </p:sp>
    </p:spTree>
    <p:extLst>
      <p:ext uri="{BB962C8B-B14F-4D97-AF65-F5344CB8AC3E}">
        <p14:creationId xmlns:p14="http://schemas.microsoft.com/office/powerpoint/2010/main" val="151581593"/>
      </p:ext>
    </p:extLst>
  </p:cSld>
  <p:clrMapOvr>
    <a:masterClrMapping/>
  </p:clrMapOvr>
  <p:extLst mod="1">
    <p:ext uri="{DCECCB84-F9BA-43D5-87BE-67443E8EF086}">
      <p15:sldGuideLst xmlns:p15="http://schemas.microsoft.com/office/powerpoint/2012/main">
        <p15:guide id="2" pos="3273">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multi use boxe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12" name="Content Placeholder 11"/>
          <p:cNvSpPr>
            <a:spLocks noGrp="1"/>
          </p:cNvSpPr>
          <p:nvPr>
            <p:ph sz="quarter" idx="11"/>
          </p:nvPr>
        </p:nvSpPr>
        <p:spPr>
          <a:xfrm>
            <a:off x="6095999" y="1016000"/>
            <a:ext cx="5795963"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587375" y="4180114"/>
            <a:ext cx="5081588" cy="2020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3"/>
          </p:nvPr>
        </p:nvSpPr>
        <p:spPr>
          <a:xfrm>
            <a:off x="587375" y="1016000"/>
            <a:ext cx="5081588" cy="2994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3228594254"/>
      </p:ext>
    </p:extLst>
  </p:cSld>
  <p:clrMapOvr>
    <a:masterClrMapping/>
  </p:clrMapOvr>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multi use box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7" name="Content Placeholder 6"/>
          <p:cNvSpPr>
            <a:spLocks noGrp="1"/>
          </p:cNvSpPr>
          <p:nvPr>
            <p:ph sz="quarter" idx="11"/>
          </p:nvPr>
        </p:nvSpPr>
        <p:spPr>
          <a:xfrm>
            <a:off x="587374" y="1016000"/>
            <a:ext cx="5508626" cy="241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6"/>
          <p:cNvSpPr>
            <a:spLocks noGrp="1"/>
          </p:cNvSpPr>
          <p:nvPr>
            <p:ph sz="quarter" idx="12"/>
          </p:nvPr>
        </p:nvSpPr>
        <p:spPr>
          <a:xfrm>
            <a:off x="587374" y="3681413"/>
            <a:ext cx="5508626" cy="2519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6"/>
          <p:cNvSpPr>
            <a:spLocks noGrp="1"/>
          </p:cNvSpPr>
          <p:nvPr>
            <p:ph sz="quarter" idx="13"/>
          </p:nvPr>
        </p:nvSpPr>
        <p:spPr>
          <a:xfrm>
            <a:off x="6383338" y="1016000"/>
            <a:ext cx="5508626" cy="241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6"/>
          <p:cNvSpPr>
            <a:spLocks noGrp="1"/>
          </p:cNvSpPr>
          <p:nvPr>
            <p:ph sz="quarter" idx="14"/>
          </p:nvPr>
        </p:nvSpPr>
        <p:spPr>
          <a:xfrm>
            <a:off x="6383338" y="3681413"/>
            <a:ext cx="5508626" cy="2519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2655256122"/>
      </p:ext>
    </p:extLst>
  </p:cSld>
  <p:clrMapOvr>
    <a:masterClrMapping/>
  </p:clrMapOvr>
  <p:extLst mod="1">
    <p:ext uri="{DCECCB84-F9BA-43D5-87BE-67443E8EF086}">
      <p15:sldGuideLst xmlns:p15="http://schemas.microsoft.com/office/powerpoint/2012/main">
        <p15:guide id="1" pos="3840">
          <p15:clr>
            <a:srgbClr val="FBAE40"/>
          </p15:clr>
        </p15:guide>
        <p15:guide id="2" orient="horz" pos="231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a:lvl1pPr>
          </a:lstStyle>
          <a:p>
            <a:r>
              <a:rPr lang="en-US" dirty="0"/>
              <a:t>This slides is designed for placing video content</a:t>
            </a:r>
            <a:endParaRPr lang="en-GB" dirty="0"/>
          </a:p>
        </p:txBody>
      </p:sp>
      <p:sp>
        <p:nvSpPr>
          <p:cNvPr id="5" name="Media Placeholder 4"/>
          <p:cNvSpPr>
            <a:spLocks noGrp="1"/>
          </p:cNvSpPr>
          <p:nvPr>
            <p:ph type="media" sz="quarter" idx="10"/>
          </p:nvPr>
        </p:nvSpPr>
        <p:spPr>
          <a:xfrm>
            <a:off x="843756" y="1580341"/>
            <a:ext cx="10791825" cy="4578380"/>
          </a:xfrm>
        </p:spPr>
        <p:txBody>
          <a:bodyPr anchor="ctr"/>
          <a:lstStyle>
            <a:lvl1pPr algn="ctr">
              <a:defRPr/>
            </a:lvl1pPr>
          </a:lstStyle>
          <a:p>
            <a:r>
              <a:rPr lang="en-US"/>
              <a:t>Click icon to add media</a:t>
            </a:r>
            <a:endParaRPr lang="en-GB"/>
          </a:p>
        </p:txBody>
      </p:sp>
      <p:sp>
        <p:nvSpPr>
          <p:cNvPr id="4" name="Text Placeholder 3"/>
          <p:cNvSpPr>
            <a:spLocks noGrp="1"/>
          </p:cNvSpPr>
          <p:nvPr>
            <p:ph type="body" sz="quarter" idx="18"/>
          </p:nvPr>
        </p:nvSpPr>
        <p:spPr>
          <a:xfrm>
            <a:off x="587375" y="6200775"/>
            <a:ext cx="9804854" cy="319088"/>
          </a:xfrm>
        </p:spPr>
        <p:txBody>
          <a:bodyPr anchor="b">
            <a:noAutofit/>
          </a:bodyPr>
          <a:lstStyle>
            <a:lvl1pPr algn="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
        <p:nvSpPr>
          <p:cNvPr id="6" name="Text Placeholder 5"/>
          <p:cNvSpPr>
            <a:spLocks noGrp="1"/>
          </p:cNvSpPr>
          <p:nvPr>
            <p:ph type="body" sz="quarter" idx="19"/>
          </p:nvPr>
        </p:nvSpPr>
        <p:spPr>
          <a:xfrm>
            <a:off x="587375" y="1016000"/>
            <a:ext cx="11304588" cy="522288"/>
          </a:xfrm>
        </p:spPr>
        <p:txBody>
          <a:bodyPr/>
          <a:lstStyle/>
          <a:p>
            <a:pPr lvl="0"/>
            <a:r>
              <a:rPr lang="en-US"/>
              <a:t>Edit Master text styles</a:t>
            </a:r>
          </a:p>
        </p:txBody>
      </p:sp>
    </p:spTree>
    <p:extLst>
      <p:ext uri="{BB962C8B-B14F-4D97-AF65-F5344CB8AC3E}">
        <p14:creationId xmlns:p14="http://schemas.microsoft.com/office/powerpoint/2010/main" val="2346020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slide x 5">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Team layout slide</a:t>
            </a:r>
            <a:endParaRPr lang="en-GB" dirty="0"/>
          </a:p>
        </p:txBody>
      </p:sp>
      <p:sp>
        <p:nvSpPr>
          <p:cNvPr id="9" name="Picture Placeholder 8"/>
          <p:cNvSpPr>
            <a:spLocks noGrp="1"/>
          </p:cNvSpPr>
          <p:nvPr>
            <p:ph type="pic" sz="quarter" idx="11"/>
          </p:nvPr>
        </p:nvSpPr>
        <p:spPr>
          <a:xfrm>
            <a:off x="587375"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0" name="Picture Placeholder 8"/>
          <p:cNvSpPr>
            <a:spLocks noGrp="1"/>
          </p:cNvSpPr>
          <p:nvPr>
            <p:ph type="pic" sz="quarter" idx="12"/>
          </p:nvPr>
        </p:nvSpPr>
        <p:spPr>
          <a:xfrm>
            <a:off x="2926159"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1" name="Picture Placeholder 8"/>
          <p:cNvSpPr>
            <a:spLocks noGrp="1"/>
          </p:cNvSpPr>
          <p:nvPr>
            <p:ph type="pic" sz="quarter" idx="13"/>
          </p:nvPr>
        </p:nvSpPr>
        <p:spPr>
          <a:xfrm>
            <a:off x="7603727"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2" name="Picture Placeholder 8"/>
          <p:cNvSpPr>
            <a:spLocks noGrp="1"/>
          </p:cNvSpPr>
          <p:nvPr>
            <p:ph type="pic" sz="quarter" idx="14"/>
          </p:nvPr>
        </p:nvSpPr>
        <p:spPr>
          <a:xfrm>
            <a:off x="9942513"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3" name="Picture Placeholder 8"/>
          <p:cNvSpPr>
            <a:spLocks noGrp="1"/>
          </p:cNvSpPr>
          <p:nvPr>
            <p:ph type="pic" sz="quarter" idx="15"/>
          </p:nvPr>
        </p:nvSpPr>
        <p:spPr>
          <a:xfrm>
            <a:off x="5264943"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5" name="Text Placeholder 14"/>
          <p:cNvSpPr>
            <a:spLocks noGrp="1"/>
          </p:cNvSpPr>
          <p:nvPr>
            <p:ph type="body" sz="quarter" idx="16"/>
          </p:nvPr>
        </p:nvSpPr>
        <p:spPr>
          <a:xfrm>
            <a:off x="587375"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4"/>
          <p:cNvSpPr>
            <a:spLocks noGrp="1"/>
          </p:cNvSpPr>
          <p:nvPr>
            <p:ph type="body" sz="quarter" idx="17"/>
          </p:nvPr>
        </p:nvSpPr>
        <p:spPr>
          <a:xfrm>
            <a:off x="2926159"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p:cNvSpPr>
            <a:spLocks noGrp="1"/>
          </p:cNvSpPr>
          <p:nvPr>
            <p:ph type="body" sz="quarter" idx="18"/>
          </p:nvPr>
        </p:nvSpPr>
        <p:spPr>
          <a:xfrm>
            <a:off x="5264943"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4"/>
          <p:cNvSpPr>
            <a:spLocks noGrp="1"/>
          </p:cNvSpPr>
          <p:nvPr>
            <p:ph type="body" sz="quarter" idx="19"/>
          </p:nvPr>
        </p:nvSpPr>
        <p:spPr>
          <a:xfrm>
            <a:off x="7603727"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4"/>
          <p:cNvSpPr>
            <a:spLocks noGrp="1"/>
          </p:cNvSpPr>
          <p:nvPr>
            <p:ph type="body" sz="quarter" idx="20"/>
          </p:nvPr>
        </p:nvSpPr>
        <p:spPr>
          <a:xfrm>
            <a:off x="9942513"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95544353"/>
      </p:ext>
    </p:extLst>
  </p:cSld>
  <p:clrMapOvr>
    <a:masterClrMapping/>
  </p:clrMapOvr>
  <p:extLst mod="1">
    <p:ext uri="{DCECCB84-F9BA-43D5-87BE-67443E8EF086}">
      <p15:sldGuideLst xmlns:p15="http://schemas.microsoft.com/office/powerpoint/2012/main">
        <p15:guide id="1" orient="horz" pos="1865">
          <p15:clr>
            <a:srgbClr val="FBAE40"/>
          </p15:clr>
        </p15:guide>
        <p15:guide id="2" pos="3386">
          <p15:clr>
            <a:srgbClr val="FBAE40"/>
          </p15:clr>
        </p15:guide>
        <p15:guide id="3" pos="5428">
          <p15:clr>
            <a:srgbClr val="FBAE40"/>
          </p15:clr>
        </p15:guide>
        <p15:guide id="5" pos="37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Logo layout slide</a:t>
            </a:r>
            <a:endParaRPr lang="en-GB" dirty="0"/>
          </a:p>
        </p:txBody>
      </p:sp>
      <p:sp>
        <p:nvSpPr>
          <p:cNvPr id="9" name="Picture Placeholder 8"/>
          <p:cNvSpPr>
            <a:spLocks noGrp="1"/>
          </p:cNvSpPr>
          <p:nvPr>
            <p:ph type="pic" sz="quarter" idx="11"/>
          </p:nvPr>
        </p:nvSpPr>
        <p:spPr>
          <a:xfrm>
            <a:off x="707398"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0" name="Picture Placeholder 8"/>
          <p:cNvSpPr>
            <a:spLocks noGrp="1"/>
          </p:cNvSpPr>
          <p:nvPr>
            <p:ph type="pic" sz="quarter" idx="12"/>
          </p:nvPr>
        </p:nvSpPr>
        <p:spPr>
          <a:xfrm>
            <a:off x="3046182"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1" name="Picture Placeholder 8"/>
          <p:cNvSpPr>
            <a:spLocks noGrp="1"/>
          </p:cNvSpPr>
          <p:nvPr>
            <p:ph type="pic" sz="quarter" idx="13"/>
          </p:nvPr>
        </p:nvSpPr>
        <p:spPr>
          <a:xfrm>
            <a:off x="7723750"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2" name="Picture Placeholder 8"/>
          <p:cNvSpPr>
            <a:spLocks noGrp="1"/>
          </p:cNvSpPr>
          <p:nvPr>
            <p:ph type="pic" sz="quarter" idx="14"/>
          </p:nvPr>
        </p:nvSpPr>
        <p:spPr>
          <a:xfrm>
            <a:off x="10062536"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3" name="Picture Placeholder 8"/>
          <p:cNvSpPr>
            <a:spLocks noGrp="1"/>
          </p:cNvSpPr>
          <p:nvPr>
            <p:ph type="pic" sz="quarter" idx="15"/>
          </p:nvPr>
        </p:nvSpPr>
        <p:spPr>
          <a:xfrm>
            <a:off x="5384966"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4" name="Picture Placeholder 8"/>
          <p:cNvSpPr>
            <a:spLocks noGrp="1"/>
          </p:cNvSpPr>
          <p:nvPr>
            <p:ph type="pic" sz="quarter" idx="16"/>
          </p:nvPr>
        </p:nvSpPr>
        <p:spPr>
          <a:xfrm>
            <a:off x="707398"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0" name="Picture Placeholder 8"/>
          <p:cNvSpPr>
            <a:spLocks noGrp="1"/>
          </p:cNvSpPr>
          <p:nvPr>
            <p:ph type="pic" sz="quarter" idx="17"/>
          </p:nvPr>
        </p:nvSpPr>
        <p:spPr>
          <a:xfrm>
            <a:off x="3046182"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1" name="Picture Placeholder 8"/>
          <p:cNvSpPr>
            <a:spLocks noGrp="1"/>
          </p:cNvSpPr>
          <p:nvPr>
            <p:ph type="pic" sz="quarter" idx="18"/>
          </p:nvPr>
        </p:nvSpPr>
        <p:spPr>
          <a:xfrm>
            <a:off x="7723750"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2" name="Picture Placeholder 8"/>
          <p:cNvSpPr>
            <a:spLocks noGrp="1"/>
          </p:cNvSpPr>
          <p:nvPr>
            <p:ph type="pic" sz="quarter" idx="19"/>
          </p:nvPr>
        </p:nvSpPr>
        <p:spPr>
          <a:xfrm>
            <a:off x="10062536"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3" name="Picture Placeholder 8"/>
          <p:cNvSpPr>
            <a:spLocks noGrp="1"/>
          </p:cNvSpPr>
          <p:nvPr>
            <p:ph type="pic" sz="quarter" idx="20"/>
          </p:nvPr>
        </p:nvSpPr>
        <p:spPr>
          <a:xfrm>
            <a:off x="5384966"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4" name="Picture Placeholder 8"/>
          <p:cNvSpPr>
            <a:spLocks noGrp="1"/>
          </p:cNvSpPr>
          <p:nvPr>
            <p:ph type="pic" sz="quarter" idx="21"/>
          </p:nvPr>
        </p:nvSpPr>
        <p:spPr>
          <a:xfrm>
            <a:off x="707398"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5" name="Picture Placeholder 8"/>
          <p:cNvSpPr>
            <a:spLocks noGrp="1"/>
          </p:cNvSpPr>
          <p:nvPr>
            <p:ph type="pic" sz="quarter" idx="22"/>
          </p:nvPr>
        </p:nvSpPr>
        <p:spPr>
          <a:xfrm>
            <a:off x="3046182"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6" name="Picture Placeholder 8"/>
          <p:cNvSpPr>
            <a:spLocks noGrp="1"/>
          </p:cNvSpPr>
          <p:nvPr>
            <p:ph type="pic" sz="quarter" idx="23"/>
          </p:nvPr>
        </p:nvSpPr>
        <p:spPr>
          <a:xfrm>
            <a:off x="7723750"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7" name="Picture Placeholder 8"/>
          <p:cNvSpPr>
            <a:spLocks noGrp="1"/>
          </p:cNvSpPr>
          <p:nvPr>
            <p:ph type="pic" sz="quarter" idx="24"/>
          </p:nvPr>
        </p:nvSpPr>
        <p:spPr>
          <a:xfrm>
            <a:off x="10062536"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8" name="Picture Placeholder 8"/>
          <p:cNvSpPr>
            <a:spLocks noGrp="1"/>
          </p:cNvSpPr>
          <p:nvPr>
            <p:ph type="pic" sz="quarter" idx="25"/>
          </p:nvPr>
        </p:nvSpPr>
        <p:spPr>
          <a:xfrm>
            <a:off x="5384966" y="4693782"/>
            <a:ext cx="1693528" cy="1693528"/>
          </a:xfrm>
        </p:spPr>
        <p:txBody>
          <a:bodyPr anchor="ctr"/>
          <a:lstStyle>
            <a:lvl1pPr algn="ctr">
              <a:defRPr>
                <a:solidFill>
                  <a:schemeClr val="accent2"/>
                </a:solidFill>
              </a:defRPr>
            </a:lvl1pPr>
          </a:lstStyle>
          <a:p>
            <a:r>
              <a:rPr lang="en-US"/>
              <a:t>Click icon to add picture</a:t>
            </a:r>
            <a:endParaRPr lang="en-GB"/>
          </a:p>
        </p:txBody>
      </p:sp>
    </p:spTree>
    <p:extLst>
      <p:ext uri="{BB962C8B-B14F-4D97-AF65-F5344CB8AC3E}">
        <p14:creationId xmlns:p14="http://schemas.microsoft.com/office/powerpoint/2010/main" val="1769723937"/>
      </p:ext>
    </p:extLst>
  </p:cSld>
  <p:clrMapOvr>
    <a:masterClrMapping/>
  </p:clrMapOvr>
  <p:extLst mod="1">
    <p:ext uri="{DCECCB84-F9BA-43D5-87BE-67443E8EF086}">
      <p15:sldGuideLst xmlns:p15="http://schemas.microsoft.com/office/powerpoint/2012/main">
        <p15:guide id="1" orient="horz" pos="1865">
          <p15:clr>
            <a:srgbClr val="FBAE40"/>
          </p15:clr>
        </p15:guide>
        <p15:guide id="2" pos="3386">
          <p15:clr>
            <a:srgbClr val="FBAE40"/>
          </p15:clr>
        </p15:guide>
        <p15:guide id="3" pos="5428">
          <p15:clr>
            <a:srgbClr val="FBAE40"/>
          </p15:clr>
        </p15:guide>
        <p15:guide id="5" pos="37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 slanted text boxes + video">
    <p:spTree>
      <p:nvGrpSpPr>
        <p:cNvPr id="1" name=""/>
        <p:cNvGrpSpPr/>
        <p:nvPr/>
      </p:nvGrpSpPr>
      <p:grpSpPr>
        <a:xfrm>
          <a:off x="0" y="0"/>
          <a:ext cx="0" cy="0"/>
          <a:chOff x="0" y="0"/>
          <a:chExt cx="0" cy="0"/>
        </a:xfrm>
      </p:grpSpPr>
      <p:sp>
        <p:nvSpPr>
          <p:cNvPr id="5" name="Media Placeholder 4"/>
          <p:cNvSpPr>
            <a:spLocks noGrp="1"/>
          </p:cNvSpPr>
          <p:nvPr>
            <p:ph type="media" sz="quarter" idx="16"/>
          </p:nvPr>
        </p:nvSpPr>
        <p:spPr>
          <a:xfrm>
            <a:off x="2674938" y="1016000"/>
            <a:ext cx="9217026" cy="5184775"/>
          </a:xfrm>
          <a:solidFill>
            <a:schemeClr val="bg1">
              <a:lumMod val="95000"/>
            </a:schemeClr>
          </a:solidFill>
        </p:spPr>
        <p:txBody>
          <a:bodyPr tIns="360000" anchor="t"/>
          <a:lstStyle>
            <a:lvl1pPr algn="ctr">
              <a:defRPr/>
            </a:lvl1pPr>
          </a:lstStyle>
          <a:p>
            <a:r>
              <a:rPr lang="en-US"/>
              <a:t>Click icon to add media</a:t>
            </a:r>
            <a:endParaRPr lang="en-GB"/>
          </a:p>
        </p:txBody>
      </p:sp>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13" name="Text Placeholder 6"/>
          <p:cNvSpPr>
            <a:spLocks noGrp="1"/>
          </p:cNvSpPr>
          <p:nvPr>
            <p:ph type="body" sz="quarter" idx="18"/>
          </p:nvPr>
        </p:nvSpPr>
        <p:spPr>
          <a:xfrm>
            <a:off x="2781300" y="1016000"/>
            <a:ext cx="2824162" cy="5184775"/>
          </a:xfrm>
          <a:prstGeom prst="parallelogram">
            <a:avLst/>
          </a:prstGeom>
          <a:solidFill>
            <a:schemeClr val="bg1">
              <a:alpha val="80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6"/>
          <p:cNvSpPr>
            <a:spLocks noGrp="1"/>
          </p:cNvSpPr>
          <p:nvPr>
            <p:ph type="body" sz="quarter" idx="17" hasCustomPrompt="1"/>
          </p:nvPr>
        </p:nvSpPr>
        <p:spPr>
          <a:xfrm>
            <a:off x="587375" y="1016000"/>
            <a:ext cx="2793604" cy="5184775"/>
          </a:xfrm>
          <a:custGeom>
            <a:avLst/>
            <a:gdLst>
              <a:gd name="connsiteX0" fmla="*/ 0 w 2793604"/>
              <a:gd name="connsiteY0" fmla="*/ 0 h 5184775"/>
              <a:gd name="connsiteX1" fmla="*/ 2793604 w 2793604"/>
              <a:gd name="connsiteY1" fmla="*/ 0 h 5184775"/>
              <a:gd name="connsiteX2" fmla="*/ 2087563 w 2793604"/>
              <a:gd name="connsiteY2" fmla="*/ 5184775 h 5184775"/>
              <a:gd name="connsiteX3" fmla="*/ 0 w 2793604"/>
              <a:gd name="connsiteY3" fmla="*/ 5184775 h 5184775"/>
            </a:gdLst>
            <a:ahLst/>
            <a:cxnLst>
              <a:cxn ang="0">
                <a:pos x="connsiteX0" y="connsiteY0"/>
              </a:cxn>
              <a:cxn ang="0">
                <a:pos x="connsiteX1" y="connsiteY1"/>
              </a:cxn>
              <a:cxn ang="0">
                <a:pos x="connsiteX2" y="connsiteY2"/>
              </a:cxn>
              <a:cxn ang="0">
                <a:pos x="connsiteX3" y="connsiteY3"/>
              </a:cxn>
            </a:cxnLst>
            <a:rect l="l" t="t" r="r" b="b"/>
            <a:pathLst>
              <a:path w="2793604" h="5184775">
                <a:moveTo>
                  <a:pt x="0" y="0"/>
                </a:moveTo>
                <a:lnTo>
                  <a:pt x="2793604" y="0"/>
                </a:lnTo>
                <a:lnTo>
                  <a:pt x="2087563" y="5184775"/>
                </a:lnTo>
                <a:lnTo>
                  <a:pt x="0" y="5184775"/>
                </a:lnTo>
                <a:close/>
              </a:path>
            </a:pathLst>
          </a:custGeom>
          <a:solidFill>
            <a:schemeClr val="bg1"/>
          </a:solidFill>
        </p:spPr>
        <p:txBody>
          <a:bodyPr wrap="square" tIns="1008000" rIns="720000">
            <a:noAutofit/>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6944002"/>
      </p:ext>
    </p:extLst>
  </p:cSld>
  <p:clrMapOvr>
    <a:masterClrMapping/>
  </p:clrMapOvr>
  <p:extLst mod="1">
    <p:ext uri="{DCECCB84-F9BA-43D5-87BE-67443E8EF086}">
      <p15:sldGuideLst xmlns:p15="http://schemas.microsoft.com/office/powerpoint/2012/main">
        <p15:guide id="1" orient="horz" pos="129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slanted image">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0" y="1016000"/>
            <a:ext cx="882897" cy="5184775"/>
          </a:xfrm>
          <a:custGeom>
            <a:avLst/>
            <a:gdLst>
              <a:gd name="connsiteX0" fmla="*/ 0 w 882897"/>
              <a:gd name="connsiteY0" fmla="*/ 0 h 5184775"/>
              <a:gd name="connsiteX1" fmla="*/ 882897 w 882897"/>
              <a:gd name="connsiteY1" fmla="*/ 0 h 5184775"/>
              <a:gd name="connsiteX2" fmla="*/ 129642 w 882897"/>
              <a:gd name="connsiteY2" fmla="*/ 5184775 h 5184775"/>
              <a:gd name="connsiteX3" fmla="*/ 0 w 882897"/>
              <a:gd name="connsiteY3" fmla="*/ 5184775 h 5184775"/>
            </a:gdLst>
            <a:ahLst/>
            <a:cxnLst>
              <a:cxn ang="0">
                <a:pos x="connsiteX0" y="connsiteY0"/>
              </a:cxn>
              <a:cxn ang="0">
                <a:pos x="connsiteX1" y="connsiteY1"/>
              </a:cxn>
              <a:cxn ang="0">
                <a:pos x="connsiteX2" y="connsiteY2"/>
              </a:cxn>
              <a:cxn ang="0">
                <a:pos x="connsiteX3" y="connsiteY3"/>
              </a:cxn>
            </a:cxnLst>
            <a:rect l="l" t="t" r="r" b="b"/>
            <a:pathLst>
              <a:path w="882897" h="5184775">
                <a:moveTo>
                  <a:pt x="0" y="0"/>
                </a:moveTo>
                <a:lnTo>
                  <a:pt x="882897" y="0"/>
                </a:lnTo>
                <a:lnTo>
                  <a:pt x="129642" y="5184775"/>
                </a:lnTo>
                <a:lnTo>
                  <a:pt x="0" y="5184775"/>
                </a:lnTo>
                <a:close/>
              </a:path>
            </a:pathLst>
          </a:custGeom>
          <a:solidFill>
            <a:schemeClr val="bg1">
              <a:lumMod val="95000"/>
            </a:schemeClr>
          </a:solidFill>
          <a:ln w="127000" cap="sq">
            <a:noFill/>
            <a:miter lim="800000"/>
          </a:ln>
        </p:spPr>
        <p:txBody>
          <a:bodyPr vert="horz" wrap="square" lIns="91440" tIns="45720" rIns="91440" bIns="45720" rtlCol="0" anchor="ctr">
            <a:noAutofit/>
          </a:bodyPr>
          <a:lstStyle>
            <a:lvl1pPr>
              <a:defRPr lang="en-GB"/>
            </a:lvl1pPr>
          </a:lstStyle>
          <a:p>
            <a:pPr lvl="0"/>
            <a:r>
              <a:rPr lang="en-US"/>
              <a:t>Click icon to add picture</a:t>
            </a:r>
            <a:endParaRPr lang="en-GB"/>
          </a:p>
        </p:txBody>
      </p:sp>
      <p:sp>
        <p:nvSpPr>
          <p:cNvPr id="12" name="Content Placeholder 11"/>
          <p:cNvSpPr>
            <a:spLocks noGrp="1"/>
          </p:cNvSpPr>
          <p:nvPr>
            <p:ph sz="quarter" idx="14"/>
          </p:nvPr>
        </p:nvSpPr>
        <p:spPr>
          <a:xfrm>
            <a:off x="6483350" y="1016001"/>
            <a:ext cx="5408614" cy="5184774"/>
          </a:xfrm>
          <a:prstGeom prst="rect">
            <a:avLst/>
          </a:prstGeom>
          <a:noFill/>
        </p:spPr>
        <p:txBody>
          <a:bodyPr lIns="97200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8" name="Picture Placeholder 7"/>
          <p:cNvSpPr>
            <a:spLocks noGrp="1"/>
          </p:cNvSpPr>
          <p:nvPr>
            <p:ph type="pic" sz="quarter" idx="11"/>
          </p:nvPr>
        </p:nvSpPr>
        <p:spPr>
          <a:xfrm>
            <a:off x="267923" y="1016000"/>
            <a:ext cx="2759075" cy="5184775"/>
          </a:xfrm>
          <a:prstGeom prst="parallelogram">
            <a:avLst>
              <a:gd name="adj" fmla="val 27301"/>
            </a:avLst>
          </a:prstGeom>
          <a:solidFill>
            <a:schemeClr val="bg1">
              <a:lumMod val="95000"/>
            </a:schemeClr>
          </a:solidFill>
          <a:ln w="127000" cap="sq">
            <a:noFill/>
            <a:miter lim="800000"/>
          </a:ln>
        </p:spPr>
        <p:txBody>
          <a:bodyPr vert="horz" lIns="91440" tIns="45720" rIns="91440" bIns="45720" rtlCol="0" anchor="ctr">
            <a:normAutofit/>
          </a:bodyPr>
          <a:lstStyle>
            <a:lvl1pPr>
              <a:defRPr lang="en-GB"/>
            </a:lvl1pPr>
          </a:lstStyle>
          <a:p>
            <a:pPr lvl="0"/>
            <a:r>
              <a:rPr lang="en-US"/>
              <a:t>Click icon to add picture</a:t>
            </a:r>
            <a:endParaRPr lang="en-GB"/>
          </a:p>
        </p:txBody>
      </p:sp>
      <p:sp>
        <p:nvSpPr>
          <p:cNvPr id="9" name="Picture Placeholder 7"/>
          <p:cNvSpPr>
            <a:spLocks noGrp="1"/>
          </p:cNvSpPr>
          <p:nvPr>
            <p:ph type="pic" sz="quarter" idx="12"/>
          </p:nvPr>
        </p:nvSpPr>
        <p:spPr>
          <a:xfrm>
            <a:off x="2412024" y="1016000"/>
            <a:ext cx="2759075" cy="5184775"/>
          </a:xfrm>
          <a:prstGeom prst="parallelogram">
            <a:avLst>
              <a:gd name="adj" fmla="val 27301"/>
            </a:avLst>
          </a:prstGeom>
          <a:solidFill>
            <a:schemeClr val="bg1">
              <a:lumMod val="95000"/>
            </a:schemeClr>
          </a:solidFill>
          <a:ln w="127000" cap="sq">
            <a:noFill/>
            <a:miter lim="800000"/>
          </a:ln>
        </p:spPr>
        <p:txBody>
          <a:bodyPr vert="horz" lIns="91440" tIns="45720" rIns="91440" bIns="45720" rtlCol="0" anchor="ctr">
            <a:normAutofit/>
          </a:bodyPr>
          <a:lstStyle>
            <a:lvl1pPr>
              <a:defRPr lang="en-GB"/>
            </a:lvl1pPr>
          </a:lstStyle>
          <a:p>
            <a:pPr lvl="0"/>
            <a:r>
              <a:rPr lang="en-US"/>
              <a:t>Click icon to add picture</a:t>
            </a:r>
            <a:endParaRPr lang="en-GB"/>
          </a:p>
        </p:txBody>
      </p:sp>
      <p:sp>
        <p:nvSpPr>
          <p:cNvPr id="10" name="Picture Placeholder 7"/>
          <p:cNvSpPr>
            <a:spLocks noGrp="1"/>
          </p:cNvSpPr>
          <p:nvPr>
            <p:ph type="pic" sz="quarter" idx="13"/>
          </p:nvPr>
        </p:nvSpPr>
        <p:spPr>
          <a:xfrm>
            <a:off x="4556125" y="1016000"/>
            <a:ext cx="2759075" cy="5184775"/>
          </a:xfrm>
          <a:prstGeom prst="parallelogram">
            <a:avLst>
              <a:gd name="adj" fmla="val 27301"/>
            </a:avLst>
          </a:prstGeom>
          <a:solidFill>
            <a:schemeClr val="bg1">
              <a:lumMod val="95000"/>
            </a:schemeClr>
          </a:solidFill>
          <a:ln w="127000" cap="sq">
            <a:noFill/>
            <a:miter lim="800000"/>
          </a:ln>
        </p:spPr>
        <p:txBody>
          <a:bodyPr anchor="ctr"/>
          <a:lstStyle/>
          <a:p>
            <a:r>
              <a:rPr lang="en-US"/>
              <a:t>Click icon to add picture</a:t>
            </a:r>
            <a:endParaRPr lang="en-GB"/>
          </a:p>
        </p:txBody>
      </p:sp>
    </p:spTree>
    <p:extLst>
      <p:ext uri="{BB962C8B-B14F-4D97-AF65-F5344CB8AC3E}">
        <p14:creationId xmlns:p14="http://schemas.microsoft.com/office/powerpoint/2010/main" val="3217520630"/>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icture Placeholder 21"/>
          <p:cNvSpPr>
            <a:spLocks noGrp="1"/>
          </p:cNvSpPr>
          <p:nvPr>
            <p:ph type="pic" sz="quarter" idx="10"/>
          </p:nvPr>
        </p:nvSpPr>
        <p:spPr>
          <a:xfrm>
            <a:off x="0" y="0"/>
            <a:ext cx="12192000" cy="6858000"/>
          </a:xfrm>
          <a:custGeom>
            <a:avLst/>
            <a:gdLst>
              <a:gd name="connsiteX0" fmla="*/ 6648994 w 12192000"/>
              <a:gd name="connsiteY0" fmla="*/ 1016000 h 6858000"/>
              <a:gd name="connsiteX1" fmla="*/ 6648994 w 12192000"/>
              <a:gd name="connsiteY1" fmla="*/ 6200775 h 6858000"/>
              <a:gd name="connsiteX2" fmla="*/ 11891963 w 12192000"/>
              <a:gd name="connsiteY2" fmla="*/ 6200775 h 6858000"/>
              <a:gd name="connsiteX3" fmla="*/ 11891963 w 12192000"/>
              <a:gd name="connsiteY3" fmla="*/ 1016000 h 6858000"/>
              <a:gd name="connsiteX4" fmla="*/ 1121273 w 12192000"/>
              <a:gd name="connsiteY4" fmla="*/ 370768 h 6858000"/>
              <a:gd name="connsiteX5" fmla="*/ 620882 w 12192000"/>
              <a:gd name="connsiteY5" fmla="*/ 873967 h 6858000"/>
              <a:gd name="connsiteX6" fmla="*/ 620882 w 12192000"/>
              <a:gd name="connsiteY6" fmla="*/ 906431 h 6858000"/>
              <a:gd name="connsiteX7" fmla="*/ 841484 w 12192000"/>
              <a:gd name="connsiteY7" fmla="*/ 906431 h 6858000"/>
              <a:gd name="connsiteX8" fmla="*/ 897980 w 12192000"/>
              <a:gd name="connsiteY8" fmla="*/ 906431 h 6858000"/>
              <a:gd name="connsiteX9" fmla="*/ 903932 w 12192000"/>
              <a:gd name="connsiteY9" fmla="*/ 906431 h 6858000"/>
              <a:gd name="connsiteX10" fmla="*/ 1013499 w 12192000"/>
              <a:gd name="connsiteY10" fmla="*/ 1052521 h 6858000"/>
              <a:gd name="connsiteX11" fmla="*/ 903932 w 12192000"/>
              <a:gd name="connsiteY11" fmla="*/ 1192524 h 6858000"/>
              <a:gd name="connsiteX12" fmla="*/ 620882 w 12192000"/>
              <a:gd name="connsiteY12" fmla="*/ 1192524 h 6858000"/>
              <a:gd name="connsiteX13" fmla="*/ 620882 w 12192000"/>
              <a:gd name="connsiteY13" fmla="*/ 1910799 h 6858000"/>
              <a:gd name="connsiteX14" fmla="*/ 903932 w 12192000"/>
              <a:gd name="connsiteY14" fmla="*/ 1548618 h 6858000"/>
              <a:gd name="connsiteX15" fmla="*/ 903932 w 12192000"/>
              <a:gd name="connsiteY15" fmla="*/ 1192524 h 6858000"/>
              <a:gd name="connsiteX16" fmla="*/ 1180894 w 12192000"/>
              <a:gd name="connsiteY16" fmla="*/ 1192524 h 6858000"/>
              <a:gd name="connsiteX17" fmla="*/ 1299592 w 12192000"/>
              <a:gd name="connsiteY17" fmla="*/ 1052521 h 6858000"/>
              <a:gd name="connsiteX18" fmla="*/ 1180894 w 12192000"/>
              <a:gd name="connsiteY18" fmla="*/ 906431 h 6858000"/>
              <a:gd name="connsiteX19" fmla="*/ 906051 w 12192000"/>
              <a:gd name="connsiteY19" fmla="*/ 906431 h 6858000"/>
              <a:gd name="connsiteX20" fmla="*/ 906051 w 12192000"/>
              <a:gd name="connsiteY20" fmla="*/ 873967 h 6858000"/>
              <a:gd name="connsiteX21" fmla="*/ 1121273 w 12192000"/>
              <a:gd name="connsiteY21" fmla="*/ 652126 h 6858000"/>
              <a:gd name="connsiteX22" fmla="*/ 1309592 w 12192000"/>
              <a:gd name="connsiteY22" fmla="*/ 652126 h 6858000"/>
              <a:gd name="connsiteX23" fmla="*/ 1524814 w 12192000"/>
              <a:gd name="connsiteY23" fmla="*/ 370768 h 6858000"/>
              <a:gd name="connsiteX24" fmla="*/ 1121273 w 12192000"/>
              <a:gd name="connsiteY24" fmla="*/ 370768 h 6858000"/>
              <a:gd name="connsiteX25" fmla="*/ 0 w 12192000"/>
              <a:gd name="connsiteY25" fmla="*/ 0 h 6858000"/>
              <a:gd name="connsiteX26" fmla="*/ 12192000 w 12192000"/>
              <a:gd name="connsiteY26" fmla="*/ 0 h 6858000"/>
              <a:gd name="connsiteX27" fmla="*/ 12192000 w 12192000"/>
              <a:gd name="connsiteY27" fmla="*/ 6858000 h 6858000"/>
              <a:gd name="connsiteX28" fmla="*/ 0 w 12192000"/>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6648994" y="1016000"/>
                </a:moveTo>
                <a:lnTo>
                  <a:pt x="6648994" y="6200775"/>
                </a:lnTo>
                <a:lnTo>
                  <a:pt x="11891963" y="6200775"/>
                </a:lnTo>
                <a:lnTo>
                  <a:pt x="11891963" y="1016000"/>
                </a:lnTo>
                <a:close/>
                <a:moveTo>
                  <a:pt x="1121273" y="370768"/>
                </a:moveTo>
                <a:cubicBezTo>
                  <a:pt x="846865" y="370768"/>
                  <a:pt x="620882" y="598019"/>
                  <a:pt x="620882" y="873967"/>
                </a:cubicBezTo>
                <a:cubicBezTo>
                  <a:pt x="620882" y="906431"/>
                  <a:pt x="620882" y="906431"/>
                  <a:pt x="620882" y="906431"/>
                </a:cubicBezTo>
                <a:cubicBezTo>
                  <a:pt x="841484" y="906431"/>
                  <a:pt x="841484" y="906431"/>
                  <a:pt x="841484" y="906431"/>
                </a:cubicBezTo>
                <a:cubicBezTo>
                  <a:pt x="873768" y="906431"/>
                  <a:pt x="889909" y="906431"/>
                  <a:pt x="897980" y="906431"/>
                </a:cubicBezTo>
                <a:lnTo>
                  <a:pt x="903932" y="906431"/>
                </a:lnTo>
                <a:lnTo>
                  <a:pt x="1013499" y="1052521"/>
                </a:lnTo>
                <a:lnTo>
                  <a:pt x="903932" y="1192524"/>
                </a:lnTo>
                <a:lnTo>
                  <a:pt x="620882" y="1192524"/>
                </a:lnTo>
                <a:lnTo>
                  <a:pt x="620882" y="1910799"/>
                </a:lnTo>
                <a:lnTo>
                  <a:pt x="903932" y="1548618"/>
                </a:lnTo>
                <a:lnTo>
                  <a:pt x="903932" y="1192524"/>
                </a:lnTo>
                <a:lnTo>
                  <a:pt x="1180894" y="1192524"/>
                </a:lnTo>
                <a:lnTo>
                  <a:pt x="1299592" y="1052521"/>
                </a:lnTo>
                <a:lnTo>
                  <a:pt x="1180894" y="906431"/>
                </a:lnTo>
                <a:lnTo>
                  <a:pt x="906051" y="906431"/>
                </a:lnTo>
                <a:cubicBezTo>
                  <a:pt x="906051" y="873967"/>
                  <a:pt x="906051" y="873967"/>
                  <a:pt x="906051" y="873967"/>
                </a:cubicBezTo>
                <a:cubicBezTo>
                  <a:pt x="906051" y="754930"/>
                  <a:pt x="1002901" y="652126"/>
                  <a:pt x="1121273" y="652126"/>
                </a:cubicBezTo>
                <a:cubicBezTo>
                  <a:pt x="1309592" y="652126"/>
                  <a:pt x="1309592" y="652126"/>
                  <a:pt x="1309592" y="652126"/>
                </a:cubicBezTo>
                <a:cubicBezTo>
                  <a:pt x="1524814" y="370768"/>
                  <a:pt x="1524814" y="370768"/>
                  <a:pt x="1524814" y="370768"/>
                </a:cubicBezTo>
                <a:cubicBezTo>
                  <a:pt x="1121273" y="370768"/>
                  <a:pt x="1121273" y="370768"/>
                  <a:pt x="1121273" y="370768"/>
                </a:cubicBezTo>
                <a:close/>
                <a:moveTo>
                  <a:pt x="0" y="0"/>
                </a:moveTo>
                <a:lnTo>
                  <a:pt x="12192000" y="0"/>
                </a:lnTo>
                <a:lnTo>
                  <a:pt x="12192000" y="6858000"/>
                </a:lnTo>
                <a:lnTo>
                  <a:pt x="0" y="685800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25" name="Content Placeholder 24"/>
          <p:cNvSpPr>
            <a:spLocks noGrp="1"/>
          </p:cNvSpPr>
          <p:nvPr>
            <p:ph sz="quarter" idx="11" hasCustomPrompt="1"/>
          </p:nvPr>
        </p:nvSpPr>
        <p:spPr>
          <a:xfrm>
            <a:off x="7055606" y="1850315"/>
            <a:ext cx="4477688" cy="3988603"/>
          </a:xfrm>
        </p:spPr>
        <p:txBody>
          <a:bodyPr>
            <a:normAutofit/>
          </a:bodyPr>
          <a:lstStyle>
            <a:lvl1pPr>
              <a:lnSpc>
                <a:spcPct val="90000"/>
              </a:lnSpc>
              <a:defRPr sz="2400"/>
            </a:lvl1pPr>
            <a:lvl2pPr>
              <a:defRPr sz="2400"/>
            </a:lvl2pPr>
            <a:lvl3pPr>
              <a:defRPr sz="2000"/>
            </a:lvl3pPr>
            <a:lvl4pPr>
              <a:defRPr sz="2000"/>
            </a:lvl4pPr>
            <a:lvl5pPr>
              <a:defRPr sz="1800"/>
            </a:lvl5pPr>
          </a:lstStyle>
          <a:p>
            <a:pPr lvl="0"/>
            <a:r>
              <a:rPr lang="en-US" dirty="0"/>
              <a:t>Call out slide with full image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4"/>
          <p:cNvGrpSpPr>
            <a:grpSpLocks noChangeAspect="1"/>
          </p:cNvGrpSpPr>
          <p:nvPr userDrawn="1"/>
        </p:nvGrpSpPr>
        <p:grpSpPr bwMode="auto">
          <a:xfrm>
            <a:off x="7055606" y="1139489"/>
            <a:ext cx="688975" cy="603250"/>
            <a:chOff x="3730" y="1873"/>
            <a:chExt cx="434" cy="380"/>
          </a:xfrm>
          <a:solidFill>
            <a:schemeClr val="bg1">
              <a:lumMod val="85000"/>
            </a:schemeClr>
          </a:solidFill>
        </p:grpSpPr>
        <p:sp>
          <p:nvSpPr>
            <p:cNvPr id="5" name="Freeform 5"/>
            <p:cNvSpPr>
              <a:spLocks/>
            </p:cNvSpPr>
            <p:nvPr userDrawn="1"/>
          </p:nvSpPr>
          <p:spPr bwMode="auto">
            <a:xfrm>
              <a:off x="3730" y="1873"/>
              <a:ext cx="200" cy="380"/>
            </a:xfrm>
            <a:custGeom>
              <a:avLst/>
              <a:gdLst>
                <a:gd name="T0" fmla="*/ 54 w 54"/>
                <a:gd name="T1" fmla="*/ 102 h 102"/>
                <a:gd name="T2" fmla="*/ 0 w 54"/>
                <a:gd name="T3" fmla="*/ 102 h 102"/>
                <a:gd name="T4" fmla="*/ 0 w 54"/>
                <a:gd name="T5" fmla="*/ 60 h 102"/>
                <a:gd name="T6" fmla="*/ 9 w 54"/>
                <a:gd name="T7" fmla="*/ 24 h 102"/>
                <a:gd name="T8" fmla="*/ 42 w 54"/>
                <a:gd name="T9" fmla="*/ 0 h 102"/>
                <a:gd name="T10" fmla="*/ 54 w 54"/>
                <a:gd name="T11" fmla="*/ 23 h 102"/>
                <a:gd name="T12" fmla="*/ 34 w 54"/>
                <a:gd name="T13" fmla="*/ 36 h 102"/>
                <a:gd name="T14" fmla="*/ 28 w 54"/>
                <a:gd name="T15" fmla="*/ 52 h 102"/>
                <a:gd name="T16" fmla="*/ 54 w 54"/>
                <a:gd name="T17" fmla="*/ 52 h 102"/>
                <a:gd name="T18" fmla="*/ 54 w 54"/>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2">
                  <a:moveTo>
                    <a:pt x="54" y="102"/>
                  </a:moveTo>
                  <a:cubicBezTo>
                    <a:pt x="0" y="102"/>
                    <a:pt x="0" y="102"/>
                    <a:pt x="0" y="102"/>
                  </a:cubicBezTo>
                  <a:cubicBezTo>
                    <a:pt x="0" y="60"/>
                    <a:pt x="0" y="60"/>
                    <a:pt x="0" y="60"/>
                  </a:cubicBezTo>
                  <a:cubicBezTo>
                    <a:pt x="0" y="45"/>
                    <a:pt x="3" y="33"/>
                    <a:pt x="9" y="24"/>
                  </a:cubicBezTo>
                  <a:cubicBezTo>
                    <a:pt x="16" y="15"/>
                    <a:pt x="27" y="7"/>
                    <a:pt x="42" y="0"/>
                  </a:cubicBezTo>
                  <a:cubicBezTo>
                    <a:pt x="54" y="23"/>
                    <a:pt x="54" y="23"/>
                    <a:pt x="54" y="23"/>
                  </a:cubicBezTo>
                  <a:cubicBezTo>
                    <a:pt x="45" y="27"/>
                    <a:pt x="38" y="32"/>
                    <a:pt x="34" y="36"/>
                  </a:cubicBezTo>
                  <a:cubicBezTo>
                    <a:pt x="31" y="40"/>
                    <a:pt x="29" y="46"/>
                    <a:pt x="28" y="52"/>
                  </a:cubicBezTo>
                  <a:cubicBezTo>
                    <a:pt x="54" y="52"/>
                    <a:pt x="54" y="52"/>
                    <a:pt x="54" y="52"/>
                  </a:cubicBezTo>
                  <a:lnTo>
                    <a:pt x="54"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3964" y="1873"/>
              <a:ext cx="200" cy="380"/>
            </a:xfrm>
            <a:custGeom>
              <a:avLst/>
              <a:gdLst>
                <a:gd name="T0" fmla="*/ 54 w 54"/>
                <a:gd name="T1" fmla="*/ 102 h 102"/>
                <a:gd name="T2" fmla="*/ 0 w 54"/>
                <a:gd name="T3" fmla="*/ 102 h 102"/>
                <a:gd name="T4" fmla="*/ 0 w 54"/>
                <a:gd name="T5" fmla="*/ 60 h 102"/>
                <a:gd name="T6" fmla="*/ 10 w 54"/>
                <a:gd name="T7" fmla="*/ 24 h 102"/>
                <a:gd name="T8" fmla="*/ 43 w 54"/>
                <a:gd name="T9" fmla="*/ 0 h 102"/>
                <a:gd name="T10" fmla="*/ 54 w 54"/>
                <a:gd name="T11" fmla="*/ 23 h 102"/>
                <a:gd name="T12" fmla="*/ 35 w 54"/>
                <a:gd name="T13" fmla="*/ 36 h 102"/>
                <a:gd name="T14" fmla="*/ 28 w 54"/>
                <a:gd name="T15" fmla="*/ 52 h 102"/>
                <a:gd name="T16" fmla="*/ 54 w 54"/>
                <a:gd name="T17" fmla="*/ 52 h 102"/>
                <a:gd name="T18" fmla="*/ 54 w 54"/>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2">
                  <a:moveTo>
                    <a:pt x="54" y="102"/>
                  </a:moveTo>
                  <a:cubicBezTo>
                    <a:pt x="0" y="102"/>
                    <a:pt x="0" y="102"/>
                    <a:pt x="0" y="102"/>
                  </a:cubicBezTo>
                  <a:cubicBezTo>
                    <a:pt x="0" y="60"/>
                    <a:pt x="0" y="60"/>
                    <a:pt x="0" y="60"/>
                  </a:cubicBezTo>
                  <a:cubicBezTo>
                    <a:pt x="0" y="45"/>
                    <a:pt x="3" y="33"/>
                    <a:pt x="10" y="24"/>
                  </a:cubicBezTo>
                  <a:cubicBezTo>
                    <a:pt x="16" y="15"/>
                    <a:pt x="27" y="7"/>
                    <a:pt x="43" y="0"/>
                  </a:cubicBezTo>
                  <a:cubicBezTo>
                    <a:pt x="54" y="23"/>
                    <a:pt x="54" y="23"/>
                    <a:pt x="54" y="23"/>
                  </a:cubicBezTo>
                  <a:cubicBezTo>
                    <a:pt x="45" y="27"/>
                    <a:pt x="38" y="32"/>
                    <a:pt x="35" y="36"/>
                  </a:cubicBezTo>
                  <a:cubicBezTo>
                    <a:pt x="31" y="40"/>
                    <a:pt x="29" y="46"/>
                    <a:pt x="28" y="52"/>
                  </a:cubicBezTo>
                  <a:cubicBezTo>
                    <a:pt x="54" y="52"/>
                    <a:pt x="54" y="52"/>
                    <a:pt x="54" y="52"/>
                  </a:cubicBezTo>
                  <a:lnTo>
                    <a:pt x="54"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8" name="Straight Connector 7"/>
          <p:cNvCxnSpPr/>
          <p:nvPr userDrawn="1"/>
        </p:nvCxnSpPr>
        <p:spPr>
          <a:xfrm>
            <a:off x="7055606" y="1785767"/>
            <a:ext cx="4477688"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814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multi use boxes opt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6" name="Content Placeholder 5"/>
          <p:cNvSpPr>
            <a:spLocks noGrp="1"/>
          </p:cNvSpPr>
          <p:nvPr>
            <p:ph sz="quarter" idx="13" hasCustomPrompt="1"/>
          </p:nvPr>
        </p:nvSpPr>
        <p:spPr>
          <a:xfrm>
            <a:off x="587375" y="1016000"/>
            <a:ext cx="6516688" cy="5184775"/>
          </a:xfrm>
        </p:spPr>
        <p:txBody>
          <a:bodyPr/>
          <a:lstStyle>
            <a:lvl1pPr>
              <a:defRPr/>
            </a:lvl1pPr>
            <a:lvl4pPr>
              <a:spcBef>
                <a:spcPts val="300"/>
              </a:spcBef>
              <a:defRPr/>
            </a:lvl4p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14" hasCustomPrompt="1"/>
          </p:nvPr>
        </p:nvSpPr>
        <p:spPr>
          <a:xfrm>
            <a:off x="7643813" y="1016000"/>
            <a:ext cx="4248150" cy="5184775"/>
          </a:xfrm>
        </p:spPr>
        <p:txBody>
          <a:body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8"/>
          </p:nvPr>
        </p:nvSpPr>
        <p:spPr>
          <a:xfrm>
            <a:off x="593725" y="6200621"/>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3495407045"/>
      </p:ext>
    </p:extLst>
  </p:cSld>
  <p:clrMapOvr>
    <a:masterClrMapping/>
  </p:clrMapOvr>
  <p:extLst mod="1">
    <p:ext uri="{DCECCB84-F9BA-43D5-87BE-67443E8EF086}">
      <p15:sldGuideLst xmlns:p15="http://schemas.microsoft.com/office/powerpoint/2012/main">
        <p15:guide id="2" pos="4475" userDrawn="1">
          <p15:clr>
            <a:srgbClr val="FBAE40"/>
          </p15:clr>
        </p15:guide>
        <p15:guide id="3" orient="horz" pos="3906">
          <p15:clr>
            <a:srgbClr val="FBAE40"/>
          </p15:clr>
        </p15:guide>
        <p15:guide id="4" pos="4815" userDrawn="1">
          <p15:clr>
            <a:srgbClr val="FBAE40"/>
          </p15:clr>
        </p15:guide>
        <p15:guide id="5" pos="7491">
          <p15:clr>
            <a:srgbClr val="FBAE40"/>
          </p15:clr>
        </p15:guide>
        <p15:guide id="6" pos="37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3"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200131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FT Image holders">
    <p:spTree>
      <p:nvGrpSpPr>
        <p:cNvPr id="1" name=""/>
        <p:cNvGrpSpPr/>
        <p:nvPr/>
      </p:nvGrpSpPr>
      <p:grpSpPr>
        <a:xfrm>
          <a:off x="0" y="0"/>
          <a:ext cx="0" cy="0"/>
          <a:chOff x="0" y="0"/>
          <a:chExt cx="0" cy="0"/>
        </a:xfrm>
      </p:grpSpPr>
      <p:sp>
        <p:nvSpPr>
          <p:cNvPr id="9" name="Picture Placeholder 8"/>
          <p:cNvSpPr>
            <a:spLocks noGrp="1"/>
          </p:cNvSpPr>
          <p:nvPr>
            <p:ph type="pic" sz="quarter" idx="23"/>
          </p:nvPr>
        </p:nvSpPr>
        <p:spPr>
          <a:xfrm>
            <a:off x="1" y="24974"/>
            <a:ext cx="4868447" cy="6482452"/>
          </a:xfrm>
          <a:custGeom>
            <a:avLst/>
            <a:gdLst>
              <a:gd name="connsiteX0" fmla="*/ 1279094 w 4868447"/>
              <a:gd name="connsiteY0" fmla="*/ 4184532 h 6482452"/>
              <a:gd name="connsiteX1" fmla="*/ 1248258 w 4868447"/>
              <a:gd name="connsiteY1" fmla="*/ 4215367 h 6482452"/>
              <a:gd name="connsiteX2" fmla="*/ 1275023 w 4868447"/>
              <a:gd name="connsiteY2" fmla="*/ 4215367 h 6482452"/>
              <a:gd name="connsiteX3" fmla="*/ 8289 w 4868447"/>
              <a:gd name="connsiteY3" fmla="*/ 6480110 h 6482452"/>
              <a:gd name="connsiteX4" fmla="*/ 0 w 4868447"/>
              <a:gd name="connsiteY4" fmla="*/ 6482452 h 6482452"/>
              <a:gd name="connsiteX5" fmla="*/ 0 w 4868447"/>
              <a:gd name="connsiteY5" fmla="*/ 4546007 h 6482452"/>
              <a:gd name="connsiteX6" fmla="*/ 1271812 w 4868447"/>
              <a:gd name="connsiteY6" fmla="*/ 2245650 h 6482452"/>
              <a:gd name="connsiteX7" fmla="*/ 3883589 w 4868447"/>
              <a:gd name="connsiteY7" fmla="*/ 2245650 h 6482452"/>
              <a:gd name="connsiteX8" fmla="*/ 4868447 w 4868447"/>
              <a:gd name="connsiteY8" fmla="*/ 3230508 h 6482452"/>
              <a:gd name="connsiteX9" fmla="*/ 3883589 w 4868447"/>
              <a:gd name="connsiteY9" fmla="*/ 4215367 h 6482452"/>
              <a:gd name="connsiteX10" fmla="*/ 1275023 w 4868447"/>
              <a:gd name="connsiteY10" fmla="*/ 4215367 h 6482452"/>
              <a:gd name="connsiteX11" fmla="*/ 1294744 w 4868447"/>
              <a:gd name="connsiteY11" fmla="*/ 4180109 h 6482452"/>
              <a:gd name="connsiteX12" fmla="*/ 1279094 w 4868447"/>
              <a:gd name="connsiteY12" fmla="*/ 4184532 h 6482452"/>
              <a:gd name="connsiteX13" fmla="*/ 2233116 w 4868447"/>
              <a:gd name="connsiteY13" fmla="*/ 3230508 h 6482452"/>
              <a:gd name="connsiteX14" fmla="*/ 1272307 w 4868447"/>
              <a:gd name="connsiteY14" fmla="*/ 2269699 h 6482452"/>
              <a:gd name="connsiteX15" fmla="*/ 1287873 w 4868447"/>
              <a:gd name="connsiteY15" fmla="*/ 2274009 h 6482452"/>
              <a:gd name="connsiteX16" fmla="*/ 0 w 4868447"/>
              <a:gd name="connsiteY16" fmla="*/ 0 h 6482452"/>
              <a:gd name="connsiteX17" fmla="*/ 1271812 w 4868447"/>
              <a:gd name="connsiteY17" fmla="*/ 2245650 h 6482452"/>
              <a:gd name="connsiteX18" fmla="*/ 1248258 w 4868447"/>
              <a:gd name="connsiteY18" fmla="*/ 2245650 h 6482452"/>
              <a:gd name="connsiteX19" fmla="*/ 1272307 w 4868447"/>
              <a:gd name="connsiteY19" fmla="*/ 2269699 h 6482452"/>
              <a:gd name="connsiteX20" fmla="*/ 0 w 4868447"/>
              <a:gd name="connsiteY20" fmla="*/ 1917450 h 648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8447" h="6482452">
                <a:moveTo>
                  <a:pt x="1279094" y="4184532"/>
                </a:moveTo>
                <a:lnTo>
                  <a:pt x="1248258" y="4215367"/>
                </a:lnTo>
                <a:lnTo>
                  <a:pt x="1275023" y="4215367"/>
                </a:lnTo>
                <a:lnTo>
                  <a:pt x="8289" y="6480110"/>
                </a:lnTo>
                <a:lnTo>
                  <a:pt x="0" y="6482452"/>
                </a:lnTo>
                <a:lnTo>
                  <a:pt x="0" y="4546007"/>
                </a:lnTo>
                <a:close/>
                <a:moveTo>
                  <a:pt x="1271812" y="2245650"/>
                </a:moveTo>
                <a:lnTo>
                  <a:pt x="3883589" y="2245650"/>
                </a:lnTo>
                <a:lnTo>
                  <a:pt x="4868447" y="3230508"/>
                </a:lnTo>
                <a:lnTo>
                  <a:pt x="3883589" y="4215367"/>
                </a:lnTo>
                <a:lnTo>
                  <a:pt x="1275023" y="4215367"/>
                </a:lnTo>
                <a:lnTo>
                  <a:pt x="1294744" y="4180109"/>
                </a:lnTo>
                <a:lnTo>
                  <a:pt x="1279094" y="4184532"/>
                </a:lnTo>
                <a:lnTo>
                  <a:pt x="2233116" y="3230508"/>
                </a:lnTo>
                <a:lnTo>
                  <a:pt x="1272307" y="2269699"/>
                </a:lnTo>
                <a:lnTo>
                  <a:pt x="1287873" y="2274009"/>
                </a:lnTo>
                <a:close/>
                <a:moveTo>
                  <a:pt x="0" y="0"/>
                </a:moveTo>
                <a:lnTo>
                  <a:pt x="1271812" y="2245650"/>
                </a:lnTo>
                <a:lnTo>
                  <a:pt x="1248258" y="2245650"/>
                </a:lnTo>
                <a:lnTo>
                  <a:pt x="1272307" y="2269699"/>
                </a:lnTo>
                <a:lnTo>
                  <a:pt x="0" y="191745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Tree>
    <p:extLst>
      <p:ext uri="{BB962C8B-B14F-4D97-AF65-F5344CB8AC3E}">
        <p14:creationId xmlns:p14="http://schemas.microsoft.com/office/powerpoint/2010/main" val="2091192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FT Image holders">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842308" y="4109432"/>
            <a:ext cx="8349693" cy="2417029"/>
          </a:xfrm>
          <a:custGeom>
            <a:avLst/>
            <a:gdLst>
              <a:gd name="connsiteX0" fmla="*/ 6008688 w 8349693"/>
              <a:gd name="connsiteY0" fmla="*/ 0 h 2417029"/>
              <a:gd name="connsiteX1" fmla="*/ 8349693 w 8349693"/>
              <a:gd name="connsiteY1" fmla="*/ 0 h 2417029"/>
              <a:gd name="connsiteX2" fmla="*/ 8349693 w 8349693"/>
              <a:gd name="connsiteY2" fmla="*/ 2417029 h 2417029"/>
              <a:gd name="connsiteX3" fmla="*/ 6008688 w 8349693"/>
              <a:gd name="connsiteY3" fmla="*/ 2417029 h 2417029"/>
              <a:gd name="connsiteX4" fmla="*/ 4808508 w 8349693"/>
              <a:gd name="connsiteY4" fmla="*/ 1216849 h 2417029"/>
              <a:gd name="connsiteX5" fmla="*/ 4816841 w 8349693"/>
              <a:gd name="connsiteY5" fmla="*/ 1208515 h 2417029"/>
              <a:gd name="connsiteX6" fmla="*/ 4808508 w 8349693"/>
              <a:gd name="connsiteY6" fmla="*/ 1200182 h 2417029"/>
              <a:gd name="connsiteX7" fmla="*/ 0 w 8349693"/>
              <a:gd name="connsiteY7" fmla="*/ 0 h 2417029"/>
              <a:gd name="connsiteX8" fmla="*/ 3608327 w 8349693"/>
              <a:gd name="connsiteY8" fmla="*/ 0 h 2417029"/>
              <a:gd name="connsiteX9" fmla="*/ 4808508 w 8349693"/>
              <a:gd name="connsiteY9" fmla="*/ 1200182 h 2417029"/>
              <a:gd name="connsiteX10" fmla="*/ 4800173 w 8349693"/>
              <a:gd name="connsiteY10" fmla="*/ 1208515 h 2417029"/>
              <a:gd name="connsiteX11" fmla="*/ 4808508 w 8349693"/>
              <a:gd name="connsiteY11" fmla="*/ 1216849 h 2417029"/>
              <a:gd name="connsiteX12" fmla="*/ 3608327 w 8349693"/>
              <a:gd name="connsiteY12" fmla="*/ 2417029 h 2417029"/>
              <a:gd name="connsiteX13" fmla="*/ 0 w 8349693"/>
              <a:gd name="connsiteY13" fmla="*/ 2417029 h 2417029"/>
              <a:gd name="connsiteX14" fmla="*/ 1208515 w 8349693"/>
              <a:gd name="connsiteY14" fmla="*/ 1208515 h 241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49693" h="2417029">
                <a:moveTo>
                  <a:pt x="6008688" y="0"/>
                </a:moveTo>
                <a:lnTo>
                  <a:pt x="8349693" y="0"/>
                </a:lnTo>
                <a:lnTo>
                  <a:pt x="8349693" y="2417029"/>
                </a:lnTo>
                <a:lnTo>
                  <a:pt x="6008688" y="2417029"/>
                </a:lnTo>
                <a:lnTo>
                  <a:pt x="4808508" y="1216849"/>
                </a:lnTo>
                <a:lnTo>
                  <a:pt x="4816841" y="1208515"/>
                </a:lnTo>
                <a:lnTo>
                  <a:pt x="4808508" y="1200182"/>
                </a:lnTo>
                <a:close/>
                <a:moveTo>
                  <a:pt x="0" y="0"/>
                </a:moveTo>
                <a:lnTo>
                  <a:pt x="3608327" y="0"/>
                </a:lnTo>
                <a:lnTo>
                  <a:pt x="4808508" y="1200182"/>
                </a:lnTo>
                <a:lnTo>
                  <a:pt x="4800173" y="1208515"/>
                </a:lnTo>
                <a:lnTo>
                  <a:pt x="4808508" y="1216849"/>
                </a:lnTo>
                <a:lnTo>
                  <a:pt x="3608327" y="2417029"/>
                </a:lnTo>
                <a:lnTo>
                  <a:pt x="0" y="2417029"/>
                </a:lnTo>
                <a:lnTo>
                  <a:pt x="1208515" y="1208515"/>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6"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461867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FT Image holders">
    <p:spTree>
      <p:nvGrpSpPr>
        <p:cNvPr id="1" name=""/>
        <p:cNvGrpSpPr/>
        <p:nvPr/>
      </p:nvGrpSpPr>
      <p:grpSpPr>
        <a:xfrm>
          <a:off x="0" y="0"/>
          <a:ext cx="0" cy="0"/>
          <a:chOff x="0" y="0"/>
          <a:chExt cx="0" cy="0"/>
        </a:xfrm>
      </p:grpSpPr>
      <p:sp>
        <p:nvSpPr>
          <p:cNvPr id="11" name="Picture Placeholder 10"/>
          <p:cNvSpPr>
            <a:spLocks noGrp="1"/>
          </p:cNvSpPr>
          <p:nvPr>
            <p:ph type="pic" sz="quarter" idx="33"/>
          </p:nvPr>
        </p:nvSpPr>
        <p:spPr>
          <a:xfrm>
            <a:off x="8254978" y="0"/>
            <a:ext cx="3937023" cy="6858000"/>
          </a:xfrm>
          <a:custGeom>
            <a:avLst/>
            <a:gdLst>
              <a:gd name="connsiteX0" fmla="*/ 3930897 w 3937023"/>
              <a:gd name="connsiteY0" fmla="*/ 4646331 h 6858000"/>
              <a:gd name="connsiteX1" fmla="*/ 3937023 w 3937023"/>
              <a:gd name="connsiteY1" fmla="*/ 4652457 h 6858000"/>
              <a:gd name="connsiteX2" fmla="*/ 3937023 w 3937023"/>
              <a:gd name="connsiteY2" fmla="*/ 6634368 h 6858000"/>
              <a:gd name="connsiteX3" fmla="*/ 3930897 w 3937023"/>
              <a:gd name="connsiteY3" fmla="*/ 6628242 h 6858000"/>
              <a:gd name="connsiteX4" fmla="*/ 3701139 w 3937023"/>
              <a:gd name="connsiteY4" fmla="*/ 6858000 h 6858000"/>
              <a:gd name="connsiteX5" fmla="*/ 3346369 w 3937023"/>
              <a:gd name="connsiteY5" fmla="*/ 6858000 h 6858000"/>
              <a:gd name="connsiteX6" fmla="*/ 3346369 w 3937023"/>
              <a:gd name="connsiteY6" fmla="*/ 5230858 h 6858000"/>
              <a:gd name="connsiteX7" fmla="*/ 2153967 w 3937023"/>
              <a:gd name="connsiteY7" fmla="*/ 4262187 h 6858000"/>
              <a:gd name="connsiteX8" fmla="*/ 2980531 w 3937023"/>
              <a:gd name="connsiteY8" fmla="*/ 4273828 h 6858000"/>
              <a:gd name="connsiteX9" fmla="*/ 2968893 w 3937023"/>
              <a:gd name="connsiteY9" fmla="*/ 5100390 h 6858000"/>
              <a:gd name="connsiteX10" fmla="*/ 1547875 w 3937023"/>
              <a:gd name="connsiteY10" fmla="*/ 6481943 h 6858000"/>
              <a:gd name="connsiteX11" fmla="*/ 1559517 w 3937023"/>
              <a:gd name="connsiteY11" fmla="*/ 5655379 h 6858000"/>
              <a:gd name="connsiteX12" fmla="*/ 732951 w 3937023"/>
              <a:gd name="connsiteY12" fmla="*/ 5643741 h 6858000"/>
              <a:gd name="connsiteX13" fmla="*/ 0 w 3937023"/>
              <a:gd name="connsiteY13" fmla="*/ 2737347 h 6858000"/>
              <a:gd name="connsiteX14" fmla="*/ 1981913 w 3937023"/>
              <a:gd name="connsiteY14" fmla="*/ 2737347 h 6858000"/>
              <a:gd name="connsiteX15" fmla="*/ 2566439 w 3937023"/>
              <a:gd name="connsiteY15" fmla="*/ 3321876 h 6858000"/>
              <a:gd name="connsiteX16" fmla="*/ 1981913 w 3937023"/>
              <a:gd name="connsiteY16" fmla="*/ 3906402 h 6858000"/>
              <a:gd name="connsiteX17" fmla="*/ 0 w 3937023"/>
              <a:gd name="connsiteY17" fmla="*/ 3906402 h 6858000"/>
              <a:gd name="connsiteX18" fmla="*/ 584528 w 3937023"/>
              <a:gd name="connsiteY18" fmla="*/ 3321876 h 6858000"/>
              <a:gd name="connsiteX19" fmla="*/ 1597847 w 3937023"/>
              <a:gd name="connsiteY19" fmla="*/ 112709 h 6858000"/>
              <a:gd name="connsiteX20" fmla="*/ 2999269 w 3937023"/>
              <a:gd name="connsiteY20" fmla="*/ 1514134 h 6858000"/>
              <a:gd name="connsiteX21" fmla="*/ 2999269 w 3937023"/>
              <a:gd name="connsiteY21" fmla="*/ 2340778 h 6858000"/>
              <a:gd name="connsiteX22" fmla="*/ 2172624 w 3937023"/>
              <a:gd name="connsiteY22" fmla="*/ 2340780 h 6858000"/>
              <a:gd name="connsiteX23" fmla="*/ 771199 w 3937023"/>
              <a:gd name="connsiteY23" fmla="*/ 939355 h 6858000"/>
              <a:gd name="connsiteX24" fmla="*/ 1597847 w 3937023"/>
              <a:gd name="connsiteY24" fmla="*/ 939355 h 6858000"/>
              <a:gd name="connsiteX25" fmla="*/ 3346367 w 3937023"/>
              <a:gd name="connsiteY25" fmla="*/ 0 h 6858000"/>
              <a:gd name="connsiteX26" fmla="*/ 3937023 w 3937023"/>
              <a:gd name="connsiteY26" fmla="*/ 0 h 6858000"/>
              <a:gd name="connsiteX27" fmla="*/ 3937023 w 3937023"/>
              <a:gd name="connsiteY27" fmla="*/ 1956202 h 6858000"/>
              <a:gd name="connsiteX28" fmla="*/ 3930895 w 3937023"/>
              <a:gd name="connsiteY28" fmla="*/ 1962330 h 6858000"/>
              <a:gd name="connsiteX29" fmla="*/ 3346367 w 3937023"/>
              <a:gd name="connsiteY29" fmla="*/ 13778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37023" h="6858000">
                <a:moveTo>
                  <a:pt x="3930897" y="4646331"/>
                </a:moveTo>
                <a:lnTo>
                  <a:pt x="3937023" y="4652457"/>
                </a:lnTo>
                <a:lnTo>
                  <a:pt x="3937023" y="6634368"/>
                </a:lnTo>
                <a:lnTo>
                  <a:pt x="3930897" y="6628242"/>
                </a:lnTo>
                <a:lnTo>
                  <a:pt x="3701139" y="6858000"/>
                </a:lnTo>
                <a:lnTo>
                  <a:pt x="3346369" y="6858000"/>
                </a:lnTo>
                <a:lnTo>
                  <a:pt x="3346369" y="5230858"/>
                </a:lnTo>
                <a:close/>
                <a:moveTo>
                  <a:pt x="2153967" y="4262187"/>
                </a:moveTo>
                <a:lnTo>
                  <a:pt x="2980531" y="4273828"/>
                </a:lnTo>
                <a:lnTo>
                  <a:pt x="2968893" y="5100390"/>
                </a:lnTo>
                <a:lnTo>
                  <a:pt x="1547875" y="6481943"/>
                </a:lnTo>
                <a:lnTo>
                  <a:pt x="1559517" y="5655379"/>
                </a:lnTo>
                <a:lnTo>
                  <a:pt x="732951" y="5643741"/>
                </a:lnTo>
                <a:close/>
                <a:moveTo>
                  <a:pt x="0" y="2737347"/>
                </a:moveTo>
                <a:lnTo>
                  <a:pt x="1981913" y="2737347"/>
                </a:lnTo>
                <a:lnTo>
                  <a:pt x="2566439" y="3321876"/>
                </a:lnTo>
                <a:lnTo>
                  <a:pt x="1981913" y="3906402"/>
                </a:lnTo>
                <a:lnTo>
                  <a:pt x="0" y="3906402"/>
                </a:lnTo>
                <a:lnTo>
                  <a:pt x="584528" y="3321876"/>
                </a:lnTo>
                <a:close/>
                <a:moveTo>
                  <a:pt x="1597847" y="112709"/>
                </a:moveTo>
                <a:lnTo>
                  <a:pt x="2999269" y="1514134"/>
                </a:lnTo>
                <a:lnTo>
                  <a:pt x="2999269" y="2340778"/>
                </a:lnTo>
                <a:lnTo>
                  <a:pt x="2172624" y="2340780"/>
                </a:lnTo>
                <a:lnTo>
                  <a:pt x="771199" y="939355"/>
                </a:lnTo>
                <a:lnTo>
                  <a:pt x="1597847" y="939355"/>
                </a:lnTo>
                <a:close/>
                <a:moveTo>
                  <a:pt x="3346367" y="0"/>
                </a:moveTo>
                <a:lnTo>
                  <a:pt x="3937023" y="0"/>
                </a:lnTo>
                <a:lnTo>
                  <a:pt x="3937023" y="1956202"/>
                </a:lnTo>
                <a:lnTo>
                  <a:pt x="3930895" y="1962330"/>
                </a:lnTo>
                <a:lnTo>
                  <a:pt x="3346367" y="1377804"/>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dirty="0"/>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5"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190942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T Image holders">
    <p:spTree>
      <p:nvGrpSpPr>
        <p:cNvPr id="1" name=""/>
        <p:cNvGrpSpPr/>
        <p:nvPr/>
      </p:nvGrpSpPr>
      <p:grpSpPr>
        <a:xfrm>
          <a:off x="0" y="0"/>
          <a:ext cx="0" cy="0"/>
          <a:chOff x="0" y="0"/>
          <a:chExt cx="0" cy="0"/>
        </a:xfrm>
      </p:grpSpPr>
      <p:sp>
        <p:nvSpPr>
          <p:cNvPr id="13" name="Picture Placeholder 12"/>
          <p:cNvSpPr>
            <a:spLocks noGrp="1"/>
          </p:cNvSpPr>
          <p:nvPr>
            <p:ph type="pic" sz="quarter" idx="23"/>
          </p:nvPr>
        </p:nvSpPr>
        <p:spPr>
          <a:xfrm>
            <a:off x="1005386" y="1566141"/>
            <a:ext cx="4214990" cy="4634634"/>
          </a:xfrm>
          <a:custGeom>
            <a:avLst/>
            <a:gdLst>
              <a:gd name="connsiteX0" fmla="*/ 4137560 w 9093934"/>
              <a:gd name="connsiteY0" fmla="*/ 6353145 h 9999323"/>
              <a:gd name="connsiteX1" fmla="*/ 7735529 w 9093934"/>
              <a:gd name="connsiteY1" fmla="*/ 6353145 h 9999323"/>
              <a:gd name="connsiteX2" fmla="*/ 9093934 w 9093934"/>
              <a:gd name="connsiteY2" fmla="*/ 4994740 h 9999323"/>
              <a:gd name="connsiteX3" fmla="*/ 7735529 w 9093934"/>
              <a:gd name="connsiteY3" fmla="*/ 3636335 h 9999323"/>
              <a:gd name="connsiteX4" fmla="*/ 4133132 w 9093934"/>
              <a:gd name="connsiteY4" fmla="*/ 3636335 h 9999323"/>
              <a:gd name="connsiteX5" fmla="*/ 4155284 w 9093934"/>
              <a:gd name="connsiteY5" fmla="*/ 3675450 h 9999323"/>
              <a:gd name="connsiteX6" fmla="*/ 4133815 w 9093934"/>
              <a:gd name="connsiteY6" fmla="*/ 3669506 h 9999323"/>
              <a:gd name="connsiteX7" fmla="*/ 5459049 w 9093934"/>
              <a:gd name="connsiteY7" fmla="*/ 4994740 h 9999323"/>
              <a:gd name="connsiteX8" fmla="*/ 4143175 w 9093934"/>
              <a:gd name="connsiteY8" fmla="*/ 6310615 h 9999323"/>
              <a:gd name="connsiteX9" fmla="*/ 4164761 w 9093934"/>
              <a:gd name="connsiteY9" fmla="*/ 6304514 h 9999323"/>
              <a:gd name="connsiteX10" fmla="*/ 0 w 9093934"/>
              <a:gd name="connsiteY10" fmla="*/ 1851428 h 9999323"/>
              <a:gd name="connsiteX11" fmla="*/ 1782335 w 9093934"/>
              <a:gd name="connsiteY11" fmla="*/ 4998513 h 9999323"/>
              <a:gd name="connsiteX12" fmla="*/ 1793649 w 9093934"/>
              <a:gd name="connsiteY12" fmla="*/ 4978285 h 9999323"/>
              <a:gd name="connsiteX13" fmla="*/ 1797485 w 9093934"/>
              <a:gd name="connsiteY13" fmla="*/ 4991859 h 9999323"/>
              <a:gd name="connsiteX14" fmla="*/ 2303856 w 9093934"/>
              <a:gd name="connsiteY14" fmla="*/ 3162867 h 9999323"/>
              <a:gd name="connsiteX15" fmla="*/ 4133815 w 9093934"/>
              <a:gd name="connsiteY15" fmla="*/ 3669506 h 9999323"/>
              <a:gd name="connsiteX16" fmla="*/ 4100644 w 9093934"/>
              <a:gd name="connsiteY16" fmla="*/ 3636335 h 9999323"/>
              <a:gd name="connsiteX17" fmla="*/ 4133132 w 9093934"/>
              <a:gd name="connsiteY17" fmla="*/ 3636335 h 9999323"/>
              <a:gd name="connsiteX18" fmla="*/ 2364011 w 9093934"/>
              <a:gd name="connsiteY18" fmla="*/ 512583 h 9999323"/>
              <a:gd name="connsiteX19" fmla="*/ 512583 w 9093934"/>
              <a:gd name="connsiteY19" fmla="*/ 0 h 9999323"/>
              <a:gd name="connsiteX20" fmla="*/ 541696 w 9093934"/>
              <a:gd name="connsiteY20" fmla="*/ 9999323 h 9999323"/>
              <a:gd name="connsiteX21" fmla="*/ 2390367 w 9093934"/>
              <a:gd name="connsiteY21" fmla="*/ 9476882 h 9999323"/>
              <a:gd name="connsiteX22" fmla="*/ 4137560 w 9093934"/>
              <a:gd name="connsiteY22" fmla="*/ 6353145 h 9999323"/>
              <a:gd name="connsiteX23" fmla="*/ 4100644 w 9093934"/>
              <a:gd name="connsiteY23" fmla="*/ 6353145 h 9999323"/>
              <a:gd name="connsiteX24" fmla="*/ 4143175 w 9093934"/>
              <a:gd name="connsiteY24" fmla="*/ 6310615 h 9999323"/>
              <a:gd name="connsiteX25" fmla="*/ 2316090 w 9093934"/>
              <a:gd name="connsiteY25" fmla="*/ 6826955 h 9999323"/>
              <a:gd name="connsiteX26" fmla="*/ 1797485 w 9093934"/>
              <a:gd name="connsiteY26" fmla="*/ 4991859 h 9999323"/>
              <a:gd name="connsiteX27" fmla="*/ 1791273 w 9093934"/>
              <a:gd name="connsiteY27" fmla="*/ 5014295 h 9999323"/>
              <a:gd name="connsiteX28" fmla="*/ 1782335 w 9093934"/>
              <a:gd name="connsiteY28" fmla="*/ 4998513 h 9999323"/>
              <a:gd name="connsiteX29" fmla="*/ 19255 w 9093934"/>
              <a:gd name="connsiteY29" fmla="*/ 8150652 h 999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93934" h="9999323">
                <a:moveTo>
                  <a:pt x="4137560" y="6353145"/>
                </a:moveTo>
                <a:lnTo>
                  <a:pt x="7735529" y="6353145"/>
                </a:lnTo>
                <a:lnTo>
                  <a:pt x="9093934" y="4994740"/>
                </a:lnTo>
                <a:lnTo>
                  <a:pt x="7735529" y="3636335"/>
                </a:lnTo>
                <a:lnTo>
                  <a:pt x="4133132" y="3636335"/>
                </a:lnTo>
                <a:lnTo>
                  <a:pt x="4155284" y="3675450"/>
                </a:lnTo>
                <a:lnTo>
                  <a:pt x="4133815" y="3669506"/>
                </a:lnTo>
                <a:lnTo>
                  <a:pt x="5459049" y="4994740"/>
                </a:lnTo>
                <a:lnTo>
                  <a:pt x="4143175" y="6310615"/>
                </a:lnTo>
                <a:lnTo>
                  <a:pt x="4164761" y="6304514"/>
                </a:lnTo>
                <a:close/>
                <a:moveTo>
                  <a:pt x="0" y="1851428"/>
                </a:moveTo>
                <a:lnTo>
                  <a:pt x="1782335" y="4998513"/>
                </a:lnTo>
                <a:lnTo>
                  <a:pt x="1793649" y="4978285"/>
                </a:lnTo>
                <a:lnTo>
                  <a:pt x="1797485" y="4991859"/>
                </a:lnTo>
                <a:lnTo>
                  <a:pt x="2303856" y="3162867"/>
                </a:lnTo>
                <a:lnTo>
                  <a:pt x="4133815" y="3669506"/>
                </a:lnTo>
                <a:lnTo>
                  <a:pt x="4100644" y="3636335"/>
                </a:lnTo>
                <a:lnTo>
                  <a:pt x="4133132" y="3636335"/>
                </a:lnTo>
                <a:lnTo>
                  <a:pt x="2364011" y="512583"/>
                </a:lnTo>
                <a:lnTo>
                  <a:pt x="512583" y="0"/>
                </a:lnTo>
                <a:close/>
                <a:moveTo>
                  <a:pt x="541696" y="9999323"/>
                </a:moveTo>
                <a:lnTo>
                  <a:pt x="2390367" y="9476882"/>
                </a:lnTo>
                <a:lnTo>
                  <a:pt x="4137560" y="6353145"/>
                </a:lnTo>
                <a:lnTo>
                  <a:pt x="4100644" y="6353145"/>
                </a:lnTo>
                <a:lnTo>
                  <a:pt x="4143175" y="6310615"/>
                </a:lnTo>
                <a:lnTo>
                  <a:pt x="2316090" y="6826955"/>
                </a:lnTo>
                <a:lnTo>
                  <a:pt x="1797485" y="4991859"/>
                </a:lnTo>
                <a:lnTo>
                  <a:pt x="1791273" y="5014295"/>
                </a:lnTo>
                <a:lnTo>
                  <a:pt x="1782335" y="4998513"/>
                </a:lnTo>
                <a:lnTo>
                  <a:pt x="19255" y="8150652"/>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17" name="Picture Placeholder 16"/>
          <p:cNvSpPr>
            <a:spLocks noGrp="1"/>
          </p:cNvSpPr>
          <p:nvPr>
            <p:ph type="pic" sz="quarter" idx="24"/>
          </p:nvPr>
        </p:nvSpPr>
        <p:spPr>
          <a:xfrm>
            <a:off x="2856184" y="1167567"/>
            <a:ext cx="5025297" cy="1263000"/>
          </a:xfrm>
          <a:custGeom>
            <a:avLst/>
            <a:gdLst>
              <a:gd name="connsiteX0" fmla="*/ 3139794 w 5025297"/>
              <a:gd name="connsiteY0" fmla="*/ 0 h 1263000"/>
              <a:gd name="connsiteX1" fmla="*/ 5025297 w 5025297"/>
              <a:gd name="connsiteY1" fmla="*/ 0 h 1263000"/>
              <a:gd name="connsiteX2" fmla="*/ 4393797 w 5025297"/>
              <a:gd name="connsiteY2" fmla="*/ 631500 h 1263000"/>
              <a:gd name="connsiteX3" fmla="*/ 5025297 w 5025297"/>
              <a:gd name="connsiteY3" fmla="*/ 1263000 h 1263000"/>
              <a:gd name="connsiteX4" fmla="*/ 3139794 w 5025297"/>
              <a:gd name="connsiteY4" fmla="*/ 1263000 h 1263000"/>
              <a:gd name="connsiteX5" fmla="*/ 2512649 w 5025297"/>
              <a:gd name="connsiteY5" fmla="*/ 635855 h 1263000"/>
              <a:gd name="connsiteX6" fmla="*/ 2517003 w 5025297"/>
              <a:gd name="connsiteY6" fmla="*/ 631500 h 1263000"/>
              <a:gd name="connsiteX7" fmla="*/ 2512649 w 5025297"/>
              <a:gd name="connsiteY7" fmla="*/ 627146 h 1263000"/>
              <a:gd name="connsiteX8" fmla="*/ 0 w 5025297"/>
              <a:gd name="connsiteY8" fmla="*/ 0 h 1263000"/>
              <a:gd name="connsiteX9" fmla="*/ 1885503 w 5025297"/>
              <a:gd name="connsiteY9" fmla="*/ 0 h 1263000"/>
              <a:gd name="connsiteX10" fmla="*/ 2512649 w 5025297"/>
              <a:gd name="connsiteY10" fmla="*/ 627146 h 1263000"/>
              <a:gd name="connsiteX11" fmla="*/ 2508294 w 5025297"/>
              <a:gd name="connsiteY11" fmla="*/ 631500 h 1263000"/>
              <a:gd name="connsiteX12" fmla="*/ 2512649 w 5025297"/>
              <a:gd name="connsiteY12" fmla="*/ 635855 h 1263000"/>
              <a:gd name="connsiteX13" fmla="*/ 1885503 w 5025297"/>
              <a:gd name="connsiteY13" fmla="*/ 1263000 h 1263000"/>
              <a:gd name="connsiteX14" fmla="*/ 0 w 5025297"/>
              <a:gd name="connsiteY14" fmla="*/ 1263000 h 1263000"/>
              <a:gd name="connsiteX15" fmla="*/ 631500 w 5025297"/>
              <a:gd name="connsiteY15" fmla="*/ 631500 h 126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5297" h="1263000">
                <a:moveTo>
                  <a:pt x="3139794" y="0"/>
                </a:moveTo>
                <a:lnTo>
                  <a:pt x="5025297" y="0"/>
                </a:lnTo>
                <a:lnTo>
                  <a:pt x="4393797" y="631500"/>
                </a:lnTo>
                <a:lnTo>
                  <a:pt x="5025297" y="1263000"/>
                </a:lnTo>
                <a:lnTo>
                  <a:pt x="3139794" y="1263000"/>
                </a:lnTo>
                <a:lnTo>
                  <a:pt x="2512649" y="635855"/>
                </a:lnTo>
                <a:lnTo>
                  <a:pt x="2517003" y="631500"/>
                </a:lnTo>
                <a:lnTo>
                  <a:pt x="2512649" y="627146"/>
                </a:lnTo>
                <a:close/>
                <a:moveTo>
                  <a:pt x="0" y="0"/>
                </a:moveTo>
                <a:lnTo>
                  <a:pt x="1885503" y="0"/>
                </a:lnTo>
                <a:lnTo>
                  <a:pt x="2512649" y="627146"/>
                </a:lnTo>
                <a:lnTo>
                  <a:pt x="2508294" y="631500"/>
                </a:lnTo>
                <a:lnTo>
                  <a:pt x="2512649" y="635855"/>
                </a:lnTo>
                <a:lnTo>
                  <a:pt x="1885503" y="1263000"/>
                </a:lnTo>
                <a:lnTo>
                  <a:pt x="0" y="1263000"/>
                </a:lnTo>
                <a:lnTo>
                  <a:pt x="631500" y="63150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30" name="Picture Placeholder 29"/>
          <p:cNvSpPr>
            <a:spLocks noGrp="1"/>
          </p:cNvSpPr>
          <p:nvPr>
            <p:ph type="pic" sz="quarter" idx="33"/>
          </p:nvPr>
        </p:nvSpPr>
        <p:spPr>
          <a:xfrm>
            <a:off x="7334249" y="1956212"/>
            <a:ext cx="4301900" cy="4299197"/>
          </a:xfrm>
          <a:custGeom>
            <a:avLst/>
            <a:gdLst>
              <a:gd name="connsiteX0" fmla="*/ 2161950 w 4301900"/>
              <a:gd name="connsiteY0" fmla="*/ 2887684 h 4299197"/>
              <a:gd name="connsiteX1" fmla="*/ 2483433 w 4301900"/>
              <a:gd name="connsiteY1" fmla="*/ 3209167 h 4299197"/>
              <a:gd name="connsiteX2" fmla="*/ 2483433 w 4301900"/>
              <a:gd name="connsiteY2" fmla="*/ 4299197 h 4299197"/>
              <a:gd name="connsiteX3" fmla="*/ 2161950 w 4301900"/>
              <a:gd name="connsiteY3" fmla="*/ 3977713 h 4299197"/>
              <a:gd name="connsiteX4" fmla="*/ 1840466 w 4301900"/>
              <a:gd name="connsiteY4" fmla="*/ 4299197 h 4299197"/>
              <a:gd name="connsiteX5" fmla="*/ 1840466 w 4301900"/>
              <a:gd name="connsiteY5" fmla="*/ 3209167 h 4299197"/>
              <a:gd name="connsiteX6" fmla="*/ 2643695 w 4301900"/>
              <a:gd name="connsiteY6" fmla="*/ 2717136 h 4299197"/>
              <a:gd name="connsiteX7" fmla="*/ 3098340 w 4301900"/>
              <a:gd name="connsiteY7" fmla="*/ 2717136 h 4299197"/>
              <a:gd name="connsiteX8" fmla="*/ 3869108 w 4301900"/>
              <a:gd name="connsiteY8" fmla="*/ 3487904 h 4299197"/>
              <a:gd name="connsiteX9" fmla="*/ 3414462 w 4301900"/>
              <a:gd name="connsiteY9" fmla="*/ 3487903 h 4299197"/>
              <a:gd name="connsiteX10" fmla="*/ 3414462 w 4301900"/>
              <a:gd name="connsiteY10" fmla="*/ 3942550 h 4299197"/>
              <a:gd name="connsiteX11" fmla="*/ 2643694 w 4301900"/>
              <a:gd name="connsiteY11" fmla="*/ 3171783 h 4299197"/>
              <a:gd name="connsiteX12" fmla="*/ 1184658 w 4301900"/>
              <a:gd name="connsiteY12" fmla="*/ 2676409 h 4299197"/>
              <a:gd name="connsiteX13" fmla="*/ 1639259 w 4301900"/>
              <a:gd name="connsiteY13" fmla="*/ 2682811 h 4299197"/>
              <a:gd name="connsiteX14" fmla="*/ 1632858 w 4301900"/>
              <a:gd name="connsiteY14" fmla="*/ 3137411 h 4299197"/>
              <a:gd name="connsiteX15" fmla="*/ 851314 w 4301900"/>
              <a:gd name="connsiteY15" fmla="*/ 3897250 h 4299197"/>
              <a:gd name="connsiteX16" fmla="*/ 857717 w 4301900"/>
              <a:gd name="connsiteY16" fmla="*/ 3442649 h 4299197"/>
              <a:gd name="connsiteX17" fmla="*/ 403115 w 4301900"/>
              <a:gd name="connsiteY17" fmla="*/ 3436248 h 4299197"/>
              <a:gd name="connsiteX18" fmla="*/ 3211870 w 4301900"/>
              <a:gd name="connsiteY18" fmla="*/ 1837764 h 4299197"/>
              <a:gd name="connsiteX19" fmla="*/ 4301900 w 4301900"/>
              <a:gd name="connsiteY19" fmla="*/ 1837764 h 4299197"/>
              <a:gd name="connsiteX20" fmla="*/ 3980416 w 4301900"/>
              <a:gd name="connsiteY20" fmla="*/ 2159248 h 4299197"/>
              <a:gd name="connsiteX21" fmla="*/ 4301900 w 4301900"/>
              <a:gd name="connsiteY21" fmla="*/ 2480731 h 4299197"/>
              <a:gd name="connsiteX22" fmla="*/ 3211870 w 4301900"/>
              <a:gd name="connsiteY22" fmla="*/ 2480731 h 4299197"/>
              <a:gd name="connsiteX23" fmla="*/ 2890387 w 4301900"/>
              <a:gd name="connsiteY23" fmla="*/ 2159248 h 4299197"/>
              <a:gd name="connsiteX24" fmla="*/ 0 w 4301900"/>
              <a:gd name="connsiteY24" fmla="*/ 1837764 h 4299197"/>
              <a:gd name="connsiteX25" fmla="*/ 1090030 w 4301900"/>
              <a:gd name="connsiteY25" fmla="*/ 1837764 h 4299197"/>
              <a:gd name="connsiteX26" fmla="*/ 1411513 w 4301900"/>
              <a:gd name="connsiteY26" fmla="*/ 2159248 h 4299197"/>
              <a:gd name="connsiteX27" fmla="*/ 1090030 w 4301900"/>
              <a:gd name="connsiteY27" fmla="*/ 2480731 h 4299197"/>
              <a:gd name="connsiteX28" fmla="*/ 0 w 4301900"/>
              <a:gd name="connsiteY28" fmla="*/ 2480731 h 4299197"/>
              <a:gd name="connsiteX29" fmla="*/ 321484 w 4301900"/>
              <a:gd name="connsiteY29" fmla="*/ 2159248 h 4299197"/>
              <a:gd name="connsiteX30" fmla="*/ 3460777 w 4301900"/>
              <a:gd name="connsiteY30" fmla="*/ 440698 h 4299197"/>
              <a:gd name="connsiteX31" fmla="*/ 3454375 w 4301900"/>
              <a:gd name="connsiteY31" fmla="*/ 895300 h 4299197"/>
              <a:gd name="connsiteX32" fmla="*/ 3908977 w 4301900"/>
              <a:gd name="connsiteY32" fmla="*/ 901701 h 4299197"/>
              <a:gd name="connsiteX33" fmla="*/ 3127433 w 4301900"/>
              <a:gd name="connsiteY33" fmla="*/ 1661539 h 4299197"/>
              <a:gd name="connsiteX34" fmla="*/ 2672833 w 4301900"/>
              <a:gd name="connsiteY34" fmla="*/ 1655138 h 4299197"/>
              <a:gd name="connsiteX35" fmla="*/ 2679233 w 4301900"/>
              <a:gd name="connsiteY35" fmla="*/ 1200537 h 4299197"/>
              <a:gd name="connsiteX36" fmla="*/ 878798 w 4301900"/>
              <a:gd name="connsiteY36" fmla="*/ 394242 h 4299197"/>
              <a:gd name="connsiteX37" fmla="*/ 1649565 w 4301900"/>
              <a:gd name="connsiteY37" fmla="*/ 1165010 h 4299197"/>
              <a:gd name="connsiteX38" fmla="*/ 1649565 w 4301900"/>
              <a:gd name="connsiteY38" fmla="*/ 1619655 h 4299197"/>
              <a:gd name="connsiteX39" fmla="*/ 1194919 w 4301900"/>
              <a:gd name="connsiteY39" fmla="*/ 1619656 h 4299197"/>
              <a:gd name="connsiteX40" fmla="*/ 424151 w 4301900"/>
              <a:gd name="connsiteY40" fmla="*/ 848888 h 4299197"/>
              <a:gd name="connsiteX41" fmla="*/ 878798 w 4301900"/>
              <a:gd name="connsiteY41" fmla="*/ 848888 h 4299197"/>
              <a:gd name="connsiteX42" fmla="*/ 1840465 w 4301900"/>
              <a:gd name="connsiteY42" fmla="*/ 0 h 4299197"/>
              <a:gd name="connsiteX43" fmla="*/ 2161949 w 4301900"/>
              <a:gd name="connsiteY43" fmla="*/ 321484 h 4299197"/>
              <a:gd name="connsiteX44" fmla="*/ 2483432 w 4301900"/>
              <a:gd name="connsiteY44" fmla="*/ 0 h 4299197"/>
              <a:gd name="connsiteX45" fmla="*/ 2483432 w 4301900"/>
              <a:gd name="connsiteY45" fmla="*/ 1090030 h 4299197"/>
              <a:gd name="connsiteX46" fmla="*/ 2161949 w 4301900"/>
              <a:gd name="connsiteY46" fmla="*/ 1411513 h 4299197"/>
              <a:gd name="connsiteX47" fmla="*/ 1840465 w 4301900"/>
              <a:gd name="connsiteY47" fmla="*/ 1090030 h 429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01900" h="4299197">
                <a:moveTo>
                  <a:pt x="2161950" y="2887684"/>
                </a:moveTo>
                <a:lnTo>
                  <a:pt x="2483433" y="3209167"/>
                </a:lnTo>
                <a:lnTo>
                  <a:pt x="2483433" y="4299197"/>
                </a:lnTo>
                <a:lnTo>
                  <a:pt x="2161950" y="3977713"/>
                </a:lnTo>
                <a:lnTo>
                  <a:pt x="1840466" y="4299197"/>
                </a:lnTo>
                <a:lnTo>
                  <a:pt x="1840466" y="3209167"/>
                </a:lnTo>
                <a:close/>
                <a:moveTo>
                  <a:pt x="2643695" y="2717136"/>
                </a:moveTo>
                <a:lnTo>
                  <a:pt x="3098340" y="2717136"/>
                </a:lnTo>
                <a:lnTo>
                  <a:pt x="3869108" y="3487904"/>
                </a:lnTo>
                <a:lnTo>
                  <a:pt x="3414462" y="3487903"/>
                </a:lnTo>
                <a:lnTo>
                  <a:pt x="3414462" y="3942550"/>
                </a:lnTo>
                <a:lnTo>
                  <a:pt x="2643694" y="3171783"/>
                </a:lnTo>
                <a:close/>
                <a:moveTo>
                  <a:pt x="1184658" y="2676409"/>
                </a:moveTo>
                <a:lnTo>
                  <a:pt x="1639259" y="2682811"/>
                </a:lnTo>
                <a:lnTo>
                  <a:pt x="1632858" y="3137411"/>
                </a:lnTo>
                <a:lnTo>
                  <a:pt x="851314" y="3897250"/>
                </a:lnTo>
                <a:lnTo>
                  <a:pt x="857717" y="3442649"/>
                </a:lnTo>
                <a:lnTo>
                  <a:pt x="403115" y="3436248"/>
                </a:lnTo>
                <a:close/>
                <a:moveTo>
                  <a:pt x="3211870" y="1837764"/>
                </a:moveTo>
                <a:lnTo>
                  <a:pt x="4301900" y="1837764"/>
                </a:lnTo>
                <a:lnTo>
                  <a:pt x="3980416" y="2159248"/>
                </a:lnTo>
                <a:lnTo>
                  <a:pt x="4301900" y="2480731"/>
                </a:lnTo>
                <a:lnTo>
                  <a:pt x="3211870" y="2480731"/>
                </a:lnTo>
                <a:lnTo>
                  <a:pt x="2890387" y="2159248"/>
                </a:lnTo>
                <a:close/>
                <a:moveTo>
                  <a:pt x="0" y="1837764"/>
                </a:moveTo>
                <a:lnTo>
                  <a:pt x="1090030" y="1837764"/>
                </a:lnTo>
                <a:lnTo>
                  <a:pt x="1411513" y="2159248"/>
                </a:lnTo>
                <a:lnTo>
                  <a:pt x="1090030" y="2480731"/>
                </a:lnTo>
                <a:lnTo>
                  <a:pt x="0" y="2480731"/>
                </a:lnTo>
                <a:lnTo>
                  <a:pt x="321484" y="2159248"/>
                </a:lnTo>
                <a:close/>
                <a:moveTo>
                  <a:pt x="3460777" y="440698"/>
                </a:moveTo>
                <a:lnTo>
                  <a:pt x="3454375" y="895300"/>
                </a:lnTo>
                <a:lnTo>
                  <a:pt x="3908977" y="901701"/>
                </a:lnTo>
                <a:lnTo>
                  <a:pt x="3127433" y="1661539"/>
                </a:lnTo>
                <a:lnTo>
                  <a:pt x="2672833" y="1655138"/>
                </a:lnTo>
                <a:lnTo>
                  <a:pt x="2679233" y="1200537"/>
                </a:lnTo>
                <a:close/>
                <a:moveTo>
                  <a:pt x="878798" y="394242"/>
                </a:moveTo>
                <a:lnTo>
                  <a:pt x="1649565" y="1165010"/>
                </a:lnTo>
                <a:lnTo>
                  <a:pt x="1649565" y="1619655"/>
                </a:lnTo>
                <a:lnTo>
                  <a:pt x="1194919" y="1619656"/>
                </a:lnTo>
                <a:lnTo>
                  <a:pt x="424151" y="848888"/>
                </a:lnTo>
                <a:lnTo>
                  <a:pt x="878798" y="848888"/>
                </a:lnTo>
                <a:close/>
                <a:moveTo>
                  <a:pt x="1840465" y="0"/>
                </a:moveTo>
                <a:lnTo>
                  <a:pt x="2161949" y="321484"/>
                </a:lnTo>
                <a:lnTo>
                  <a:pt x="2483432" y="0"/>
                </a:lnTo>
                <a:lnTo>
                  <a:pt x="2483432" y="1090030"/>
                </a:lnTo>
                <a:lnTo>
                  <a:pt x="2161949" y="1411513"/>
                </a:lnTo>
                <a:lnTo>
                  <a:pt x="1840465" y="109003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16004500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Front Cover one">
    <p:spTree>
      <p:nvGrpSpPr>
        <p:cNvPr id="1" name=""/>
        <p:cNvGrpSpPr/>
        <p:nvPr/>
      </p:nvGrpSpPr>
      <p:grpSpPr>
        <a:xfrm>
          <a:off x="0" y="0"/>
          <a:ext cx="0" cy="0"/>
          <a:chOff x="0" y="0"/>
          <a:chExt cx="0" cy="0"/>
        </a:xfrm>
      </p:grpSpPr>
      <p:sp>
        <p:nvSpPr>
          <p:cNvPr id="20" name="Rectangle 19"/>
          <p:cNvSpPr/>
          <p:nvPr/>
        </p:nvSpPr>
        <p:spPr>
          <a:xfrm>
            <a:off x="0" y="0"/>
            <a:ext cx="12192000" cy="57912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27"/>
          <p:cNvSpPr/>
          <p:nvPr/>
        </p:nvSpPr>
        <p:spPr>
          <a:xfrm>
            <a:off x="0" y="0"/>
            <a:ext cx="11703836" cy="5791200"/>
          </a:xfrm>
          <a:custGeom>
            <a:avLst/>
            <a:gdLst>
              <a:gd name="connsiteX0" fmla="*/ 0 w 11703836"/>
              <a:gd name="connsiteY0" fmla="*/ 0 h 5791200"/>
              <a:gd name="connsiteX1" fmla="*/ 11703836 w 11703836"/>
              <a:gd name="connsiteY1" fmla="*/ 0 h 5791200"/>
              <a:gd name="connsiteX2" fmla="*/ 6960386 w 11703836"/>
              <a:gd name="connsiteY2" fmla="*/ 5791200 h 5791200"/>
              <a:gd name="connsiteX3" fmla="*/ 0 w 11703836"/>
              <a:gd name="connsiteY3" fmla="*/ 5791200 h 5791200"/>
            </a:gdLst>
            <a:ahLst/>
            <a:cxnLst>
              <a:cxn ang="0">
                <a:pos x="connsiteX0" y="connsiteY0"/>
              </a:cxn>
              <a:cxn ang="0">
                <a:pos x="connsiteX1" y="connsiteY1"/>
              </a:cxn>
              <a:cxn ang="0">
                <a:pos x="connsiteX2" y="connsiteY2"/>
              </a:cxn>
              <a:cxn ang="0">
                <a:pos x="connsiteX3" y="connsiteY3"/>
              </a:cxn>
            </a:cxnLst>
            <a:rect l="l" t="t" r="r" b="b"/>
            <a:pathLst>
              <a:path w="11703836" h="5791200">
                <a:moveTo>
                  <a:pt x="0" y="0"/>
                </a:moveTo>
                <a:lnTo>
                  <a:pt x="11703836" y="0"/>
                </a:lnTo>
                <a:lnTo>
                  <a:pt x="6960386" y="5791200"/>
                </a:lnTo>
                <a:lnTo>
                  <a:pt x="0" y="5791200"/>
                </a:lnTo>
                <a:close/>
              </a:path>
            </a:pathLst>
          </a:custGeom>
          <a:gradFill flip="none" rotWithShape="1">
            <a:gsLst>
              <a:gs pos="100000">
                <a:schemeClr val="bg1">
                  <a:lumMod val="0"/>
                  <a:lumOff val="100000"/>
                  <a:alpha val="20000"/>
                </a:schemeClr>
              </a:gs>
              <a:gs pos="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Picture Placeholder 25"/>
          <p:cNvSpPr>
            <a:spLocks noGrp="1"/>
          </p:cNvSpPr>
          <p:nvPr>
            <p:ph type="pic" sz="quarter" idx="13"/>
          </p:nvPr>
        </p:nvSpPr>
        <p:spPr>
          <a:xfrm>
            <a:off x="0" y="1"/>
            <a:ext cx="11487150" cy="5790299"/>
          </a:xfrm>
          <a:custGeom>
            <a:avLst/>
            <a:gdLst>
              <a:gd name="connsiteX0" fmla="*/ 0 w 11487150"/>
              <a:gd name="connsiteY0" fmla="*/ 0 h 5790299"/>
              <a:gd name="connsiteX1" fmla="*/ 11487150 w 11487150"/>
              <a:gd name="connsiteY1" fmla="*/ 0 h 5790299"/>
              <a:gd name="connsiteX2" fmla="*/ 6743700 w 11487150"/>
              <a:gd name="connsiteY2" fmla="*/ 5781675 h 5790299"/>
              <a:gd name="connsiteX3" fmla="*/ 0 w 11487150"/>
              <a:gd name="connsiteY3" fmla="*/ 5790299 h 5790299"/>
            </a:gdLst>
            <a:ahLst/>
            <a:cxnLst>
              <a:cxn ang="0">
                <a:pos x="connsiteX0" y="connsiteY0"/>
              </a:cxn>
              <a:cxn ang="0">
                <a:pos x="connsiteX1" y="connsiteY1"/>
              </a:cxn>
              <a:cxn ang="0">
                <a:pos x="connsiteX2" y="connsiteY2"/>
              </a:cxn>
              <a:cxn ang="0">
                <a:pos x="connsiteX3" y="connsiteY3"/>
              </a:cxn>
            </a:cxnLst>
            <a:rect l="l" t="t" r="r" b="b"/>
            <a:pathLst>
              <a:path w="11487150" h="5790299">
                <a:moveTo>
                  <a:pt x="0" y="0"/>
                </a:moveTo>
                <a:lnTo>
                  <a:pt x="11487150" y="0"/>
                </a:lnTo>
                <a:lnTo>
                  <a:pt x="6743700" y="5781675"/>
                </a:lnTo>
                <a:lnTo>
                  <a:pt x="0" y="5790299"/>
                </a:lnTo>
                <a:close/>
              </a:path>
            </a:pathLst>
          </a:custGeom>
          <a:solidFill>
            <a:schemeClr val="bg2">
              <a:lumMod val="20000"/>
              <a:lumOff val="80000"/>
            </a:schemeClr>
          </a:solidFill>
        </p:spPr>
        <p:txBody>
          <a:bodyPr wrap="square">
            <a:noAutofit/>
          </a:bodyPr>
          <a:lstStyle/>
          <a:p>
            <a:r>
              <a:rPr lang="en-US" dirty="0"/>
              <a:t>Click icon to add picture</a:t>
            </a:r>
            <a:endParaRPr lang="en-GB" dirty="0"/>
          </a:p>
        </p:txBody>
      </p:sp>
      <p:sp>
        <p:nvSpPr>
          <p:cNvPr id="2" name="Title 1"/>
          <p:cNvSpPr>
            <a:spLocks noGrp="1"/>
          </p:cNvSpPr>
          <p:nvPr>
            <p:ph type="ctrTitle" hasCustomPrompt="1"/>
          </p:nvPr>
        </p:nvSpPr>
        <p:spPr>
          <a:xfrm>
            <a:off x="0" y="584212"/>
            <a:ext cx="10582275" cy="1358888"/>
          </a:xfrm>
          <a:custGeom>
            <a:avLst/>
            <a:gdLst>
              <a:gd name="connsiteX0" fmla="*/ 0 w 10582275"/>
              <a:gd name="connsiteY0" fmla="*/ 0 h 1358888"/>
              <a:gd name="connsiteX1" fmla="*/ 10582275 w 10582275"/>
              <a:gd name="connsiteY1" fmla="*/ 0 h 1358888"/>
              <a:gd name="connsiteX2" fmla="*/ 10582275 w 10582275"/>
              <a:gd name="connsiteY2" fmla="*/ 1358888 h 1358888"/>
              <a:gd name="connsiteX3" fmla="*/ 0 w 10582275"/>
              <a:gd name="connsiteY3" fmla="*/ 1358888 h 1358888"/>
              <a:gd name="connsiteX4" fmla="*/ 0 w 10582275"/>
              <a:gd name="connsiteY4" fmla="*/ 0 h 1358888"/>
              <a:gd name="connsiteX0" fmla="*/ 0 w 10582275"/>
              <a:gd name="connsiteY0" fmla="*/ 0 h 1358888"/>
              <a:gd name="connsiteX1" fmla="*/ 10582275 w 10582275"/>
              <a:gd name="connsiteY1" fmla="*/ 0 h 1358888"/>
              <a:gd name="connsiteX2" fmla="*/ 9477375 w 10582275"/>
              <a:gd name="connsiteY2" fmla="*/ 1349363 h 1358888"/>
              <a:gd name="connsiteX3" fmla="*/ 0 w 10582275"/>
              <a:gd name="connsiteY3" fmla="*/ 1358888 h 1358888"/>
              <a:gd name="connsiteX4" fmla="*/ 0 w 10582275"/>
              <a:gd name="connsiteY4" fmla="*/ 0 h 1358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2275" h="1358888">
                <a:moveTo>
                  <a:pt x="0" y="0"/>
                </a:moveTo>
                <a:lnTo>
                  <a:pt x="10582275" y="0"/>
                </a:lnTo>
                <a:lnTo>
                  <a:pt x="9477375" y="1349363"/>
                </a:lnTo>
                <a:lnTo>
                  <a:pt x="0" y="1358888"/>
                </a:lnTo>
                <a:lnTo>
                  <a:pt x="0" y="0"/>
                </a:lnTo>
                <a:close/>
              </a:path>
            </a:pathLst>
          </a:custGeom>
          <a:solidFill>
            <a:schemeClr val="bg1">
              <a:alpha val="40000"/>
            </a:schemeClr>
          </a:solidFill>
        </p:spPr>
        <p:txBody>
          <a:bodyPr lIns="468000" tIns="72000" rIns="72000" bIns="72000" anchor="ctr">
            <a:normAutofit/>
          </a:bodyPr>
          <a:lstStyle>
            <a:lvl1pPr algn="l">
              <a:lnSpc>
                <a:spcPct val="80000"/>
              </a:lnSpc>
              <a:defRPr sz="5400" b="1" kern="100" cap="none" spc="-200" baseline="0">
                <a:solidFill>
                  <a:schemeClr val="bg1"/>
                </a:solidFill>
              </a:defRPr>
            </a:lvl1pPr>
          </a:lstStyle>
          <a:p>
            <a:r>
              <a:rPr lang="en-US" dirty="0"/>
              <a:t>Add title</a:t>
            </a:r>
          </a:p>
        </p:txBody>
      </p:sp>
      <p:sp>
        <p:nvSpPr>
          <p:cNvPr id="63" name="Text Placeholder 59"/>
          <p:cNvSpPr>
            <a:spLocks noGrp="1"/>
          </p:cNvSpPr>
          <p:nvPr>
            <p:ph type="body" sz="quarter" idx="11"/>
          </p:nvPr>
        </p:nvSpPr>
        <p:spPr>
          <a:xfrm>
            <a:off x="479425" y="4608311"/>
            <a:ext cx="1996017" cy="1022351"/>
          </a:xfrm>
          <a:solidFill>
            <a:schemeClr val="bg1">
              <a:alpha val="40000"/>
            </a:schemeClr>
          </a:solidFill>
        </p:spPr>
        <p:txBody>
          <a:bodyPr anchor="b">
            <a:normAutofit/>
          </a:bodyPr>
          <a:lstStyle>
            <a:lvl1pPr marL="0" indent="0" algn="l">
              <a:lnSpc>
                <a:spcPct val="100000"/>
              </a:lnSpc>
              <a:spcAft>
                <a:spcPts val="300"/>
              </a:spcAft>
              <a:buNone/>
              <a:defRPr sz="1600" b="1">
                <a:solidFill>
                  <a:schemeClr val="bg1"/>
                </a:solidFill>
              </a:defRPr>
            </a:lvl1pPr>
            <a:lvl2pPr>
              <a:defRPr b="1"/>
            </a:lvl2pPr>
          </a:lstStyle>
          <a:p>
            <a:pPr lvl="0"/>
            <a:r>
              <a:rPr lang="en-US"/>
              <a:t>Edit Master text styles</a:t>
            </a:r>
          </a:p>
        </p:txBody>
      </p:sp>
      <p:sp>
        <p:nvSpPr>
          <p:cNvPr id="64" name="Text Placeholder 59"/>
          <p:cNvSpPr>
            <a:spLocks noGrp="1"/>
          </p:cNvSpPr>
          <p:nvPr>
            <p:ph type="body" sz="quarter" idx="12"/>
          </p:nvPr>
        </p:nvSpPr>
        <p:spPr>
          <a:xfrm>
            <a:off x="2720016" y="4608311"/>
            <a:ext cx="1996017" cy="1022351"/>
          </a:xfrm>
          <a:solidFill>
            <a:schemeClr val="bg1">
              <a:alpha val="40000"/>
            </a:schemeClr>
          </a:solidFill>
        </p:spPr>
        <p:txBody>
          <a:bodyPr anchor="b">
            <a:normAutofit/>
          </a:bodyPr>
          <a:lstStyle>
            <a:lvl1pPr marL="0" indent="0" algn="l">
              <a:lnSpc>
                <a:spcPct val="100000"/>
              </a:lnSpc>
              <a:spcAft>
                <a:spcPts val="300"/>
              </a:spcAft>
              <a:buNone/>
              <a:defRPr sz="1600" b="0">
                <a:solidFill>
                  <a:schemeClr val="bg1"/>
                </a:solidFill>
              </a:defRPr>
            </a:lvl1pPr>
            <a:lvl2pPr>
              <a:defRPr b="1"/>
            </a:lvl2pPr>
          </a:lstStyle>
          <a:p>
            <a:pPr lvl="0"/>
            <a:r>
              <a:rPr lang="en-US"/>
              <a:t>Edit Master text styles</a:t>
            </a:r>
          </a:p>
        </p:txBody>
      </p:sp>
      <p:grpSp>
        <p:nvGrpSpPr>
          <p:cNvPr id="5" name="Group 4"/>
          <p:cNvGrpSpPr/>
          <p:nvPr/>
        </p:nvGrpSpPr>
        <p:grpSpPr>
          <a:xfrm>
            <a:off x="568871" y="5888707"/>
            <a:ext cx="2016380" cy="242793"/>
            <a:chOff x="2475216" y="6409767"/>
            <a:chExt cx="2016380" cy="242793"/>
          </a:xfrm>
        </p:grpSpPr>
        <p:pic>
          <p:nvPicPr>
            <p:cNvPr id="10" name="Picture 17"/>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144432" y="6409767"/>
              <a:ext cx="347164" cy="242793"/>
            </a:xfrm>
            <a:prstGeom prst="rect">
              <a:avLst/>
            </a:prstGeom>
            <a:noFill/>
            <a:ln w="9525">
              <a:noFill/>
              <a:miter lim="800000"/>
              <a:headEnd/>
              <a:tailEnd/>
            </a:ln>
          </p:spPr>
        </p:pic>
        <p:pic>
          <p:nvPicPr>
            <p:cNvPr id="11" name="Picture 2" descr="MRS_EM_CP_RGB"/>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088683" y="6409767"/>
              <a:ext cx="449881" cy="242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611304" y="6409767"/>
              <a:ext cx="462824" cy="2427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475216" y="6434581"/>
              <a:ext cx="538018" cy="217979"/>
            </a:xfrm>
            <a:prstGeom prst="rect">
              <a:avLst/>
            </a:prstGeom>
          </p:spPr>
        </p:pic>
      </p:grpSp>
      <p:sp>
        <p:nvSpPr>
          <p:cNvPr id="14" name="TextBox 13"/>
          <p:cNvSpPr txBox="1"/>
          <p:nvPr/>
        </p:nvSpPr>
        <p:spPr>
          <a:xfrm>
            <a:off x="2561215" y="6492475"/>
            <a:ext cx="2956271" cy="215444"/>
          </a:xfrm>
          <a:prstGeom prst="rect">
            <a:avLst/>
          </a:prstGeom>
          <a:noFill/>
        </p:spPr>
        <p:txBody>
          <a:bodyPr wrap="square" rtlCol="0">
            <a:spAutoFit/>
          </a:bodyPr>
          <a:lstStyle/>
          <a:p>
            <a:pPr algn="ctr"/>
            <a:r>
              <a:rPr lang="en-GB" sz="800" dirty="0"/>
              <a:t>This document is marked as Private</a:t>
            </a:r>
          </a:p>
        </p:txBody>
      </p:sp>
      <p:sp>
        <p:nvSpPr>
          <p:cNvPr id="15" name="Picture Placeholder 14"/>
          <p:cNvSpPr>
            <a:spLocks noGrp="1"/>
          </p:cNvSpPr>
          <p:nvPr>
            <p:ph type="pic" sz="quarter" idx="15" hasCustomPrompt="1"/>
          </p:nvPr>
        </p:nvSpPr>
        <p:spPr>
          <a:xfrm>
            <a:off x="9299575" y="5915025"/>
            <a:ext cx="2435997" cy="805309"/>
          </a:xfrm>
        </p:spPr>
        <p:txBody>
          <a:bodyPr>
            <a:normAutofit/>
          </a:bodyPr>
          <a:lstStyle>
            <a:lvl1pPr>
              <a:defRPr sz="1100" baseline="0"/>
            </a:lvl1pPr>
          </a:lstStyle>
          <a:p>
            <a:r>
              <a:rPr lang="en-GB" dirty="0"/>
              <a:t>Client logo. Click to insert</a:t>
            </a:r>
            <a:br>
              <a:rPr lang="en-GB" dirty="0"/>
            </a:br>
            <a:r>
              <a:rPr lang="en-GB" dirty="0"/>
              <a:t>To fit &gt; format tab &gt;crop tool, use the dropdown&gt; select FIT</a:t>
            </a:r>
          </a:p>
        </p:txBody>
      </p:sp>
      <p:sp>
        <p:nvSpPr>
          <p:cNvPr id="18" name="Text Placeholder 17"/>
          <p:cNvSpPr>
            <a:spLocks noGrp="1"/>
          </p:cNvSpPr>
          <p:nvPr>
            <p:ph type="body" sz="quarter" idx="16" hasCustomPrompt="1"/>
          </p:nvPr>
        </p:nvSpPr>
        <p:spPr>
          <a:xfrm>
            <a:off x="6985666" y="5915025"/>
            <a:ext cx="2161630" cy="737535"/>
          </a:xfrm>
        </p:spPr>
        <p:txBody>
          <a:bodyPr lIns="0" tIns="0" rIns="0" bIns="0" anchor="b">
            <a:normAutofit/>
          </a:bodyPr>
          <a:lstStyle>
            <a:lvl1pPr>
              <a:spcAft>
                <a:spcPts val="300"/>
              </a:spcAft>
              <a:defRPr sz="1000" baseline="0">
                <a:solidFill>
                  <a:schemeClr val="bg2"/>
                </a:solidFill>
              </a:defRPr>
            </a:lvl1pPr>
          </a:lstStyle>
          <a:p>
            <a:pPr lvl="0"/>
            <a:r>
              <a:rPr lang="en-US" dirty="0"/>
              <a:t>Information box</a:t>
            </a:r>
          </a:p>
        </p:txBody>
      </p:sp>
      <p:grpSp>
        <p:nvGrpSpPr>
          <p:cNvPr id="4" name="Group 4"/>
          <p:cNvGrpSpPr>
            <a:grpSpLocks noChangeAspect="1"/>
          </p:cNvGrpSpPr>
          <p:nvPr/>
        </p:nvGrpSpPr>
        <p:grpSpPr bwMode="auto">
          <a:xfrm>
            <a:off x="9744559" y="4258850"/>
            <a:ext cx="2004520" cy="1199503"/>
            <a:chOff x="2341" y="1261"/>
            <a:chExt cx="2998" cy="1794"/>
          </a:xfrm>
          <a:solidFill>
            <a:schemeClr val="bg1"/>
          </a:solidFill>
        </p:grpSpPr>
        <p:sp>
          <p:nvSpPr>
            <p:cNvPr id="6" name="Freeform 5"/>
            <p:cNvSpPr>
              <a:spLocks/>
            </p:cNvSpPr>
            <p:nvPr userDrawn="1"/>
          </p:nvSpPr>
          <p:spPr bwMode="auto">
            <a:xfrm>
              <a:off x="3762" y="1576"/>
              <a:ext cx="512" cy="598"/>
            </a:xfrm>
            <a:custGeom>
              <a:avLst/>
              <a:gdLst>
                <a:gd name="T0" fmla="*/ 245 w 290"/>
                <a:gd name="T1" fmla="*/ 0 h 338"/>
                <a:gd name="T2" fmla="*/ 290 w 290"/>
                <a:gd name="T3" fmla="*/ 0 h 338"/>
                <a:gd name="T4" fmla="*/ 290 w 290"/>
                <a:gd name="T5" fmla="*/ 171 h 338"/>
                <a:gd name="T6" fmla="*/ 145 w 290"/>
                <a:gd name="T7" fmla="*/ 338 h 338"/>
                <a:gd name="T8" fmla="*/ 0 w 290"/>
                <a:gd name="T9" fmla="*/ 171 h 338"/>
                <a:gd name="T10" fmla="*/ 0 w 290"/>
                <a:gd name="T11" fmla="*/ 0 h 338"/>
                <a:gd name="T12" fmla="*/ 44 w 290"/>
                <a:gd name="T13" fmla="*/ 0 h 338"/>
                <a:gd name="T14" fmla="*/ 44 w 290"/>
                <a:gd name="T15" fmla="*/ 161 h 338"/>
                <a:gd name="T16" fmla="*/ 54 w 290"/>
                <a:gd name="T17" fmla="*/ 244 h 338"/>
                <a:gd name="T18" fmla="*/ 145 w 290"/>
                <a:gd name="T19" fmla="*/ 297 h 338"/>
                <a:gd name="T20" fmla="*/ 220 w 290"/>
                <a:gd name="T21" fmla="*/ 268 h 338"/>
                <a:gd name="T22" fmla="*/ 245 w 290"/>
                <a:gd name="T23" fmla="*/ 161 h 338"/>
                <a:gd name="T24" fmla="*/ 245 w 290"/>
                <a:gd name="T25"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338">
                  <a:moveTo>
                    <a:pt x="245" y="0"/>
                  </a:moveTo>
                  <a:cubicBezTo>
                    <a:pt x="290" y="0"/>
                    <a:pt x="290" y="0"/>
                    <a:pt x="290" y="0"/>
                  </a:cubicBezTo>
                  <a:cubicBezTo>
                    <a:pt x="290" y="171"/>
                    <a:pt x="290" y="171"/>
                    <a:pt x="290" y="171"/>
                  </a:cubicBezTo>
                  <a:cubicBezTo>
                    <a:pt x="290" y="282"/>
                    <a:pt x="240" y="338"/>
                    <a:pt x="145" y="338"/>
                  </a:cubicBezTo>
                  <a:cubicBezTo>
                    <a:pt x="51" y="338"/>
                    <a:pt x="0" y="282"/>
                    <a:pt x="0" y="171"/>
                  </a:cubicBezTo>
                  <a:cubicBezTo>
                    <a:pt x="0" y="0"/>
                    <a:pt x="0" y="0"/>
                    <a:pt x="0" y="0"/>
                  </a:cubicBezTo>
                  <a:cubicBezTo>
                    <a:pt x="44" y="0"/>
                    <a:pt x="44" y="0"/>
                    <a:pt x="44" y="0"/>
                  </a:cubicBezTo>
                  <a:cubicBezTo>
                    <a:pt x="44" y="161"/>
                    <a:pt x="44" y="161"/>
                    <a:pt x="44" y="161"/>
                  </a:cubicBezTo>
                  <a:cubicBezTo>
                    <a:pt x="44" y="196"/>
                    <a:pt x="44" y="224"/>
                    <a:pt x="54" y="244"/>
                  </a:cubicBezTo>
                  <a:cubicBezTo>
                    <a:pt x="69" y="278"/>
                    <a:pt x="103" y="297"/>
                    <a:pt x="145" y="297"/>
                  </a:cubicBezTo>
                  <a:cubicBezTo>
                    <a:pt x="176" y="297"/>
                    <a:pt x="202" y="286"/>
                    <a:pt x="220" y="268"/>
                  </a:cubicBezTo>
                  <a:cubicBezTo>
                    <a:pt x="246" y="240"/>
                    <a:pt x="245" y="208"/>
                    <a:pt x="245" y="161"/>
                  </a:cubicBezTo>
                  <a:lnTo>
                    <a:pt x="24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4409" y="1560"/>
              <a:ext cx="296" cy="600"/>
            </a:xfrm>
            <a:custGeom>
              <a:avLst/>
              <a:gdLst>
                <a:gd name="T0" fmla="*/ 45 w 168"/>
                <a:gd name="T1" fmla="*/ 57 h 339"/>
                <a:gd name="T2" fmla="*/ 130 w 168"/>
                <a:gd name="T3" fmla="*/ 0 h 339"/>
                <a:gd name="T4" fmla="*/ 168 w 168"/>
                <a:gd name="T5" fmla="*/ 11 h 339"/>
                <a:gd name="T6" fmla="*/ 146 w 168"/>
                <a:gd name="T7" fmla="*/ 48 h 339"/>
                <a:gd name="T8" fmla="*/ 123 w 168"/>
                <a:gd name="T9" fmla="*/ 41 h 339"/>
                <a:gd name="T10" fmla="*/ 52 w 168"/>
                <a:gd name="T11" fmla="*/ 113 h 339"/>
                <a:gd name="T12" fmla="*/ 45 w 168"/>
                <a:gd name="T13" fmla="*/ 213 h 339"/>
                <a:gd name="T14" fmla="*/ 45 w 168"/>
                <a:gd name="T15" fmla="*/ 339 h 339"/>
                <a:gd name="T16" fmla="*/ 0 w 168"/>
                <a:gd name="T17" fmla="*/ 339 h 339"/>
                <a:gd name="T18" fmla="*/ 0 w 168"/>
                <a:gd name="T19" fmla="*/ 9 h 339"/>
                <a:gd name="T20" fmla="*/ 45 w 168"/>
                <a:gd name="T21" fmla="*/ 9 h 339"/>
                <a:gd name="T22" fmla="*/ 45 w 168"/>
                <a:gd name="T23" fmla="*/ 5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339">
                  <a:moveTo>
                    <a:pt x="45" y="57"/>
                  </a:moveTo>
                  <a:cubicBezTo>
                    <a:pt x="70" y="21"/>
                    <a:pt x="97" y="0"/>
                    <a:pt x="130" y="0"/>
                  </a:cubicBezTo>
                  <a:cubicBezTo>
                    <a:pt x="149" y="0"/>
                    <a:pt x="159" y="7"/>
                    <a:pt x="168" y="11"/>
                  </a:cubicBezTo>
                  <a:cubicBezTo>
                    <a:pt x="146" y="48"/>
                    <a:pt x="146" y="48"/>
                    <a:pt x="146" y="48"/>
                  </a:cubicBezTo>
                  <a:cubicBezTo>
                    <a:pt x="141" y="45"/>
                    <a:pt x="133" y="41"/>
                    <a:pt x="123" y="41"/>
                  </a:cubicBezTo>
                  <a:cubicBezTo>
                    <a:pt x="92" y="41"/>
                    <a:pt x="64" y="68"/>
                    <a:pt x="52" y="113"/>
                  </a:cubicBezTo>
                  <a:cubicBezTo>
                    <a:pt x="46" y="135"/>
                    <a:pt x="45" y="169"/>
                    <a:pt x="45" y="213"/>
                  </a:cubicBezTo>
                  <a:cubicBezTo>
                    <a:pt x="45" y="339"/>
                    <a:pt x="45" y="339"/>
                    <a:pt x="45" y="339"/>
                  </a:cubicBezTo>
                  <a:cubicBezTo>
                    <a:pt x="0" y="339"/>
                    <a:pt x="0" y="339"/>
                    <a:pt x="0" y="339"/>
                  </a:cubicBezTo>
                  <a:cubicBezTo>
                    <a:pt x="0" y="9"/>
                    <a:pt x="0" y="9"/>
                    <a:pt x="0" y="9"/>
                  </a:cubicBezTo>
                  <a:cubicBezTo>
                    <a:pt x="45" y="9"/>
                    <a:pt x="45" y="9"/>
                    <a:pt x="45" y="9"/>
                  </a:cubicBezTo>
                  <a:lnTo>
                    <a:pt x="45"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7"/>
            <p:cNvSpPr>
              <a:spLocks noEditPoints="1"/>
            </p:cNvSpPr>
            <p:nvPr userDrawn="1"/>
          </p:nvSpPr>
          <p:spPr bwMode="auto">
            <a:xfrm>
              <a:off x="4737" y="1560"/>
              <a:ext cx="602" cy="616"/>
            </a:xfrm>
            <a:custGeom>
              <a:avLst/>
              <a:gdLst>
                <a:gd name="T0" fmla="*/ 44 w 341"/>
                <a:gd name="T1" fmla="*/ 177 h 348"/>
                <a:gd name="T2" fmla="*/ 168 w 341"/>
                <a:gd name="T3" fmla="*/ 309 h 348"/>
                <a:gd name="T4" fmla="*/ 294 w 341"/>
                <a:gd name="T5" fmla="*/ 230 h 348"/>
                <a:gd name="T6" fmla="*/ 330 w 341"/>
                <a:gd name="T7" fmla="*/ 248 h 348"/>
                <a:gd name="T8" fmla="*/ 172 w 341"/>
                <a:gd name="T9" fmla="*/ 348 h 348"/>
                <a:gd name="T10" fmla="*/ 0 w 341"/>
                <a:gd name="T11" fmla="*/ 175 h 348"/>
                <a:gd name="T12" fmla="*/ 170 w 341"/>
                <a:gd name="T13" fmla="*/ 0 h 348"/>
                <a:gd name="T14" fmla="*/ 341 w 341"/>
                <a:gd name="T15" fmla="*/ 177 h 348"/>
                <a:gd name="T16" fmla="*/ 44 w 341"/>
                <a:gd name="T17" fmla="*/ 177 h 348"/>
                <a:gd name="T18" fmla="*/ 294 w 341"/>
                <a:gd name="T19" fmla="*/ 140 h 348"/>
                <a:gd name="T20" fmla="*/ 170 w 341"/>
                <a:gd name="T21" fmla="*/ 41 h 348"/>
                <a:gd name="T22" fmla="*/ 48 w 341"/>
                <a:gd name="T23" fmla="*/ 140 h 348"/>
                <a:gd name="T24" fmla="*/ 294 w 341"/>
                <a:gd name="T25" fmla="*/ 14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348">
                  <a:moveTo>
                    <a:pt x="44" y="177"/>
                  </a:moveTo>
                  <a:cubicBezTo>
                    <a:pt x="46" y="253"/>
                    <a:pt x="97" y="309"/>
                    <a:pt x="168" y="309"/>
                  </a:cubicBezTo>
                  <a:cubicBezTo>
                    <a:pt x="237" y="309"/>
                    <a:pt x="270" y="269"/>
                    <a:pt x="294" y="230"/>
                  </a:cubicBezTo>
                  <a:cubicBezTo>
                    <a:pt x="330" y="248"/>
                    <a:pt x="330" y="248"/>
                    <a:pt x="330" y="248"/>
                  </a:cubicBezTo>
                  <a:cubicBezTo>
                    <a:pt x="296" y="314"/>
                    <a:pt x="244" y="348"/>
                    <a:pt x="172" y="348"/>
                  </a:cubicBezTo>
                  <a:cubicBezTo>
                    <a:pt x="63" y="348"/>
                    <a:pt x="0" y="263"/>
                    <a:pt x="0" y="175"/>
                  </a:cubicBezTo>
                  <a:cubicBezTo>
                    <a:pt x="0" y="85"/>
                    <a:pt x="67" y="0"/>
                    <a:pt x="170" y="0"/>
                  </a:cubicBezTo>
                  <a:cubicBezTo>
                    <a:pt x="264" y="0"/>
                    <a:pt x="340" y="68"/>
                    <a:pt x="341" y="177"/>
                  </a:cubicBezTo>
                  <a:lnTo>
                    <a:pt x="44" y="177"/>
                  </a:lnTo>
                  <a:close/>
                  <a:moveTo>
                    <a:pt x="294" y="140"/>
                  </a:moveTo>
                  <a:cubicBezTo>
                    <a:pt x="277" y="72"/>
                    <a:pt x="228" y="41"/>
                    <a:pt x="170" y="41"/>
                  </a:cubicBezTo>
                  <a:cubicBezTo>
                    <a:pt x="111" y="41"/>
                    <a:pt x="67" y="73"/>
                    <a:pt x="48" y="140"/>
                  </a:cubicBezTo>
                  <a:lnTo>
                    <a:pt x="294" y="1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8"/>
            <p:cNvSpPr>
              <a:spLocks/>
            </p:cNvSpPr>
            <p:nvPr userDrawn="1"/>
          </p:nvSpPr>
          <p:spPr bwMode="auto">
            <a:xfrm>
              <a:off x="2646" y="2278"/>
              <a:ext cx="382" cy="607"/>
            </a:xfrm>
            <a:custGeom>
              <a:avLst/>
              <a:gdLst>
                <a:gd name="T0" fmla="*/ 0 w 216"/>
                <a:gd name="T1" fmla="*/ 0 h 343"/>
                <a:gd name="T2" fmla="*/ 32 w 216"/>
                <a:gd name="T3" fmla="*/ 0 h 343"/>
                <a:gd name="T4" fmla="*/ 32 w 216"/>
                <a:gd name="T5" fmla="*/ 140 h 343"/>
                <a:gd name="T6" fmla="*/ 124 w 216"/>
                <a:gd name="T7" fmla="*/ 89 h 343"/>
                <a:gd name="T8" fmla="*/ 216 w 216"/>
                <a:gd name="T9" fmla="*/ 201 h 343"/>
                <a:gd name="T10" fmla="*/ 216 w 216"/>
                <a:gd name="T11" fmla="*/ 343 h 343"/>
                <a:gd name="T12" fmla="*/ 184 w 216"/>
                <a:gd name="T13" fmla="*/ 343 h 343"/>
                <a:gd name="T14" fmla="*/ 184 w 216"/>
                <a:gd name="T15" fmla="*/ 208 h 343"/>
                <a:gd name="T16" fmla="*/ 118 w 216"/>
                <a:gd name="T17" fmla="*/ 118 h 343"/>
                <a:gd name="T18" fmla="*/ 53 w 216"/>
                <a:gd name="T19" fmla="*/ 151 h 343"/>
                <a:gd name="T20" fmla="*/ 32 w 216"/>
                <a:gd name="T21" fmla="*/ 239 h 343"/>
                <a:gd name="T22" fmla="*/ 32 w 216"/>
                <a:gd name="T23" fmla="*/ 343 h 343"/>
                <a:gd name="T24" fmla="*/ 0 w 216"/>
                <a:gd name="T25" fmla="*/ 343 h 343"/>
                <a:gd name="T26" fmla="*/ 0 w 216"/>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343">
                  <a:moveTo>
                    <a:pt x="0" y="0"/>
                  </a:moveTo>
                  <a:cubicBezTo>
                    <a:pt x="32" y="0"/>
                    <a:pt x="32" y="0"/>
                    <a:pt x="32" y="0"/>
                  </a:cubicBezTo>
                  <a:cubicBezTo>
                    <a:pt x="32" y="140"/>
                    <a:pt x="32" y="140"/>
                    <a:pt x="32" y="140"/>
                  </a:cubicBezTo>
                  <a:cubicBezTo>
                    <a:pt x="58" y="106"/>
                    <a:pt x="87" y="89"/>
                    <a:pt x="124" y="89"/>
                  </a:cubicBezTo>
                  <a:cubicBezTo>
                    <a:pt x="178" y="89"/>
                    <a:pt x="216" y="127"/>
                    <a:pt x="216" y="201"/>
                  </a:cubicBezTo>
                  <a:cubicBezTo>
                    <a:pt x="216" y="343"/>
                    <a:pt x="216" y="343"/>
                    <a:pt x="216" y="343"/>
                  </a:cubicBezTo>
                  <a:cubicBezTo>
                    <a:pt x="184" y="343"/>
                    <a:pt x="184" y="343"/>
                    <a:pt x="184" y="343"/>
                  </a:cubicBezTo>
                  <a:cubicBezTo>
                    <a:pt x="184" y="208"/>
                    <a:pt x="184" y="208"/>
                    <a:pt x="184" y="208"/>
                  </a:cubicBezTo>
                  <a:cubicBezTo>
                    <a:pt x="184" y="150"/>
                    <a:pt x="166" y="118"/>
                    <a:pt x="118" y="118"/>
                  </a:cubicBezTo>
                  <a:cubicBezTo>
                    <a:pt x="92" y="118"/>
                    <a:pt x="70" y="130"/>
                    <a:pt x="53" y="151"/>
                  </a:cubicBezTo>
                  <a:cubicBezTo>
                    <a:pt x="35" y="175"/>
                    <a:pt x="32" y="199"/>
                    <a:pt x="32" y="239"/>
                  </a:cubicBezTo>
                  <a:cubicBezTo>
                    <a:pt x="32" y="343"/>
                    <a:pt x="32" y="343"/>
                    <a:pt x="32" y="343"/>
                  </a:cubicBezTo>
                  <a:cubicBezTo>
                    <a:pt x="0" y="343"/>
                    <a:pt x="0" y="343"/>
                    <a:pt x="0" y="343"/>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9"/>
            <p:cNvSpPr>
              <a:spLocks/>
            </p:cNvSpPr>
            <p:nvPr userDrawn="1"/>
          </p:nvSpPr>
          <p:spPr bwMode="auto">
            <a:xfrm>
              <a:off x="3132" y="2277"/>
              <a:ext cx="72" cy="72"/>
            </a:xfrm>
            <a:custGeom>
              <a:avLst/>
              <a:gdLst>
                <a:gd name="T0" fmla="*/ 41 w 41"/>
                <a:gd name="T1" fmla="*/ 21 h 41"/>
                <a:gd name="T2" fmla="*/ 20 w 41"/>
                <a:gd name="T3" fmla="*/ 41 h 41"/>
                <a:gd name="T4" fmla="*/ 0 w 41"/>
                <a:gd name="T5" fmla="*/ 21 h 41"/>
                <a:gd name="T6" fmla="*/ 20 w 41"/>
                <a:gd name="T7" fmla="*/ 0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1" y="32"/>
                    <a:pt x="31" y="41"/>
                    <a:pt x="20" y="41"/>
                  </a:cubicBezTo>
                  <a:cubicBezTo>
                    <a:pt x="9" y="41"/>
                    <a:pt x="0" y="32"/>
                    <a:pt x="0" y="21"/>
                  </a:cubicBezTo>
                  <a:cubicBezTo>
                    <a:pt x="0" y="9"/>
                    <a:pt x="9" y="0"/>
                    <a:pt x="20" y="0"/>
                  </a:cubicBezTo>
                  <a:cubicBezTo>
                    <a:pt x="31" y="0"/>
                    <a:pt x="41" y="10"/>
                    <a:pt x="41"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Rectangle 10"/>
            <p:cNvSpPr>
              <a:spLocks noChangeArrowheads="1"/>
            </p:cNvSpPr>
            <p:nvPr userDrawn="1"/>
          </p:nvSpPr>
          <p:spPr bwMode="auto">
            <a:xfrm>
              <a:off x="3141" y="2448"/>
              <a:ext cx="55" cy="43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p:cNvSpPr>
              <a:spLocks/>
            </p:cNvSpPr>
            <p:nvPr userDrawn="1"/>
          </p:nvSpPr>
          <p:spPr bwMode="auto">
            <a:xfrm>
              <a:off x="3312" y="2436"/>
              <a:ext cx="381" cy="449"/>
            </a:xfrm>
            <a:custGeom>
              <a:avLst/>
              <a:gdLst>
                <a:gd name="T0" fmla="*/ 31 w 216"/>
                <a:gd name="T1" fmla="*/ 51 h 254"/>
                <a:gd name="T2" fmla="*/ 124 w 216"/>
                <a:gd name="T3" fmla="*/ 0 h 254"/>
                <a:gd name="T4" fmla="*/ 216 w 216"/>
                <a:gd name="T5" fmla="*/ 115 h 254"/>
                <a:gd name="T6" fmla="*/ 216 w 216"/>
                <a:gd name="T7" fmla="*/ 254 h 254"/>
                <a:gd name="T8" fmla="*/ 184 w 216"/>
                <a:gd name="T9" fmla="*/ 254 h 254"/>
                <a:gd name="T10" fmla="*/ 184 w 216"/>
                <a:gd name="T11" fmla="*/ 119 h 254"/>
                <a:gd name="T12" fmla="*/ 118 w 216"/>
                <a:gd name="T13" fmla="*/ 29 h 254"/>
                <a:gd name="T14" fmla="*/ 53 w 216"/>
                <a:gd name="T15" fmla="*/ 62 h 254"/>
                <a:gd name="T16" fmla="*/ 31 w 216"/>
                <a:gd name="T17" fmla="*/ 150 h 254"/>
                <a:gd name="T18" fmla="*/ 31 w 216"/>
                <a:gd name="T19" fmla="*/ 254 h 254"/>
                <a:gd name="T20" fmla="*/ 0 w 216"/>
                <a:gd name="T21" fmla="*/ 254 h 254"/>
                <a:gd name="T22" fmla="*/ 0 w 216"/>
                <a:gd name="T23" fmla="*/ 7 h 254"/>
                <a:gd name="T24" fmla="*/ 31 w 216"/>
                <a:gd name="T25" fmla="*/ 7 h 254"/>
                <a:gd name="T26" fmla="*/ 31 w 216"/>
                <a:gd name="T27" fmla="*/ 5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254">
                  <a:moveTo>
                    <a:pt x="31" y="51"/>
                  </a:moveTo>
                  <a:cubicBezTo>
                    <a:pt x="57" y="17"/>
                    <a:pt x="88" y="0"/>
                    <a:pt x="124" y="0"/>
                  </a:cubicBezTo>
                  <a:cubicBezTo>
                    <a:pt x="178" y="0"/>
                    <a:pt x="216" y="37"/>
                    <a:pt x="216" y="115"/>
                  </a:cubicBezTo>
                  <a:cubicBezTo>
                    <a:pt x="216" y="254"/>
                    <a:pt x="216" y="254"/>
                    <a:pt x="216" y="254"/>
                  </a:cubicBezTo>
                  <a:cubicBezTo>
                    <a:pt x="184" y="254"/>
                    <a:pt x="184" y="254"/>
                    <a:pt x="184" y="254"/>
                  </a:cubicBezTo>
                  <a:cubicBezTo>
                    <a:pt x="184" y="119"/>
                    <a:pt x="184" y="119"/>
                    <a:pt x="184" y="119"/>
                  </a:cubicBezTo>
                  <a:cubicBezTo>
                    <a:pt x="184" y="61"/>
                    <a:pt x="166" y="29"/>
                    <a:pt x="118" y="29"/>
                  </a:cubicBezTo>
                  <a:cubicBezTo>
                    <a:pt x="92" y="29"/>
                    <a:pt x="70" y="41"/>
                    <a:pt x="53" y="62"/>
                  </a:cubicBezTo>
                  <a:cubicBezTo>
                    <a:pt x="34" y="87"/>
                    <a:pt x="31" y="111"/>
                    <a:pt x="31" y="150"/>
                  </a:cubicBezTo>
                  <a:cubicBezTo>
                    <a:pt x="31" y="254"/>
                    <a:pt x="31" y="254"/>
                    <a:pt x="31" y="254"/>
                  </a:cubicBezTo>
                  <a:cubicBezTo>
                    <a:pt x="0" y="254"/>
                    <a:pt x="0" y="254"/>
                    <a:pt x="0" y="254"/>
                  </a:cubicBezTo>
                  <a:cubicBezTo>
                    <a:pt x="0" y="7"/>
                    <a:pt x="0" y="7"/>
                    <a:pt x="0" y="7"/>
                  </a:cubicBezTo>
                  <a:cubicBezTo>
                    <a:pt x="31" y="7"/>
                    <a:pt x="31" y="7"/>
                    <a:pt x="31" y="7"/>
                  </a:cubicBezTo>
                  <a:lnTo>
                    <a:pt x="31"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p:cNvSpPr>
              <a:spLocks/>
            </p:cNvSpPr>
            <p:nvPr userDrawn="1"/>
          </p:nvSpPr>
          <p:spPr bwMode="auto">
            <a:xfrm>
              <a:off x="3814" y="2278"/>
              <a:ext cx="354" cy="607"/>
            </a:xfrm>
            <a:custGeom>
              <a:avLst/>
              <a:gdLst>
                <a:gd name="T0" fmla="*/ 0 w 354"/>
                <a:gd name="T1" fmla="*/ 0 h 607"/>
                <a:gd name="T2" fmla="*/ 56 w 354"/>
                <a:gd name="T3" fmla="*/ 0 h 607"/>
                <a:gd name="T4" fmla="*/ 56 w 354"/>
                <a:gd name="T5" fmla="*/ 345 h 607"/>
                <a:gd name="T6" fmla="*/ 257 w 354"/>
                <a:gd name="T7" fmla="*/ 170 h 607"/>
                <a:gd name="T8" fmla="*/ 340 w 354"/>
                <a:gd name="T9" fmla="*/ 170 h 607"/>
                <a:gd name="T10" fmla="*/ 100 w 354"/>
                <a:gd name="T11" fmla="*/ 377 h 607"/>
                <a:gd name="T12" fmla="*/ 354 w 354"/>
                <a:gd name="T13" fmla="*/ 607 h 607"/>
                <a:gd name="T14" fmla="*/ 275 w 354"/>
                <a:gd name="T15" fmla="*/ 607 h 607"/>
                <a:gd name="T16" fmla="*/ 56 w 354"/>
                <a:gd name="T17" fmla="*/ 409 h 607"/>
                <a:gd name="T18" fmla="*/ 56 w 354"/>
                <a:gd name="T19" fmla="*/ 607 h 607"/>
                <a:gd name="T20" fmla="*/ 0 w 354"/>
                <a:gd name="T21" fmla="*/ 607 h 607"/>
                <a:gd name="T22" fmla="*/ 0 w 354"/>
                <a:gd name="T23"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607">
                  <a:moveTo>
                    <a:pt x="0" y="0"/>
                  </a:moveTo>
                  <a:lnTo>
                    <a:pt x="56" y="0"/>
                  </a:lnTo>
                  <a:lnTo>
                    <a:pt x="56" y="345"/>
                  </a:lnTo>
                  <a:lnTo>
                    <a:pt x="257" y="170"/>
                  </a:lnTo>
                  <a:lnTo>
                    <a:pt x="340" y="170"/>
                  </a:lnTo>
                  <a:lnTo>
                    <a:pt x="100" y="377"/>
                  </a:lnTo>
                  <a:lnTo>
                    <a:pt x="354" y="607"/>
                  </a:lnTo>
                  <a:lnTo>
                    <a:pt x="275" y="607"/>
                  </a:lnTo>
                  <a:lnTo>
                    <a:pt x="56" y="409"/>
                  </a:lnTo>
                  <a:lnTo>
                    <a:pt x="56" y="607"/>
                  </a:lnTo>
                  <a:lnTo>
                    <a:pt x="0" y="60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13"/>
            <p:cNvSpPr>
              <a:spLocks/>
            </p:cNvSpPr>
            <p:nvPr userDrawn="1"/>
          </p:nvSpPr>
          <p:spPr bwMode="auto">
            <a:xfrm>
              <a:off x="4221" y="2277"/>
              <a:ext cx="73" cy="72"/>
            </a:xfrm>
            <a:custGeom>
              <a:avLst/>
              <a:gdLst>
                <a:gd name="T0" fmla="*/ 41 w 41"/>
                <a:gd name="T1" fmla="*/ 21 h 41"/>
                <a:gd name="T2" fmla="*/ 21 w 41"/>
                <a:gd name="T3" fmla="*/ 41 h 41"/>
                <a:gd name="T4" fmla="*/ 0 w 41"/>
                <a:gd name="T5" fmla="*/ 21 h 41"/>
                <a:gd name="T6" fmla="*/ 21 w 41"/>
                <a:gd name="T7" fmla="*/ 0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1" y="32"/>
                    <a:pt x="32" y="41"/>
                    <a:pt x="21" y="41"/>
                  </a:cubicBezTo>
                  <a:cubicBezTo>
                    <a:pt x="10" y="41"/>
                    <a:pt x="0" y="32"/>
                    <a:pt x="0" y="21"/>
                  </a:cubicBezTo>
                  <a:cubicBezTo>
                    <a:pt x="0" y="9"/>
                    <a:pt x="10" y="0"/>
                    <a:pt x="21" y="0"/>
                  </a:cubicBezTo>
                  <a:cubicBezTo>
                    <a:pt x="32" y="0"/>
                    <a:pt x="41" y="10"/>
                    <a:pt x="41"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Rectangle 14"/>
            <p:cNvSpPr>
              <a:spLocks noChangeArrowheads="1"/>
            </p:cNvSpPr>
            <p:nvPr userDrawn="1"/>
          </p:nvSpPr>
          <p:spPr bwMode="auto">
            <a:xfrm>
              <a:off x="4230" y="2448"/>
              <a:ext cx="57" cy="43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15"/>
            <p:cNvSpPr>
              <a:spLocks/>
            </p:cNvSpPr>
            <p:nvPr userDrawn="1"/>
          </p:nvSpPr>
          <p:spPr bwMode="auto">
            <a:xfrm>
              <a:off x="4403" y="2436"/>
              <a:ext cx="382" cy="449"/>
            </a:xfrm>
            <a:custGeom>
              <a:avLst/>
              <a:gdLst>
                <a:gd name="T0" fmla="*/ 31 w 216"/>
                <a:gd name="T1" fmla="*/ 51 h 254"/>
                <a:gd name="T2" fmla="*/ 124 w 216"/>
                <a:gd name="T3" fmla="*/ 0 h 254"/>
                <a:gd name="T4" fmla="*/ 216 w 216"/>
                <a:gd name="T5" fmla="*/ 115 h 254"/>
                <a:gd name="T6" fmla="*/ 216 w 216"/>
                <a:gd name="T7" fmla="*/ 254 h 254"/>
                <a:gd name="T8" fmla="*/ 184 w 216"/>
                <a:gd name="T9" fmla="*/ 254 h 254"/>
                <a:gd name="T10" fmla="*/ 184 w 216"/>
                <a:gd name="T11" fmla="*/ 119 h 254"/>
                <a:gd name="T12" fmla="*/ 118 w 216"/>
                <a:gd name="T13" fmla="*/ 29 h 254"/>
                <a:gd name="T14" fmla="*/ 53 w 216"/>
                <a:gd name="T15" fmla="*/ 62 h 254"/>
                <a:gd name="T16" fmla="*/ 31 w 216"/>
                <a:gd name="T17" fmla="*/ 150 h 254"/>
                <a:gd name="T18" fmla="*/ 31 w 216"/>
                <a:gd name="T19" fmla="*/ 254 h 254"/>
                <a:gd name="T20" fmla="*/ 0 w 216"/>
                <a:gd name="T21" fmla="*/ 254 h 254"/>
                <a:gd name="T22" fmla="*/ 0 w 216"/>
                <a:gd name="T23" fmla="*/ 7 h 254"/>
                <a:gd name="T24" fmla="*/ 31 w 216"/>
                <a:gd name="T25" fmla="*/ 7 h 254"/>
                <a:gd name="T26" fmla="*/ 31 w 216"/>
                <a:gd name="T27" fmla="*/ 5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254">
                  <a:moveTo>
                    <a:pt x="31" y="51"/>
                  </a:moveTo>
                  <a:cubicBezTo>
                    <a:pt x="57" y="17"/>
                    <a:pt x="88" y="0"/>
                    <a:pt x="124" y="0"/>
                  </a:cubicBezTo>
                  <a:cubicBezTo>
                    <a:pt x="178" y="0"/>
                    <a:pt x="216" y="37"/>
                    <a:pt x="216" y="115"/>
                  </a:cubicBezTo>
                  <a:cubicBezTo>
                    <a:pt x="216" y="254"/>
                    <a:pt x="216" y="254"/>
                    <a:pt x="216" y="254"/>
                  </a:cubicBezTo>
                  <a:cubicBezTo>
                    <a:pt x="184" y="254"/>
                    <a:pt x="184" y="254"/>
                    <a:pt x="184" y="254"/>
                  </a:cubicBezTo>
                  <a:cubicBezTo>
                    <a:pt x="184" y="119"/>
                    <a:pt x="184" y="119"/>
                    <a:pt x="184" y="119"/>
                  </a:cubicBezTo>
                  <a:cubicBezTo>
                    <a:pt x="184" y="61"/>
                    <a:pt x="166" y="29"/>
                    <a:pt x="118" y="29"/>
                  </a:cubicBezTo>
                  <a:cubicBezTo>
                    <a:pt x="91" y="29"/>
                    <a:pt x="69" y="41"/>
                    <a:pt x="53" y="62"/>
                  </a:cubicBezTo>
                  <a:cubicBezTo>
                    <a:pt x="34" y="87"/>
                    <a:pt x="31" y="111"/>
                    <a:pt x="31" y="150"/>
                  </a:cubicBezTo>
                  <a:cubicBezTo>
                    <a:pt x="31" y="254"/>
                    <a:pt x="31" y="254"/>
                    <a:pt x="31" y="254"/>
                  </a:cubicBezTo>
                  <a:cubicBezTo>
                    <a:pt x="0" y="254"/>
                    <a:pt x="0" y="254"/>
                    <a:pt x="0" y="254"/>
                  </a:cubicBezTo>
                  <a:cubicBezTo>
                    <a:pt x="0" y="7"/>
                    <a:pt x="0" y="7"/>
                    <a:pt x="0" y="7"/>
                  </a:cubicBezTo>
                  <a:cubicBezTo>
                    <a:pt x="31" y="7"/>
                    <a:pt x="31" y="7"/>
                    <a:pt x="31" y="7"/>
                  </a:cubicBezTo>
                  <a:lnTo>
                    <a:pt x="31"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16"/>
            <p:cNvSpPr>
              <a:spLocks noEditPoints="1"/>
            </p:cNvSpPr>
            <p:nvPr userDrawn="1"/>
          </p:nvSpPr>
          <p:spPr bwMode="auto">
            <a:xfrm>
              <a:off x="4869" y="2436"/>
              <a:ext cx="454" cy="619"/>
            </a:xfrm>
            <a:custGeom>
              <a:avLst/>
              <a:gdLst>
                <a:gd name="T0" fmla="*/ 257 w 257"/>
                <a:gd name="T1" fmla="*/ 203 h 350"/>
                <a:gd name="T2" fmla="*/ 235 w 257"/>
                <a:gd name="T3" fmla="*/ 305 h 350"/>
                <a:gd name="T4" fmla="*/ 130 w 257"/>
                <a:gd name="T5" fmla="*/ 350 h 350"/>
                <a:gd name="T6" fmla="*/ 3 w 257"/>
                <a:gd name="T7" fmla="*/ 273 h 350"/>
                <a:gd name="T8" fmla="*/ 37 w 257"/>
                <a:gd name="T9" fmla="*/ 273 h 350"/>
                <a:gd name="T10" fmla="*/ 129 w 257"/>
                <a:gd name="T11" fmla="*/ 321 h 350"/>
                <a:gd name="T12" fmla="*/ 215 w 257"/>
                <a:gd name="T13" fmla="*/ 279 h 350"/>
                <a:gd name="T14" fmla="*/ 225 w 257"/>
                <a:gd name="T15" fmla="*/ 225 h 350"/>
                <a:gd name="T16" fmla="*/ 225 w 257"/>
                <a:gd name="T17" fmla="*/ 207 h 350"/>
                <a:gd name="T18" fmla="*/ 126 w 257"/>
                <a:gd name="T19" fmla="*/ 254 h 350"/>
                <a:gd name="T20" fmla="*/ 0 w 257"/>
                <a:gd name="T21" fmla="*/ 128 h 350"/>
                <a:gd name="T22" fmla="*/ 126 w 257"/>
                <a:gd name="T23" fmla="*/ 0 h 350"/>
                <a:gd name="T24" fmla="*/ 225 w 257"/>
                <a:gd name="T25" fmla="*/ 49 h 350"/>
                <a:gd name="T26" fmla="*/ 225 w 257"/>
                <a:gd name="T27" fmla="*/ 7 h 350"/>
                <a:gd name="T28" fmla="*/ 257 w 257"/>
                <a:gd name="T29" fmla="*/ 7 h 350"/>
                <a:gd name="T30" fmla="*/ 257 w 257"/>
                <a:gd name="T31" fmla="*/ 203 h 350"/>
                <a:gd name="T32" fmla="*/ 32 w 257"/>
                <a:gd name="T33" fmla="*/ 130 h 350"/>
                <a:gd name="T34" fmla="*/ 132 w 257"/>
                <a:gd name="T35" fmla="*/ 224 h 350"/>
                <a:gd name="T36" fmla="*/ 227 w 257"/>
                <a:gd name="T37" fmla="*/ 128 h 350"/>
                <a:gd name="T38" fmla="*/ 131 w 257"/>
                <a:gd name="T39" fmla="*/ 31 h 350"/>
                <a:gd name="T40" fmla="*/ 32 w 257"/>
                <a:gd name="T41" fmla="*/ 13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7" h="350">
                  <a:moveTo>
                    <a:pt x="257" y="203"/>
                  </a:moveTo>
                  <a:cubicBezTo>
                    <a:pt x="257" y="244"/>
                    <a:pt x="255" y="277"/>
                    <a:pt x="235" y="305"/>
                  </a:cubicBezTo>
                  <a:cubicBezTo>
                    <a:pt x="214" y="333"/>
                    <a:pt x="177" y="350"/>
                    <a:pt x="130" y="350"/>
                  </a:cubicBezTo>
                  <a:cubicBezTo>
                    <a:pt x="59" y="350"/>
                    <a:pt x="25" y="321"/>
                    <a:pt x="3" y="273"/>
                  </a:cubicBezTo>
                  <a:cubicBezTo>
                    <a:pt x="37" y="273"/>
                    <a:pt x="37" y="273"/>
                    <a:pt x="37" y="273"/>
                  </a:cubicBezTo>
                  <a:cubicBezTo>
                    <a:pt x="56" y="306"/>
                    <a:pt x="85" y="321"/>
                    <a:pt x="129" y="321"/>
                  </a:cubicBezTo>
                  <a:cubicBezTo>
                    <a:pt x="170" y="321"/>
                    <a:pt x="200" y="306"/>
                    <a:pt x="215" y="279"/>
                  </a:cubicBezTo>
                  <a:cubicBezTo>
                    <a:pt x="224" y="262"/>
                    <a:pt x="225" y="244"/>
                    <a:pt x="225" y="225"/>
                  </a:cubicBezTo>
                  <a:cubicBezTo>
                    <a:pt x="225" y="207"/>
                    <a:pt x="225" y="207"/>
                    <a:pt x="225" y="207"/>
                  </a:cubicBezTo>
                  <a:cubicBezTo>
                    <a:pt x="201" y="238"/>
                    <a:pt x="165" y="254"/>
                    <a:pt x="126" y="254"/>
                  </a:cubicBezTo>
                  <a:cubicBezTo>
                    <a:pt x="58" y="254"/>
                    <a:pt x="0" y="202"/>
                    <a:pt x="0" y="128"/>
                  </a:cubicBezTo>
                  <a:cubicBezTo>
                    <a:pt x="0" y="55"/>
                    <a:pt x="61" y="0"/>
                    <a:pt x="126" y="0"/>
                  </a:cubicBezTo>
                  <a:cubicBezTo>
                    <a:pt x="170" y="0"/>
                    <a:pt x="199" y="19"/>
                    <a:pt x="225" y="49"/>
                  </a:cubicBezTo>
                  <a:cubicBezTo>
                    <a:pt x="225" y="7"/>
                    <a:pt x="225" y="7"/>
                    <a:pt x="225" y="7"/>
                  </a:cubicBezTo>
                  <a:cubicBezTo>
                    <a:pt x="257" y="7"/>
                    <a:pt x="257" y="7"/>
                    <a:pt x="257" y="7"/>
                  </a:cubicBezTo>
                  <a:lnTo>
                    <a:pt x="257" y="203"/>
                  </a:lnTo>
                  <a:close/>
                  <a:moveTo>
                    <a:pt x="32" y="130"/>
                  </a:moveTo>
                  <a:cubicBezTo>
                    <a:pt x="32" y="180"/>
                    <a:pt x="67" y="224"/>
                    <a:pt x="132" y="224"/>
                  </a:cubicBezTo>
                  <a:cubicBezTo>
                    <a:pt x="186" y="224"/>
                    <a:pt x="227" y="186"/>
                    <a:pt x="227" y="128"/>
                  </a:cubicBezTo>
                  <a:cubicBezTo>
                    <a:pt x="227" y="68"/>
                    <a:pt x="183" y="31"/>
                    <a:pt x="131" y="31"/>
                  </a:cubicBezTo>
                  <a:cubicBezTo>
                    <a:pt x="76" y="31"/>
                    <a:pt x="32" y="73"/>
                    <a:pt x="32" y="1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7"/>
            <p:cNvSpPr>
              <a:spLocks/>
            </p:cNvSpPr>
            <p:nvPr userDrawn="1"/>
          </p:nvSpPr>
          <p:spPr bwMode="auto">
            <a:xfrm>
              <a:off x="2341" y="2284"/>
              <a:ext cx="223" cy="601"/>
            </a:xfrm>
            <a:custGeom>
              <a:avLst/>
              <a:gdLst>
                <a:gd name="T0" fmla="*/ 132 w 223"/>
                <a:gd name="T1" fmla="*/ 0 h 601"/>
                <a:gd name="T2" fmla="*/ 131 w 223"/>
                <a:gd name="T3" fmla="*/ 0 h 601"/>
                <a:gd name="T4" fmla="*/ 78 w 223"/>
                <a:gd name="T5" fmla="*/ 72 h 601"/>
                <a:gd name="T6" fmla="*/ 78 w 223"/>
                <a:gd name="T7" fmla="*/ 164 h 601"/>
                <a:gd name="T8" fmla="*/ 0 w 223"/>
                <a:gd name="T9" fmla="*/ 164 h 601"/>
                <a:gd name="T10" fmla="*/ 0 w 223"/>
                <a:gd name="T11" fmla="*/ 212 h 601"/>
                <a:gd name="T12" fmla="*/ 78 w 223"/>
                <a:gd name="T13" fmla="*/ 212 h 601"/>
                <a:gd name="T14" fmla="*/ 78 w 223"/>
                <a:gd name="T15" fmla="*/ 601 h 601"/>
                <a:gd name="T16" fmla="*/ 132 w 223"/>
                <a:gd name="T17" fmla="*/ 601 h 601"/>
                <a:gd name="T18" fmla="*/ 132 w 223"/>
                <a:gd name="T19" fmla="*/ 212 h 601"/>
                <a:gd name="T20" fmla="*/ 223 w 223"/>
                <a:gd name="T21" fmla="*/ 212 h 601"/>
                <a:gd name="T22" fmla="*/ 223 w 223"/>
                <a:gd name="T23" fmla="*/ 164 h 601"/>
                <a:gd name="T24" fmla="*/ 132 w 223"/>
                <a:gd name="T25" fmla="*/ 164 h 601"/>
                <a:gd name="T26" fmla="*/ 132 w 223"/>
                <a:gd name="T27"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601">
                  <a:moveTo>
                    <a:pt x="132" y="0"/>
                  </a:moveTo>
                  <a:lnTo>
                    <a:pt x="131" y="0"/>
                  </a:lnTo>
                  <a:lnTo>
                    <a:pt x="78" y="72"/>
                  </a:lnTo>
                  <a:lnTo>
                    <a:pt x="78" y="164"/>
                  </a:lnTo>
                  <a:lnTo>
                    <a:pt x="0" y="164"/>
                  </a:lnTo>
                  <a:lnTo>
                    <a:pt x="0" y="212"/>
                  </a:lnTo>
                  <a:lnTo>
                    <a:pt x="78" y="212"/>
                  </a:lnTo>
                  <a:lnTo>
                    <a:pt x="78" y="601"/>
                  </a:lnTo>
                  <a:lnTo>
                    <a:pt x="132" y="601"/>
                  </a:lnTo>
                  <a:lnTo>
                    <a:pt x="132" y="212"/>
                  </a:lnTo>
                  <a:lnTo>
                    <a:pt x="223" y="212"/>
                  </a:lnTo>
                  <a:lnTo>
                    <a:pt x="223" y="164"/>
                  </a:lnTo>
                  <a:lnTo>
                    <a:pt x="132" y="164"/>
                  </a:lnTo>
                  <a:lnTo>
                    <a:pt x="13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18"/>
            <p:cNvSpPr>
              <a:spLocks/>
            </p:cNvSpPr>
            <p:nvPr userDrawn="1"/>
          </p:nvSpPr>
          <p:spPr bwMode="auto">
            <a:xfrm>
              <a:off x="3351" y="1353"/>
              <a:ext cx="300" cy="810"/>
            </a:xfrm>
            <a:custGeom>
              <a:avLst/>
              <a:gdLst>
                <a:gd name="T0" fmla="*/ 180 w 300"/>
                <a:gd name="T1" fmla="*/ 0 h 810"/>
                <a:gd name="T2" fmla="*/ 177 w 300"/>
                <a:gd name="T3" fmla="*/ 0 h 810"/>
                <a:gd name="T4" fmla="*/ 104 w 300"/>
                <a:gd name="T5" fmla="*/ 99 h 810"/>
                <a:gd name="T6" fmla="*/ 104 w 300"/>
                <a:gd name="T7" fmla="*/ 221 h 810"/>
                <a:gd name="T8" fmla="*/ 0 w 300"/>
                <a:gd name="T9" fmla="*/ 221 h 810"/>
                <a:gd name="T10" fmla="*/ 0 w 300"/>
                <a:gd name="T11" fmla="*/ 287 h 810"/>
                <a:gd name="T12" fmla="*/ 104 w 300"/>
                <a:gd name="T13" fmla="*/ 287 h 810"/>
                <a:gd name="T14" fmla="*/ 104 w 300"/>
                <a:gd name="T15" fmla="*/ 810 h 810"/>
                <a:gd name="T16" fmla="*/ 180 w 300"/>
                <a:gd name="T17" fmla="*/ 810 h 810"/>
                <a:gd name="T18" fmla="*/ 180 w 300"/>
                <a:gd name="T19" fmla="*/ 287 h 810"/>
                <a:gd name="T20" fmla="*/ 300 w 300"/>
                <a:gd name="T21" fmla="*/ 287 h 810"/>
                <a:gd name="T22" fmla="*/ 300 w 300"/>
                <a:gd name="T23" fmla="*/ 221 h 810"/>
                <a:gd name="T24" fmla="*/ 180 w 300"/>
                <a:gd name="T25" fmla="*/ 221 h 810"/>
                <a:gd name="T26" fmla="*/ 180 w 300"/>
                <a:gd name="T27"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810">
                  <a:moveTo>
                    <a:pt x="180" y="0"/>
                  </a:moveTo>
                  <a:lnTo>
                    <a:pt x="177" y="0"/>
                  </a:lnTo>
                  <a:lnTo>
                    <a:pt x="104" y="99"/>
                  </a:lnTo>
                  <a:lnTo>
                    <a:pt x="104" y="221"/>
                  </a:lnTo>
                  <a:lnTo>
                    <a:pt x="0" y="221"/>
                  </a:lnTo>
                  <a:lnTo>
                    <a:pt x="0" y="287"/>
                  </a:lnTo>
                  <a:lnTo>
                    <a:pt x="104" y="287"/>
                  </a:lnTo>
                  <a:lnTo>
                    <a:pt x="104" y="810"/>
                  </a:lnTo>
                  <a:lnTo>
                    <a:pt x="180" y="810"/>
                  </a:lnTo>
                  <a:lnTo>
                    <a:pt x="180" y="287"/>
                  </a:lnTo>
                  <a:lnTo>
                    <a:pt x="300" y="287"/>
                  </a:lnTo>
                  <a:lnTo>
                    <a:pt x="300" y="221"/>
                  </a:lnTo>
                  <a:lnTo>
                    <a:pt x="180" y="221"/>
                  </a:lnTo>
                  <a:lnTo>
                    <a:pt x="18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9"/>
            <p:cNvSpPr>
              <a:spLocks/>
            </p:cNvSpPr>
            <p:nvPr userDrawn="1"/>
          </p:nvSpPr>
          <p:spPr bwMode="auto">
            <a:xfrm>
              <a:off x="2745" y="1574"/>
              <a:ext cx="509" cy="593"/>
            </a:xfrm>
            <a:custGeom>
              <a:avLst/>
              <a:gdLst>
                <a:gd name="T0" fmla="*/ 244 w 288"/>
                <a:gd name="T1" fmla="*/ 0 h 335"/>
                <a:gd name="T2" fmla="*/ 244 w 288"/>
                <a:gd name="T3" fmla="*/ 159 h 335"/>
                <a:gd name="T4" fmla="*/ 218 w 288"/>
                <a:gd name="T5" fmla="*/ 266 h 335"/>
                <a:gd name="T6" fmla="*/ 144 w 288"/>
                <a:gd name="T7" fmla="*/ 295 h 335"/>
                <a:gd name="T8" fmla="*/ 54 w 288"/>
                <a:gd name="T9" fmla="*/ 242 h 335"/>
                <a:gd name="T10" fmla="*/ 44 w 288"/>
                <a:gd name="T11" fmla="*/ 159 h 335"/>
                <a:gd name="T12" fmla="*/ 44 w 288"/>
                <a:gd name="T13" fmla="*/ 87 h 335"/>
                <a:gd name="T14" fmla="*/ 0 w 288"/>
                <a:gd name="T15" fmla="*/ 142 h 335"/>
                <a:gd name="T16" fmla="*/ 0 w 288"/>
                <a:gd name="T17" fmla="*/ 169 h 335"/>
                <a:gd name="T18" fmla="*/ 144 w 288"/>
                <a:gd name="T19" fmla="*/ 335 h 335"/>
                <a:gd name="T20" fmla="*/ 288 w 288"/>
                <a:gd name="T21" fmla="*/ 169 h 335"/>
                <a:gd name="T22" fmla="*/ 288 w 288"/>
                <a:gd name="T23" fmla="*/ 0 h 335"/>
                <a:gd name="T24" fmla="*/ 244 w 288"/>
                <a:gd name="T25"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335">
                  <a:moveTo>
                    <a:pt x="244" y="0"/>
                  </a:moveTo>
                  <a:cubicBezTo>
                    <a:pt x="244" y="159"/>
                    <a:pt x="244" y="159"/>
                    <a:pt x="244" y="159"/>
                  </a:cubicBezTo>
                  <a:cubicBezTo>
                    <a:pt x="244" y="206"/>
                    <a:pt x="244" y="238"/>
                    <a:pt x="218" y="266"/>
                  </a:cubicBezTo>
                  <a:cubicBezTo>
                    <a:pt x="201" y="283"/>
                    <a:pt x="175" y="295"/>
                    <a:pt x="144" y="295"/>
                  </a:cubicBezTo>
                  <a:cubicBezTo>
                    <a:pt x="103" y="295"/>
                    <a:pt x="69" y="275"/>
                    <a:pt x="54" y="242"/>
                  </a:cubicBezTo>
                  <a:cubicBezTo>
                    <a:pt x="44" y="222"/>
                    <a:pt x="44" y="194"/>
                    <a:pt x="44" y="159"/>
                  </a:cubicBezTo>
                  <a:cubicBezTo>
                    <a:pt x="44" y="87"/>
                    <a:pt x="44" y="87"/>
                    <a:pt x="44" y="87"/>
                  </a:cubicBezTo>
                  <a:cubicBezTo>
                    <a:pt x="0" y="142"/>
                    <a:pt x="0" y="142"/>
                    <a:pt x="0" y="142"/>
                  </a:cubicBezTo>
                  <a:cubicBezTo>
                    <a:pt x="0" y="169"/>
                    <a:pt x="0" y="169"/>
                    <a:pt x="0" y="169"/>
                  </a:cubicBezTo>
                  <a:cubicBezTo>
                    <a:pt x="0" y="280"/>
                    <a:pt x="51" y="335"/>
                    <a:pt x="144" y="335"/>
                  </a:cubicBezTo>
                  <a:cubicBezTo>
                    <a:pt x="238" y="335"/>
                    <a:pt x="288" y="280"/>
                    <a:pt x="288" y="169"/>
                  </a:cubicBezTo>
                  <a:cubicBezTo>
                    <a:pt x="288" y="0"/>
                    <a:pt x="288" y="0"/>
                    <a:pt x="288" y="0"/>
                  </a:cubicBezTo>
                  <a:lnTo>
                    <a:pt x="24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20"/>
            <p:cNvSpPr>
              <a:spLocks/>
            </p:cNvSpPr>
            <p:nvPr userDrawn="1"/>
          </p:nvSpPr>
          <p:spPr bwMode="auto">
            <a:xfrm>
              <a:off x="2419" y="1742"/>
              <a:ext cx="164" cy="418"/>
            </a:xfrm>
            <a:custGeom>
              <a:avLst/>
              <a:gdLst>
                <a:gd name="T0" fmla="*/ 0 w 164"/>
                <a:gd name="T1" fmla="*/ 0 h 418"/>
                <a:gd name="T2" fmla="*/ 0 w 164"/>
                <a:gd name="T3" fmla="*/ 418 h 418"/>
                <a:gd name="T4" fmla="*/ 164 w 164"/>
                <a:gd name="T5" fmla="*/ 206 h 418"/>
                <a:gd name="T6" fmla="*/ 164 w 164"/>
                <a:gd name="T7" fmla="*/ 0 h 418"/>
                <a:gd name="T8" fmla="*/ 0 w 164"/>
                <a:gd name="T9" fmla="*/ 0 h 418"/>
              </a:gdLst>
              <a:ahLst/>
              <a:cxnLst>
                <a:cxn ang="0">
                  <a:pos x="T0" y="T1"/>
                </a:cxn>
                <a:cxn ang="0">
                  <a:pos x="T2" y="T3"/>
                </a:cxn>
                <a:cxn ang="0">
                  <a:pos x="T4" y="T5"/>
                </a:cxn>
                <a:cxn ang="0">
                  <a:pos x="T6" y="T7"/>
                </a:cxn>
                <a:cxn ang="0">
                  <a:pos x="T8" y="T9"/>
                </a:cxn>
              </a:cxnLst>
              <a:rect l="0" t="0" r="r" b="b"/>
              <a:pathLst>
                <a:path w="164" h="418">
                  <a:moveTo>
                    <a:pt x="0" y="0"/>
                  </a:moveTo>
                  <a:lnTo>
                    <a:pt x="0" y="418"/>
                  </a:lnTo>
                  <a:lnTo>
                    <a:pt x="164" y="206"/>
                  </a:lnTo>
                  <a:lnTo>
                    <a:pt x="164"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21"/>
            <p:cNvSpPr>
              <a:spLocks/>
            </p:cNvSpPr>
            <p:nvPr userDrawn="1"/>
          </p:nvSpPr>
          <p:spPr bwMode="auto">
            <a:xfrm>
              <a:off x="2419" y="1261"/>
              <a:ext cx="528" cy="313"/>
            </a:xfrm>
            <a:custGeom>
              <a:avLst/>
              <a:gdLst>
                <a:gd name="T0" fmla="*/ 166 w 299"/>
                <a:gd name="T1" fmla="*/ 94 h 177"/>
                <a:gd name="T2" fmla="*/ 228 w 299"/>
                <a:gd name="T3" fmla="*/ 94 h 177"/>
                <a:gd name="T4" fmla="*/ 299 w 299"/>
                <a:gd name="T5" fmla="*/ 0 h 177"/>
                <a:gd name="T6" fmla="*/ 166 w 299"/>
                <a:gd name="T7" fmla="*/ 0 h 177"/>
                <a:gd name="T8" fmla="*/ 0 w 299"/>
                <a:gd name="T9" fmla="*/ 166 h 177"/>
                <a:gd name="T10" fmla="*/ 0 w 299"/>
                <a:gd name="T11" fmla="*/ 176 h 177"/>
                <a:gd name="T12" fmla="*/ 0 w 299"/>
                <a:gd name="T13" fmla="*/ 177 h 177"/>
                <a:gd name="T14" fmla="*/ 72 w 299"/>
                <a:gd name="T15" fmla="*/ 177 h 177"/>
                <a:gd name="T16" fmla="*/ 93 w 299"/>
                <a:gd name="T17" fmla="*/ 177 h 177"/>
                <a:gd name="T18" fmla="*/ 93 w 299"/>
                <a:gd name="T19" fmla="*/ 166 h 177"/>
                <a:gd name="T20" fmla="*/ 166 w 299"/>
                <a:gd name="T21"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177">
                  <a:moveTo>
                    <a:pt x="166" y="94"/>
                  </a:moveTo>
                  <a:cubicBezTo>
                    <a:pt x="228" y="94"/>
                    <a:pt x="228" y="94"/>
                    <a:pt x="228" y="94"/>
                  </a:cubicBezTo>
                  <a:cubicBezTo>
                    <a:pt x="299" y="0"/>
                    <a:pt x="299" y="0"/>
                    <a:pt x="299" y="0"/>
                  </a:cubicBezTo>
                  <a:cubicBezTo>
                    <a:pt x="166" y="0"/>
                    <a:pt x="166" y="0"/>
                    <a:pt x="166" y="0"/>
                  </a:cubicBezTo>
                  <a:cubicBezTo>
                    <a:pt x="74" y="0"/>
                    <a:pt x="0" y="75"/>
                    <a:pt x="0" y="166"/>
                  </a:cubicBezTo>
                  <a:cubicBezTo>
                    <a:pt x="0" y="176"/>
                    <a:pt x="0" y="176"/>
                    <a:pt x="0" y="176"/>
                  </a:cubicBezTo>
                  <a:cubicBezTo>
                    <a:pt x="0" y="177"/>
                    <a:pt x="0" y="177"/>
                    <a:pt x="0" y="177"/>
                  </a:cubicBezTo>
                  <a:cubicBezTo>
                    <a:pt x="72" y="177"/>
                    <a:pt x="72" y="177"/>
                    <a:pt x="72" y="177"/>
                  </a:cubicBezTo>
                  <a:cubicBezTo>
                    <a:pt x="93" y="177"/>
                    <a:pt x="93" y="177"/>
                    <a:pt x="93" y="177"/>
                  </a:cubicBezTo>
                  <a:cubicBezTo>
                    <a:pt x="93" y="166"/>
                    <a:pt x="93" y="166"/>
                    <a:pt x="93" y="166"/>
                  </a:cubicBezTo>
                  <a:cubicBezTo>
                    <a:pt x="93" y="126"/>
                    <a:pt x="126" y="94"/>
                    <a:pt x="166" y="9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22"/>
            <p:cNvSpPr>
              <a:spLocks/>
            </p:cNvSpPr>
            <p:nvPr userDrawn="1"/>
          </p:nvSpPr>
          <p:spPr bwMode="auto">
            <a:xfrm>
              <a:off x="2583" y="1574"/>
              <a:ext cx="231" cy="168"/>
            </a:xfrm>
            <a:custGeom>
              <a:avLst/>
              <a:gdLst>
                <a:gd name="T0" fmla="*/ 0 w 231"/>
                <a:gd name="T1" fmla="*/ 0 h 168"/>
                <a:gd name="T2" fmla="*/ 65 w 231"/>
                <a:gd name="T3" fmla="*/ 84 h 168"/>
                <a:gd name="T4" fmla="*/ 0 w 231"/>
                <a:gd name="T5" fmla="*/ 168 h 168"/>
                <a:gd name="T6" fmla="*/ 162 w 231"/>
                <a:gd name="T7" fmla="*/ 168 h 168"/>
                <a:gd name="T8" fmla="*/ 231 w 231"/>
                <a:gd name="T9" fmla="*/ 84 h 168"/>
                <a:gd name="T10" fmla="*/ 162 w 231"/>
                <a:gd name="T11" fmla="*/ 0 h 168"/>
                <a:gd name="T12" fmla="*/ 0 w 231"/>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231" h="168">
                  <a:moveTo>
                    <a:pt x="0" y="0"/>
                  </a:moveTo>
                  <a:lnTo>
                    <a:pt x="65" y="84"/>
                  </a:lnTo>
                  <a:lnTo>
                    <a:pt x="0" y="168"/>
                  </a:lnTo>
                  <a:lnTo>
                    <a:pt x="162" y="168"/>
                  </a:lnTo>
                  <a:lnTo>
                    <a:pt x="231" y="84"/>
                  </a:lnTo>
                  <a:lnTo>
                    <a:pt x="162"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52" name="Picture 5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61569" y="6282892"/>
            <a:ext cx="910490" cy="526061"/>
          </a:xfrm>
          <a:prstGeom prst="rect">
            <a:avLst/>
          </a:prstGeom>
        </p:spPr>
      </p:pic>
      <p:pic>
        <p:nvPicPr>
          <p:cNvPr id="53" name="Picture 7"/>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33399" y="6287524"/>
            <a:ext cx="900801" cy="5337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666054"/>
      </p:ext>
    </p:extLst>
  </p:cSld>
  <p:clrMapOvr>
    <a:masterClrMapping/>
  </p:clrMapOvr>
  <p:hf sldNum="0" hdr="0" dt="0"/>
  <p:extLst mod="1">
    <p:ext uri="{DCECCB84-F9BA-43D5-87BE-67443E8EF086}">
      <p15:sldGuideLst xmlns:p15="http://schemas.microsoft.com/office/powerpoint/2012/main">
        <p15:guide id="1" orient="horz" pos="363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Main title, body &amp;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587375" y="1016000"/>
            <a:ext cx="11304588"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p:cNvSpPr>
            <a:spLocks noGrp="1"/>
          </p:cNvSpPr>
          <p:nvPr>
            <p:ph type="body" sz="quarter" idx="11"/>
          </p:nvPr>
        </p:nvSpPr>
        <p:spPr>
          <a:xfrm>
            <a:off x="587375" y="6582848"/>
            <a:ext cx="11304588" cy="344488"/>
          </a:xfrm>
        </p:spPr>
        <p:txBody>
          <a:bodyPr anchor="t">
            <a:noAutofit/>
          </a:bodyPr>
          <a:lstStyle>
            <a:lvl1pPr>
              <a:spcBef>
                <a:spcPts val="0"/>
              </a:spcBef>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36660795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Purple Divider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spcCol="0" rtlCol="0" anchor="ctr"/>
          <a:lstStyle/>
          <a:p>
            <a:pPr algn="ctr"/>
            <a:endParaRPr lang="en-GB" sz="1500" dirty="0">
              <a:solidFill>
                <a:srgbClr val="FFFFFF"/>
              </a:solidFill>
            </a:endParaRPr>
          </a:p>
        </p:txBody>
      </p:sp>
      <p:grpSp>
        <p:nvGrpSpPr>
          <p:cNvPr id="2" name="Group 1"/>
          <p:cNvGrpSpPr/>
          <p:nvPr/>
        </p:nvGrpSpPr>
        <p:grpSpPr>
          <a:xfrm flipH="1">
            <a:off x="9668484" y="1229383"/>
            <a:ext cx="3250008" cy="6140001"/>
            <a:chOff x="-546281" y="922036"/>
            <a:chExt cx="2437506" cy="4605001"/>
          </a:xfrm>
        </p:grpSpPr>
        <p:sp>
          <p:nvSpPr>
            <p:cNvPr id="8" name="Chevron 3"/>
            <p:cNvSpPr/>
            <p:nvPr/>
          </p:nvSpPr>
          <p:spPr>
            <a:xfrm rot="8100000">
              <a:off x="-546281" y="922036"/>
              <a:ext cx="1630597" cy="1224430"/>
            </a:xfrm>
            <a:custGeom>
              <a:avLst/>
              <a:gdLst/>
              <a:ahLst/>
              <a:cxnLst/>
              <a:rect l="l" t="t" r="r" b="b"/>
              <a:pathLst>
                <a:path w="1630597" h="1224430">
                  <a:moveTo>
                    <a:pt x="0" y="1224430"/>
                  </a:moveTo>
                  <a:lnTo>
                    <a:pt x="612215" y="612215"/>
                  </a:lnTo>
                  <a:lnTo>
                    <a:pt x="0" y="0"/>
                  </a:lnTo>
                  <a:lnTo>
                    <a:pt x="1453232" y="0"/>
                  </a:lnTo>
                  <a:lnTo>
                    <a:pt x="1630597" y="177365"/>
                  </a:lnTo>
                  <a:lnTo>
                    <a:pt x="583531" y="122443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9" name="Chevron 2"/>
            <p:cNvSpPr/>
            <p:nvPr/>
          </p:nvSpPr>
          <p:spPr>
            <a:xfrm rot="10800000">
              <a:off x="0" y="2858486"/>
              <a:ext cx="1891225" cy="1224430"/>
            </a:xfrm>
            <a:custGeom>
              <a:avLst/>
              <a:gdLst/>
              <a:ahLst/>
              <a:cxnLst/>
              <a:rect l="l" t="t" r="r" b="b"/>
              <a:pathLst>
                <a:path w="1891225" h="1224430">
                  <a:moveTo>
                    <a:pt x="1453232" y="1224430"/>
                  </a:moveTo>
                  <a:lnTo>
                    <a:pt x="0" y="1224430"/>
                  </a:lnTo>
                  <a:lnTo>
                    <a:pt x="612215" y="612215"/>
                  </a:lnTo>
                  <a:lnTo>
                    <a:pt x="0" y="0"/>
                  </a:lnTo>
                  <a:lnTo>
                    <a:pt x="1453232" y="0"/>
                  </a:lnTo>
                  <a:lnTo>
                    <a:pt x="1891225" y="437993"/>
                  </a:lnTo>
                  <a:lnTo>
                    <a:pt x="1891225" y="786437"/>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10" name="Chevron 4"/>
            <p:cNvSpPr/>
            <p:nvPr/>
          </p:nvSpPr>
          <p:spPr>
            <a:xfrm rot="13500000">
              <a:off x="-254942" y="4666220"/>
              <a:ext cx="1087134" cy="634499"/>
            </a:xfrm>
            <a:custGeom>
              <a:avLst/>
              <a:gdLst/>
              <a:ahLst/>
              <a:cxnLst/>
              <a:rect l="l" t="t" r="r" b="b"/>
              <a:pathLst>
                <a:path w="1087134" h="634499">
                  <a:moveTo>
                    <a:pt x="1087134" y="452636"/>
                  </a:moveTo>
                  <a:lnTo>
                    <a:pt x="905271" y="634499"/>
                  </a:lnTo>
                  <a:lnTo>
                    <a:pt x="0" y="634499"/>
                  </a:lnTo>
                  <a:lnTo>
                    <a:pt x="634499" y="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grpSp>
      <p:sp>
        <p:nvSpPr>
          <p:cNvPr id="3" name="Title 2"/>
          <p:cNvSpPr>
            <a:spLocks noGrp="1"/>
          </p:cNvSpPr>
          <p:nvPr>
            <p:ph type="title"/>
          </p:nvPr>
        </p:nvSpPr>
        <p:spPr>
          <a:xfrm>
            <a:off x="838200" y="658853"/>
            <a:ext cx="10515600" cy="1325563"/>
          </a:xfrm>
        </p:spPr>
        <p:txBody>
          <a:bodyPr/>
          <a:lstStyle>
            <a:lvl1pPr>
              <a:lnSpc>
                <a:spcPct val="80000"/>
              </a:lnSpc>
              <a:defRPr/>
            </a:lvl1pPr>
          </a:lstStyle>
          <a:p>
            <a:r>
              <a:rPr lang="en-US"/>
              <a:t>Click to edit Master title style</a:t>
            </a:r>
            <a:endParaRPr lang="en-GB"/>
          </a:p>
        </p:txBody>
      </p:sp>
      <p:sp>
        <p:nvSpPr>
          <p:cNvPr id="5" name="Text Placeholder 4"/>
          <p:cNvSpPr>
            <a:spLocks noGrp="1"/>
          </p:cNvSpPr>
          <p:nvPr>
            <p:ph type="body" sz="quarter" idx="10"/>
          </p:nvPr>
        </p:nvSpPr>
        <p:spPr>
          <a:xfrm>
            <a:off x="838200" y="2117861"/>
            <a:ext cx="8742363" cy="1971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8196277"/>
      </p:ext>
    </p:extLst>
  </p:cSld>
  <p:clrMapOvr>
    <a:masterClrMapping/>
  </p:clrMapOvr>
  <p:extLst mod="1">
    <p:ext uri="{DCECCB84-F9BA-43D5-87BE-67443E8EF086}">
      <p15:sldGuideLst xmlns:p15="http://schemas.microsoft.com/office/powerpoint/2012/main">
        <p15:guide id="1" orient="horz" pos="116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Main &amp; Sub Heading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46617" y="0"/>
            <a:ext cx="11745383"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3467"/>
            </a:lvl1pPr>
          </a:lstStyle>
          <a:p>
            <a:pPr marL="0" marR="0" lvl="0" indent="0" algn="l" defTabSz="1038977"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0" name="Text Placeholder 18"/>
          <p:cNvSpPr>
            <a:spLocks noGrp="1"/>
          </p:cNvSpPr>
          <p:nvPr>
            <p:ph type="body" sz="quarter" idx="11"/>
          </p:nvPr>
        </p:nvSpPr>
        <p:spPr>
          <a:xfrm>
            <a:off x="446617" y="764285"/>
            <a:ext cx="11421535" cy="432048"/>
          </a:xfrm>
          <a:prstGeom prst="rect">
            <a:avLst/>
          </a:prstGeom>
        </p:spPr>
        <p:txBody>
          <a:bodyPr lIns="77925" tIns="38963" rIns="77925" bIns="38963" anchor="t">
            <a:noAutofit/>
          </a:bodyPr>
          <a:lstStyle>
            <a:lvl1pPr marL="0" indent="0">
              <a:buFont typeface="Arial" pitchFamily="34" charset="0"/>
              <a:buNone/>
              <a:defRPr sz="2267">
                <a:solidFill>
                  <a:schemeClr val="tx2"/>
                </a:solidFill>
                <a:latin typeface="+mn-lt"/>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4564027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bod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Main slide to use</a:t>
            </a:r>
            <a:endParaRPr lang="en-GB" dirty="0"/>
          </a:p>
        </p:txBody>
      </p:sp>
      <p:sp>
        <p:nvSpPr>
          <p:cNvPr id="11" name="Content Placeholder 10"/>
          <p:cNvSpPr>
            <a:spLocks noGrp="1"/>
          </p:cNvSpPr>
          <p:nvPr>
            <p:ph sz="quarter" idx="17" hasCustomPrompt="1"/>
          </p:nvPr>
        </p:nvSpPr>
        <p:spPr>
          <a:xfrm>
            <a:off x="587375" y="1016000"/>
            <a:ext cx="11304588" cy="5184775"/>
          </a:xfrm>
        </p:spPr>
        <p:txBody>
          <a:bodyPr>
            <a:noAutofit/>
          </a:bodyPr>
          <a:lstStyle>
            <a:lvl1pPr marL="0" indent="0">
              <a:spcBef>
                <a:spcPts val="600"/>
              </a:spcBef>
              <a:spcAft>
                <a:spcPts val="300"/>
              </a:spcAft>
              <a:buSzPct val="80000"/>
              <a:buFont typeface="Century Gothic" panose="020B0502020202020204" pitchFamily="34" charset="0"/>
              <a:buNone/>
              <a:defRPr/>
            </a:lvl1pPr>
            <a:lvl2pPr>
              <a:spcBef>
                <a:spcPts val="1200"/>
              </a:spcBef>
              <a:spcAft>
                <a:spcPts val="300"/>
              </a:spcAft>
              <a:defRPr/>
            </a:lvl2pPr>
            <a:lvl4pPr>
              <a:defRPr sz="1200"/>
            </a:lvl4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8"/>
          </p:nvPr>
        </p:nvSpPr>
        <p:spPr>
          <a:xfrm>
            <a:off x="587375" y="6200775"/>
            <a:ext cx="11304588" cy="319088"/>
          </a:xfrm>
        </p:spPr>
        <p:txBody>
          <a:bodyPr anchor="b">
            <a:noAutofit/>
          </a:bodyPr>
          <a:lstStyle>
            <a:lvl1pPr>
              <a:spcAft>
                <a:spcPts val="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3162040810"/>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eft, 2 column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6" name="Text Placeholder 5"/>
          <p:cNvSpPr>
            <a:spLocks noGrp="1"/>
          </p:cNvSpPr>
          <p:nvPr>
            <p:ph type="body" sz="quarter" idx="13" hasCustomPrompt="1"/>
          </p:nvPr>
        </p:nvSpPr>
        <p:spPr>
          <a:xfrm>
            <a:off x="587375" y="1016000"/>
            <a:ext cx="4606925" cy="5184775"/>
          </a:xfrm>
        </p:spPr>
        <p:txBody>
          <a:bodyPr numCol="1" spcCol="180000"/>
          <a:lstStyle>
            <a:lvl1pPr>
              <a:spcBef>
                <a:spcPts val="0"/>
              </a:spcBef>
              <a:spcAft>
                <a:spcPts val="1200"/>
              </a:spcAft>
              <a:defRPr/>
            </a:lvl1pPr>
            <a:lvl2pPr>
              <a:spcBef>
                <a:spcPts val="0"/>
              </a:spcBef>
              <a:defRPr/>
            </a:lvl2p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
        <p:nvSpPr>
          <p:cNvPr id="4" name="Table Placeholder 3"/>
          <p:cNvSpPr>
            <a:spLocks noGrp="1"/>
          </p:cNvSpPr>
          <p:nvPr>
            <p:ph type="tbl" sz="quarter" idx="19"/>
          </p:nvPr>
        </p:nvSpPr>
        <p:spPr>
          <a:xfrm>
            <a:off x="5375275" y="1016000"/>
            <a:ext cx="6516688" cy="5184775"/>
          </a:xfrm>
        </p:spPr>
        <p:txBody>
          <a:bodyPr/>
          <a:lstStyle/>
          <a:p>
            <a:r>
              <a:rPr lang="en-US"/>
              <a:t>Click icon to add table</a:t>
            </a:r>
            <a:endParaRPr lang="en-GB"/>
          </a:p>
        </p:txBody>
      </p:sp>
    </p:spTree>
    <p:extLst>
      <p:ext uri="{BB962C8B-B14F-4D97-AF65-F5344CB8AC3E}">
        <p14:creationId xmlns:p14="http://schemas.microsoft.com/office/powerpoint/2010/main" val="2626390996"/>
      </p:ext>
    </p:extLst>
  </p:cSld>
  <p:clrMapOvr>
    <a:masterClrMapping/>
  </p:clrMapOvr>
  <p:extLst mod="1">
    <p:ext uri="{DCECCB84-F9BA-43D5-87BE-67443E8EF086}">
      <p15:sldGuideLst xmlns:p15="http://schemas.microsoft.com/office/powerpoint/2012/main">
        <p15:guide id="2" pos="3273" userDrawn="1">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mmunicate">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spcCol="0" rtlCol="0" anchor="ctr"/>
          <a:lstStyle/>
          <a:p>
            <a:pPr algn="ctr"/>
            <a:endParaRPr lang="en-GB" sz="1500" dirty="0">
              <a:solidFill>
                <a:srgbClr val="FFFFFF"/>
              </a:solidFill>
            </a:endParaRPr>
          </a:p>
        </p:txBody>
      </p:sp>
      <p:sp>
        <p:nvSpPr>
          <p:cNvPr id="10" name="Chevron 19"/>
          <p:cNvSpPr/>
          <p:nvPr/>
        </p:nvSpPr>
        <p:spPr>
          <a:xfrm>
            <a:off x="5677993" y="0"/>
            <a:ext cx="4411265" cy="1874808"/>
          </a:xfrm>
          <a:custGeom>
            <a:avLst/>
            <a:gdLst/>
            <a:ahLst/>
            <a:cxnLst/>
            <a:rect l="l" t="t" r="r" b="b"/>
            <a:pathLst>
              <a:path w="1291939" h="549080">
                <a:moveTo>
                  <a:pt x="216802" y="0"/>
                </a:moveTo>
                <a:lnTo>
                  <a:pt x="1125800" y="0"/>
                </a:lnTo>
                <a:lnTo>
                  <a:pt x="1291939" y="166139"/>
                </a:lnTo>
                <a:lnTo>
                  <a:pt x="908998" y="549080"/>
                </a:lnTo>
                <a:lnTo>
                  <a:pt x="0" y="549080"/>
                </a:lnTo>
                <a:lnTo>
                  <a:pt x="382941" y="166139"/>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11" name="Chevron 16"/>
          <p:cNvSpPr/>
          <p:nvPr/>
        </p:nvSpPr>
        <p:spPr>
          <a:xfrm rot="10800000">
            <a:off x="10089256" y="-1"/>
            <a:ext cx="2102744" cy="1874804"/>
          </a:xfrm>
          <a:custGeom>
            <a:avLst/>
            <a:gdLst/>
            <a:ahLst/>
            <a:cxnLst/>
            <a:rect l="l" t="t" r="r" b="b"/>
            <a:pathLst>
              <a:path w="1577058" h="1406103">
                <a:moveTo>
                  <a:pt x="1151608" y="1406103"/>
                </a:moveTo>
                <a:lnTo>
                  <a:pt x="0" y="1406103"/>
                </a:lnTo>
                <a:lnTo>
                  <a:pt x="0" y="0"/>
                </a:lnTo>
                <a:lnTo>
                  <a:pt x="596408" y="0"/>
                </a:lnTo>
                <a:lnTo>
                  <a:pt x="1577058" y="98065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2" name="Title 1"/>
          <p:cNvSpPr>
            <a:spLocks noGrp="1"/>
          </p:cNvSpPr>
          <p:nvPr>
            <p:ph type="title"/>
          </p:nvPr>
        </p:nvSpPr>
        <p:spPr>
          <a:xfrm>
            <a:off x="838200" y="1874808"/>
            <a:ext cx="10515600" cy="1325563"/>
          </a:xfrm>
        </p:spPr>
        <p:txBody>
          <a:bodyPr/>
          <a:lstStyle>
            <a:lvl1pPr>
              <a:lnSpc>
                <a:spcPct val="80000"/>
              </a:lnSpc>
              <a:defRPr/>
            </a:lvl1pPr>
          </a:lstStyle>
          <a:p>
            <a:r>
              <a:rPr lang="en-US" dirty="0"/>
              <a:t>Click to edit Master title style</a:t>
            </a:r>
            <a:endParaRPr lang="en-GB" dirty="0"/>
          </a:p>
        </p:txBody>
      </p:sp>
      <p:sp>
        <p:nvSpPr>
          <p:cNvPr id="4" name="Text Placeholder 3"/>
          <p:cNvSpPr>
            <a:spLocks noGrp="1"/>
          </p:cNvSpPr>
          <p:nvPr>
            <p:ph type="body" sz="quarter" idx="10"/>
          </p:nvPr>
        </p:nvSpPr>
        <p:spPr>
          <a:xfrm>
            <a:off x="838200" y="3325813"/>
            <a:ext cx="10515600" cy="2187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0074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_Plain Divider slide">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3900" tIns="51951" rIns="103900" bIns="51951" spcCol="0" rtlCol="0" anchor="ctr"/>
          <a:lstStyle/>
          <a:p>
            <a:pPr algn="ctr"/>
            <a:endParaRPr lang="en-GB" sz="2000" dirty="0">
              <a:solidFill>
                <a:srgbClr val="FFFFFF"/>
              </a:solidFill>
            </a:endParaRPr>
          </a:p>
        </p:txBody>
      </p:sp>
      <p:sp>
        <p:nvSpPr>
          <p:cNvPr id="20" name="Title Placeholder 1"/>
          <p:cNvSpPr>
            <a:spLocks noGrp="1"/>
          </p:cNvSpPr>
          <p:nvPr>
            <p:ph type="title"/>
          </p:nvPr>
        </p:nvSpPr>
        <p:spPr>
          <a:xfrm>
            <a:off x="1278467" y="4488227"/>
            <a:ext cx="10454219" cy="776250"/>
          </a:xfrm>
          <a:prstGeom prst="rect">
            <a:avLst/>
          </a:prstGeom>
          <a:noFill/>
          <a:ln w="9525" algn="ctr">
            <a:noFill/>
            <a:miter lim="800000"/>
            <a:headEnd/>
            <a:tailEnd/>
          </a:ln>
          <a:effectLst/>
        </p:spPr>
        <p:txBody>
          <a:bodyPr vert="horz" wrap="square" lIns="77925" tIns="38963" rIns="77925" bIns="38963" numCol="1" rtlCol="0" anchor="b" anchorCtr="0" compatLnSpc="1">
            <a:prstTxWarp prst="textNoShape">
              <a:avLst/>
            </a:prstTxWarp>
            <a:spAutoFit/>
          </a:bodyPr>
          <a:lstStyle>
            <a:lvl1pPr algn="l">
              <a:defRPr sz="4533" b="0">
                <a:solidFill>
                  <a:srgbClr val="FFFFFF"/>
                </a:solidFill>
              </a:defRPr>
            </a:lvl1pPr>
          </a:lstStyle>
          <a:p>
            <a:pPr marL="0" marR="0" lvl="0" indent="0" algn="l" defTabSz="1038977" rtl="0" eaLnBrk="1" fontAlgn="base" latinLnBrk="0" hangingPunct="1">
              <a:lnSpc>
                <a:spcPct val="100000"/>
              </a:lnSpc>
              <a:spcBef>
                <a:spcPct val="0"/>
              </a:spcBef>
              <a:spcAft>
                <a:spcPct val="0"/>
              </a:spcAft>
              <a:buClrTx/>
              <a:buSzTx/>
              <a:buFontTx/>
              <a:buNone/>
              <a:tabLst/>
            </a:pPr>
            <a:r>
              <a:rPr lang="en-US" dirty="0"/>
              <a:t>Click to edit Master title style</a:t>
            </a:r>
            <a:endParaRPr lang="en-GB" dirty="0"/>
          </a:p>
        </p:txBody>
      </p:sp>
      <p:sp>
        <p:nvSpPr>
          <p:cNvPr id="10" name="Chevron 19"/>
          <p:cNvSpPr/>
          <p:nvPr userDrawn="1"/>
        </p:nvSpPr>
        <p:spPr>
          <a:xfrm>
            <a:off x="5677992" y="0"/>
            <a:ext cx="4411265" cy="1874808"/>
          </a:xfrm>
          <a:custGeom>
            <a:avLst/>
            <a:gdLst/>
            <a:ahLst/>
            <a:cxnLst/>
            <a:rect l="l" t="t" r="r" b="b"/>
            <a:pathLst>
              <a:path w="1291939" h="549080">
                <a:moveTo>
                  <a:pt x="216802" y="0"/>
                </a:moveTo>
                <a:lnTo>
                  <a:pt x="1125800" y="0"/>
                </a:lnTo>
                <a:lnTo>
                  <a:pt x="1291939" y="166139"/>
                </a:lnTo>
                <a:lnTo>
                  <a:pt x="908998" y="549080"/>
                </a:lnTo>
                <a:lnTo>
                  <a:pt x="0" y="549080"/>
                </a:lnTo>
                <a:lnTo>
                  <a:pt x="382941" y="166139"/>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3900" tIns="51951" rIns="103900" bIns="51951" rtlCol="0" anchor="ctr"/>
          <a:lstStyle/>
          <a:p>
            <a:pPr algn="ctr"/>
            <a:endParaRPr lang="en-GB" sz="2000" dirty="0">
              <a:solidFill>
                <a:schemeClr val="tx1"/>
              </a:solidFill>
            </a:endParaRPr>
          </a:p>
        </p:txBody>
      </p:sp>
      <p:sp>
        <p:nvSpPr>
          <p:cNvPr id="11" name="Chevron 16"/>
          <p:cNvSpPr/>
          <p:nvPr userDrawn="1"/>
        </p:nvSpPr>
        <p:spPr>
          <a:xfrm rot="10800000">
            <a:off x="10089256" y="-1"/>
            <a:ext cx="2102744" cy="1874804"/>
          </a:xfrm>
          <a:custGeom>
            <a:avLst/>
            <a:gdLst/>
            <a:ahLst/>
            <a:cxnLst/>
            <a:rect l="l" t="t" r="r" b="b"/>
            <a:pathLst>
              <a:path w="1577058" h="1406103">
                <a:moveTo>
                  <a:pt x="1151608" y="1406103"/>
                </a:moveTo>
                <a:lnTo>
                  <a:pt x="0" y="1406103"/>
                </a:lnTo>
                <a:lnTo>
                  <a:pt x="0" y="0"/>
                </a:lnTo>
                <a:lnTo>
                  <a:pt x="596408" y="0"/>
                </a:lnTo>
                <a:lnTo>
                  <a:pt x="1577058" y="98065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3900" tIns="51951" rIns="103900" bIns="51951" rtlCol="0" anchor="ctr"/>
          <a:lstStyle/>
          <a:p>
            <a:pPr algn="ctr"/>
            <a:endParaRPr lang="en-GB" sz="2000" dirty="0">
              <a:solidFill>
                <a:schemeClr val="tx1"/>
              </a:solidFill>
            </a:endParaRPr>
          </a:p>
        </p:txBody>
      </p:sp>
    </p:spTree>
    <p:extLst>
      <p:ext uri="{BB962C8B-B14F-4D97-AF65-F5344CB8AC3E}">
        <p14:creationId xmlns:p14="http://schemas.microsoft.com/office/powerpoint/2010/main" val="2004328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and bod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Main slide to use</a:t>
            </a:r>
            <a:endParaRPr lang="en-GB" dirty="0"/>
          </a:p>
        </p:txBody>
      </p:sp>
      <p:sp>
        <p:nvSpPr>
          <p:cNvPr id="11" name="Content Placeholder 10"/>
          <p:cNvSpPr>
            <a:spLocks noGrp="1"/>
          </p:cNvSpPr>
          <p:nvPr>
            <p:ph sz="quarter" idx="17" hasCustomPrompt="1"/>
          </p:nvPr>
        </p:nvSpPr>
        <p:spPr>
          <a:xfrm>
            <a:off x="587375" y="1016000"/>
            <a:ext cx="11304588" cy="5184775"/>
          </a:xfrm>
        </p:spPr>
        <p:txBody>
          <a:bodyPr/>
          <a:lstStyle>
            <a:lvl1pPr marL="0" indent="0">
              <a:spcBef>
                <a:spcPts val="600"/>
              </a:spcBef>
              <a:spcAft>
                <a:spcPts val="300"/>
              </a:spcAft>
              <a:buSzPct val="80000"/>
              <a:buFont typeface="Century Gothic" panose="020B0502020202020204" pitchFamily="34" charset="0"/>
              <a:buNone/>
              <a:defRPr/>
            </a:lvl1pPr>
            <a:lvl2pPr>
              <a:spcBef>
                <a:spcPts val="1200"/>
              </a:spcBef>
              <a:spcAft>
                <a:spcPts val="300"/>
              </a:spcAft>
              <a:defRPr/>
            </a:lvl2pPr>
            <a:lvl4pPr>
              <a:defRPr sz="1200"/>
            </a:lvl4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8"/>
          </p:nvPr>
        </p:nvSpPr>
        <p:spPr>
          <a:xfrm>
            <a:off x="587375" y="6527414"/>
            <a:ext cx="11304588" cy="319088"/>
          </a:xfrm>
        </p:spPr>
        <p:txBody>
          <a:bodyPr anchor="t">
            <a:noAutofit/>
          </a:bodyPr>
          <a:lstStyle>
            <a:lvl1pPr>
              <a:spcAft>
                <a:spcPts val="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1108854563"/>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le and body">
    <p:spTree>
      <p:nvGrpSpPr>
        <p:cNvPr id="1" name=""/>
        <p:cNvGrpSpPr/>
        <p:nvPr/>
      </p:nvGrpSpPr>
      <p:grpSpPr>
        <a:xfrm>
          <a:off x="0" y="0"/>
          <a:ext cx="0" cy="0"/>
          <a:chOff x="0" y="0"/>
          <a:chExt cx="0" cy="0"/>
        </a:xfrm>
      </p:grpSpPr>
      <p:sp>
        <p:nvSpPr>
          <p:cNvPr id="5" name="Rectangle 4"/>
          <p:cNvSpPr/>
          <p:nvPr userDrawn="1"/>
        </p:nvSpPr>
        <p:spPr>
          <a:xfrm>
            <a:off x="11565924" y="6355173"/>
            <a:ext cx="465438" cy="25569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hasCustomPrompt="1"/>
          </p:nvPr>
        </p:nvSpPr>
        <p:spPr/>
        <p:txBody>
          <a:bodyPr/>
          <a:lstStyle>
            <a:lvl1pPr>
              <a:lnSpc>
                <a:spcPct val="80000"/>
              </a:lnSpc>
              <a:defRPr/>
            </a:lvl1pPr>
          </a:lstStyle>
          <a:p>
            <a:r>
              <a:rPr lang="en-US" dirty="0"/>
              <a:t>Main slide to use</a:t>
            </a:r>
            <a:endParaRPr lang="en-GB" dirty="0"/>
          </a:p>
        </p:txBody>
      </p:sp>
      <p:sp>
        <p:nvSpPr>
          <p:cNvPr id="11" name="Content Placeholder 10"/>
          <p:cNvSpPr>
            <a:spLocks noGrp="1"/>
          </p:cNvSpPr>
          <p:nvPr>
            <p:ph sz="quarter" idx="17" hasCustomPrompt="1"/>
          </p:nvPr>
        </p:nvSpPr>
        <p:spPr>
          <a:xfrm>
            <a:off x="587375" y="1016001"/>
            <a:ext cx="11304588" cy="469900"/>
          </a:xfrm>
        </p:spPr>
        <p:txBody>
          <a:bodyPr>
            <a:noAutofit/>
          </a:bodyPr>
          <a:lstStyle>
            <a:lvl1pPr marL="0" indent="0">
              <a:spcBef>
                <a:spcPts val="600"/>
              </a:spcBef>
              <a:spcAft>
                <a:spcPts val="300"/>
              </a:spcAft>
              <a:buSzPct val="80000"/>
              <a:buFont typeface="Century Gothic" panose="020B0502020202020204" pitchFamily="34" charset="0"/>
              <a:buNone/>
              <a:defRPr/>
            </a:lvl1pPr>
            <a:lvl2pPr>
              <a:spcBef>
                <a:spcPts val="600"/>
              </a:spcBef>
              <a:spcAft>
                <a:spcPts val="300"/>
              </a:spcAft>
              <a:defRPr/>
            </a:lvl2pPr>
            <a:lvl3pPr>
              <a:spcBef>
                <a:spcPts val="600"/>
              </a:spcBef>
              <a:spcAft>
                <a:spcPts val="300"/>
              </a:spcAft>
              <a:defRPr/>
            </a:lvl3pPr>
            <a:lvl4pPr>
              <a:spcBef>
                <a:spcPts val="600"/>
              </a:spcBef>
              <a:spcAft>
                <a:spcPts val="300"/>
              </a:spcAft>
              <a:defRPr sz="1200"/>
            </a:lvl4pPr>
            <a:lvl5pPr>
              <a:spcBef>
                <a:spcPts val="600"/>
              </a:spcBef>
              <a:spcAft>
                <a:spcPts val="300"/>
              </a:spcAft>
              <a:defRPr/>
            </a:lvl5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4"/>
          <p:cNvGrpSpPr>
            <a:grpSpLocks noChangeAspect="1"/>
          </p:cNvGrpSpPr>
          <p:nvPr userDrawn="1"/>
        </p:nvGrpSpPr>
        <p:grpSpPr bwMode="auto">
          <a:xfrm>
            <a:off x="163641" y="6355173"/>
            <a:ext cx="226788" cy="386379"/>
            <a:chOff x="3138" y="-1900"/>
            <a:chExt cx="297" cy="506"/>
          </a:xfrm>
          <a:solidFill>
            <a:schemeClr val="accent1"/>
          </a:solidFill>
        </p:grpSpPr>
        <p:sp>
          <p:nvSpPr>
            <p:cNvPr id="8" name="Freeform 6"/>
            <p:cNvSpPr>
              <a:spLocks/>
            </p:cNvSpPr>
            <p:nvPr userDrawn="1"/>
          </p:nvSpPr>
          <p:spPr bwMode="auto">
            <a:xfrm>
              <a:off x="3138" y="-1630"/>
              <a:ext cx="93" cy="236"/>
            </a:xfrm>
            <a:custGeom>
              <a:avLst/>
              <a:gdLst>
                <a:gd name="T0" fmla="*/ 0 w 93"/>
                <a:gd name="T1" fmla="*/ 0 h 236"/>
                <a:gd name="T2" fmla="*/ 0 w 93"/>
                <a:gd name="T3" fmla="*/ 236 h 236"/>
                <a:gd name="T4" fmla="*/ 93 w 93"/>
                <a:gd name="T5" fmla="*/ 117 h 236"/>
                <a:gd name="T6" fmla="*/ 93 w 93"/>
                <a:gd name="T7" fmla="*/ 0 h 236"/>
                <a:gd name="T8" fmla="*/ 0 w 93"/>
                <a:gd name="T9" fmla="*/ 0 h 236"/>
              </a:gdLst>
              <a:ahLst/>
              <a:cxnLst>
                <a:cxn ang="0">
                  <a:pos x="T0" y="T1"/>
                </a:cxn>
                <a:cxn ang="0">
                  <a:pos x="T2" y="T3"/>
                </a:cxn>
                <a:cxn ang="0">
                  <a:pos x="T4" y="T5"/>
                </a:cxn>
                <a:cxn ang="0">
                  <a:pos x="T6" y="T7"/>
                </a:cxn>
                <a:cxn ang="0">
                  <a:pos x="T8" y="T9"/>
                </a:cxn>
              </a:cxnLst>
              <a:rect l="0" t="0" r="r" b="b"/>
              <a:pathLst>
                <a:path w="93" h="236">
                  <a:moveTo>
                    <a:pt x="0" y="0"/>
                  </a:moveTo>
                  <a:lnTo>
                    <a:pt x="0" y="236"/>
                  </a:lnTo>
                  <a:lnTo>
                    <a:pt x="93" y="117"/>
                  </a:lnTo>
                  <a:lnTo>
                    <a:pt x="93" y="0"/>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3138" y="-1900"/>
              <a:ext cx="297" cy="176"/>
            </a:xfrm>
            <a:custGeom>
              <a:avLst/>
              <a:gdLst>
                <a:gd name="T0" fmla="*/ 93 w 168"/>
                <a:gd name="T1" fmla="*/ 52 h 99"/>
                <a:gd name="T2" fmla="*/ 128 w 168"/>
                <a:gd name="T3" fmla="*/ 52 h 99"/>
                <a:gd name="T4" fmla="*/ 168 w 168"/>
                <a:gd name="T5" fmla="*/ 0 h 99"/>
                <a:gd name="T6" fmla="*/ 93 w 168"/>
                <a:gd name="T7" fmla="*/ 0 h 99"/>
                <a:gd name="T8" fmla="*/ 0 w 168"/>
                <a:gd name="T9" fmla="*/ 93 h 99"/>
                <a:gd name="T10" fmla="*/ 0 w 168"/>
                <a:gd name="T11" fmla="*/ 99 h 99"/>
                <a:gd name="T12" fmla="*/ 0 w 168"/>
                <a:gd name="T13" fmla="*/ 99 h 99"/>
                <a:gd name="T14" fmla="*/ 41 w 168"/>
                <a:gd name="T15" fmla="*/ 99 h 99"/>
                <a:gd name="T16" fmla="*/ 53 w 168"/>
                <a:gd name="T17" fmla="*/ 99 h 99"/>
                <a:gd name="T18" fmla="*/ 53 w 168"/>
                <a:gd name="T19" fmla="*/ 93 h 99"/>
                <a:gd name="T20" fmla="*/ 93 w 168"/>
                <a:gd name="T21"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99">
                  <a:moveTo>
                    <a:pt x="93" y="52"/>
                  </a:moveTo>
                  <a:cubicBezTo>
                    <a:pt x="128" y="52"/>
                    <a:pt x="128" y="52"/>
                    <a:pt x="128" y="52"/>
                  </a:cubicBezTo>
                  <a:cubicBezTo>
                    <a:pt x="168" y="0"/>
                    <a:pt x="168" y="0"/>
                    <a:pt x="168" y="0"/>
                  </a:cubicBezTo>
                  <a:cubicBezTo>
                    <a:pt x="93" y="0"/>
                    <a:pt x="93" y="0"/>
                    <a:pt x="93" y="0"/>
                  </a:cubicBezTo>
                  <a:cubicBezTo>
                    <a:pt x="42" y="0"/>
                    <a:pt x="0" y="42"/>
                    <a:pt x="0" y="93"/>
                  </a:cubicBezTo>
                  <a:cubicBezTo>
                    <a:pt x="0" y="99"/>
                    <a:pt x="0" y="99"/>
                    <a:pt x="0" y="99"/>
                  </a:cubicBezTo>
                  <a:cubicBezTo>
                    <a:pt x="0" y="99"/>
                    <a:pt x="0" y="99"/>
                    <a:pt x="0" y="99"/>
                  </a:cubicBezTo>
                  <a:cubicBezTo>
                    <a:pt x="41" y="99"/>
                    <a:pt x="41" y="99"/>
                    <a:pt x="41" y="99"/>
                  </a:cubicBezTo>
                  <a:cubicBezTo>
                    <a:pt x="53" y="99"/>
                    <a:pt x="53" y="99"/>
                    <a:pt x="53" y="99"/>
                  </a:cubicBezTo>
                  <a:cubicBezTo>
                    <a:pt x="53" y="93"/>
                    <a:pt x="53" y="93"/>
                    <a:pt x="53" y="93"/>
                  </a:cubicBezTo>
                  <a:cubicBezTo>
                    <a:pt x="53" y="71"/>
                    <a:pt x="71" y="52"/>
                    <a:pt x="93" y="5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p:cNvSpPr>
              <a:spLocks/>
            </p:cNvSpPr>
            <p:nvPr userDrawn="1"/>
          </p:nvSpPr>
          <p:spPr bwMode="auto">
            <a:xfrm>
              <a:off x="3231" y="-1724"/>
              <a:ext cx="130" cy="94"/>
            </a:xfrm>
            <a:custGeom>
              <a:avLst/>
              <a:gdLst>
                <a:gd name="T0" fmla="*/ 0 w 130"/>
                <a:gd name="T1" fmla="*/ 0 h 94"/>
                <a:gd name="T2" fmla="*/ 36 w 130"/>
                <a:gd name="T3" fmla="*/ 48 h 94"/>
                <a:gd name="T4" fmla="*/ 0 w 130"/>
                <a:gd name="T5" fmla="*/ 94 h 94"/>
                <a:gd name="T6" fmla="*/ 91 w 130"/>
                <a:gd name="T7" fmla="*/ 94 h 94"/>
                <a:gd name="T8" fmla="*/ 130 w 130"/>
                <a:gd name="T9" fmla="*/ 48 h 94"/>
                <a:gd name="T10" fmla="*/ 91 w 130"/>
                <a:gd name="T11" fmla="*/ 0 h 94"/>
                <a:gd name="T12" fmla="*/ 0 w 130"/>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30" h="94">
                  <a:moveTo>
                    <a:pt x="0" y="0"/>
                  </a:moveTo>
                  <a:lnTo>
                    <a:pt x="36" y="48"/>
                  </a:lnTo>
                  <a:lnTo>
                    <a:pt x="0" y="94"/>
                  </a:lnTo>
                  <a:lnTo>
                    <a:pt x="91" y="94"/>
                  </a:lnTo>
                  <a:lnTo>
                    <a:pt x="130" y="48"/>
                  </a:lnTo>
                  <a:lnTo>
                    <a:pt x="91" y="0"/>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81043276"/>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Graph">
    <p:spTree>
      <p:nvGrpSpPr>
        <p:cNvPr id="1" name=""/>
        <p:cNvGrpSpPr/>
        <p:nvPr/>
      </p:nvGrpSpPr>
      <p:grpSpPr>
        <a:xfrm>
          <a:off x="0" y="0"/>
          <a:ext cx="0" cy="0"/>
          <a:chOff x="0" y="0"/>
          <a:chExt cx="0" cy="0"/>
        </a:xfrm>
      </p:grpSpPr>
      <p:sp>
        <p:nvSpPr>
          <p:cNvPr id="17" name="Text Placeholder 18"/>
          <p:cNvSpPr>
            <a:spLocks noGrp="1"/>
          </p:cNvSpPr>
          <p:nvPr>
            <p:ph type="body" sz="quarter" idx="13"/>
          </p:nvPr>
        </p:nvSpPr>
        <p:spPr>
          <a:xfrm>
            <a:off x="446619" y="6214533"/>
            <a:ext cx="11421533" cy="295995"/>
          </a:xfrm>
          <a:prstGeom prst="rect">
            <a:avLst/>
          </a:prstGeom>
        </p:spPr>
        <p:txBody>
          <a:bodyPr lIns="77925" tIns="38963" rIns="77925" bIns="38963" anchor="b">
            <a:noAutofit/>
          </a:bodyPr>
          <a:lstStyle>
            <a:lvl1pPr marL="0" marR="0" indent="0" algn="l" defTabSz="1038977" rtl="0" eaLnBrk="1" fontAlgn="auto" latinLnBrk="0" hangingPunct="1">
              <a:lnSpc>
                <a:spcPct val="100000"/>
              </a:lnSpc>
              <a:spcBef>
                <a:spcPct val="20000"/>
              </a:spcBef>
              <a:spcAft>
                <a:spcPts val="0"/>
              </a:spcAft>
              <a:buClrTx/>
              <a:buSzPct val="130000"/>
              <a:buFont typeface="Arial" pitchFamily="34" charset="0"/>
              <a:buNone/>
              <a:tabLst/>
              <a:defRPr sz="1200" i="1">
                <a:solidFill>
                  <a:schemeClr val="bg2"/>
                </a:solidFill>
                <a:latin typeface="+mn-lt"/>
              </a:defRPr>
            </a:lvl1pPr>
            <a:lvl2pPr>
              <a:buNone/>
              <a:defRPr/>
            </a:lvl2pPr>
            <a:lvl3pPr>
              <a:buNone/>
              <a:defRPr/>
            </a:lvl3pPr>
            <a:lvl4pPr>
              <a:buNone/>
              <a:defRPr/>
            </a:lvl4pPr>
            <a:lvl5pPr>
              <a:buNone/>
              <a:defRPr/>
            </a:lvl5pPr>
          </a:lstStyle>
          <a:p>
            <a:pPr lvl="0"/>
            <a:r>
              <a:rPr lang="en-US"/>
              <a:t>Click to edit Master text styles</a:t>
            </a:r>
          </a:p>
        </p:txBody>
      </p:sp>
      <p:sp>
        <p:nvSpPr>
          <p:cNvPr id="8" name="Text Placeholder 18"/>
          <p:cNvSpPr>
            <a:spLocks noGrp="1"/>
          </p:cNvSpPr>
          <p:nvPr>
            <p:ph type="body" sz="quarter" idx="12"/>
          </p:nvPr>
        </p:nvSpPr>
        <p:spPr>
          <a:xfrm>
            <a:off x="446618" y="1268760"/>
            <a:ext cx="11745383" cy="576064"/>
          </a:xfrm>
          <a:prstGeom prst="rect">
            <a:avLst/>
          </a:prstGeom>
        </p:spPr>
        <p:txBody>
          <a:bodyPr lIns="77925" tIns="38963" rIns="77925" bIns="38963" anchor="t">
            <a:noAutofit/>
          </a:bodyPr>
          <a:lstStyle>
            <a:lvl1pPr marL="0" marR="0" indent="0" algn="l" defTabSz="1038977" rtl="0" eaLnBrk="1" fontAlgn="auto" latinLnBrk="0" hangingPunct="1">
              <a:lnSpc>
                <a:spcPct val="100000"/>
              </a:lnSpc>
              <a:spcBef>
                <a:spcPct val="20000"/>
              </a:spcBef>
              <a:spcAft>
                <a:spcPts val="0"/>
              </a:spcAft>
              <a:buClrTx/>
              <a:buSzPct val="130000"/>
              <a:buFont typeface="Arial" pitchFamily="34" charset="0"/>
              <a:buNone/>
              <a:tabLst/>
              <a:defRPr sz="1867">
                <a:solidFill>
                  <a:schemeClr val="bg2"/>
                </a:solidFill>
                <a:latin typeface="+mn-lt"/>
              </a:defRPr>
            </a:lvl1pPr>
            <a:lvl2pPr>
              <a:buNone/>
              <a:defRPr>
                <a:solidFill>
                  <a:schemeClr val="bg2"/>
                </a:solidFill>
              </a:defRPr>
            </a:lvl2pPr>
            <a:lvl3pPr>
              <a:buNone/>
              <a:defRPr/>
            </a:lvl3pPr>
            <a:lvl4pPr>
              <a:buNone/>
              <a:defRPr/>
            </a:lvl4pPr>
            <a:lvl5pPr>
              <a:buNone/>
              <a:defRPr/>
            </a:lvl5pPr>
          </a:lstStyle>
          <a:p>
            <a:pPr lvl="0"/>
            <a:r>
              <a:rPr lang="en-US"/>
              <a:t>Click to edit Master text styles</a:t>
            </a:r>
          </a:p>
        </p:txBody>
      </p:sp>
      <p:sp>
        <p:nvSpPr>
          <p:cNvPr id="10" name="Title Placeholder 1"/>
          <p:cNvSpPr>
            <a:spLocks noGrp="1"/>
          </p:cNvSpPr>
          <p:nvPr>
            <p:ph type="title"/>
          </p:nvPr>
        </p:nvSpPr>
        <p:spPr>
          <a:xfrm>
            <a:off x="446618" y="0"/>
            <a:ext cx="11745383" cy="762963"/>
          </a:xfrm>
          <a:prstGeom prst="rect">
            <a:avLst/>
          </a:prstGeom>
          <a:noFill/>
          <a:ln w="9525" algn="ctr">
            <a:noFill/>
            <a:miter lim="800000"/>
            <a:headEnd/>
            <a:tailEnd/>
          </a:ln>
          <a:effectLst/>
        </p:spPr>
        <p:txBody>
          <a:bodyPr vert="horz" wrap="square" lIns="77925" tIns="90000" rIns="77925" bIns="38963" numCol="1" rtlCol="0" anchor="t" anchorCtr="0" compatLnSpc="1">
            <a:prstTxWarp prst="textNoShape">
              <a:avLst/>
            </a:prstTxWarp>
            <a:normAutofit/>
          </a:bodyPr>
          <a:lstStyle>
            <a:lvl1pPr>
              <a:defRPr sz="3467"/>
            </a:lvl1pPr>
          </a:lstStyle>
          <a:p>
            <a:pPr marL="0" marR="0" lvl="0" indent="0" algn="l" defTabSz="1038977" rtl="0" eaLnBrk="1" fontAlgn="base" latinLnBrk="0" hangingPunct="1">
              <a:lnSpc>
                <a:spcPct val="100000"/>
              </a:lnSpc>
              <a:spcBef>
                <a:spcPct val="0"/>
              </a:spcBef>
              <a:spcAft>
                <a:spcPct val="0"/>
              </a:spcAft>
              <a:buClrTx/>
              <a:buSzTx/>
              <a:buFontTx/>
              <a:buNone/>
              <a:tabLst/>
            </a:pPr>
            <a:r>
              <a:rPr lang="en-US"/>
              <a:t>Click to edit Master title style</a:t>
            </a:r>
            <a:endParaRPr lang="en-GB" dirty="0"/>
          </a:p>
        </p:txBody>
      </p:sp>
      <p:sp>
        <p:nvSpPr>
          <p:cNvPr id="11" name="Text Placeholder 18"/>
          <p:cNvSpPr>
            <a:spLocks noGrp="1"/>
          </p:cNvSpPr>
          <p:nvPr>
            <p:ph type="body" sz="quarter" idx="11"/>
          </p:nvPr>
        </p:nvSpPr>
        <p:spPr>
          <a:xfrm>
            <a:off x="446617" y="764285"/>
            <a:ext cx="11745383" cy="432048"/>
          </a:xfrm>
          <a:prstGeom prst="rect">
            <a:avLst/>
          </a:prstGeom>
        </p:spPr>
        <p:txBody>
          <a:bodyPr lIns="77925" tIns="38963" rIns="77925" bIns="38963" anchor="t">
            <a:noAutofit/>
          </a:bodyPr>
          <a:lstStyle>
            <a:lvl1pPr marL="0" indent="0">
              <a:buFont typeface="Arial" pitchFamily="34" charset="0"/>
              <a:buNone/>
              <a:defRPr sz="2267">
                <a:solidFill>
                  <a:schemeClr val="tx2"/>
                </a:solidFill>
                <a:latin typeface="+mn-lt"/>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630127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Experience">
    <p:bg>
      <p:bgPr>
        <a:solidFill>
          <a:schemeClr val="accent3"/>
        </a:solidFill>
        <a:effectLst/>
      </p:bgPr>
    </p:bg>
    <p:spTree>
      <p:nvGrpSpPr>
        <p:cNvPr id="1" name=""/>
        <p:cNvGrpSpPr/>
        <p:nvPr/>
      </p:nvGrpSpPr>
      <p:grpSpPr>
        <a:xfrm>
          <a:off x="0" y="0"/>
          <a:ext cx="0" cy="0"/>
          <a:chOff x="0" y="0"/>
          <a:chExt cx="0" cy="0"/>
        </a:xfrm>
      </p:grpSpPr>
      <p:grpSp>
        <p:nvGrpSpPr>
          <p:cNvPr id="8" name="Group 7"/>
          <p:cNvGrpSpPr/>
          <p:nvPr userDrawn="1"/>
        </p:nvGrpSpPr>
        <p:grpSpPr>
          <a:xfrm rot="5400000">
            <a:off x="923963" y="-2187585"/>
            <a:ext cx="3250009" cy="6140001"/>
            <a:chOff x="-728374" y="1229383"/>
            <a:chExt cx="3250009" cy="6140001"/>
          </a:xfrm>
        </p:grpSpPr>
        <p:sp>
          <p:nvSpPr>
            <p:cNvPr id="5" name="Chevron 3"/>
            <p:cNvSpPr/>
            <p:nvPr userDrawn="1"/>
          </p:nvSpPr>
          <p:spPr>
            <a:xfrm rot="8100000">
              <a:off x="-728374" y="1229383"/>
              <a:ext cx="2174129" cy="1632573"/>
            </a:xfrm>
            <a:custGeom>
              <a:avLst/>
              <a:gdLst/>
              <a:ahLst/>
              <a:cxnLst/>
              <a:rect l="l" t="t" r="r" b="b"/>
              <a:pathLst>
                <a:path w="1630597" h="1224430">
                  <a:moveTo>
                    <a:pt x="0" y="1224430"/>
                  </a:moveTo>
                  <a:lnTo>
                    <a:pt x="612215" y="612215"/>
                  </a:lnTo>
                  <a:lnTo>
                    <a:pt x="0" y="0"/>
                  </a:lnTo>
                  <a:lnTo>
                    <a:pt x="1453232" y="0"/>
                  </a:lnTo>
                  <a:lnTo>
                    <a:pt x="1630597" y="177365"/>
                  </a:lnTo>
                  <a:lnTo>
                    <a:pt x="583531" y="122443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6" name="Chevron 2"/>
            <p:cNvSpPr/>
            <p:nvPr userDrawn="1"/>
          </p:nvSpPr>
          <p:spPr>
            <a:xfrm rot="10800000">
              <a:off x="2" y="3811316"/>
              <a:ext cx="2521633" cy="1632573"/>
            </a:xfrm>
            <a:custGeom>
              <a:avLst/>
              <a:gdLst/>
              <a:ahLst/>
              <a:cxnLst/>
              <a:rect l="l" t="t" r="r" b="b"/>
              <a:pathLst>
                <a:path w="1891225" h="1224430">
                  <a:moveTo>
                    <a:pt x="1453232" y="1224430"/>
                  </a:moveTo>
                  <a:lnTo>
                    <a:pt x="0" y="1224430"/>
                  </a:lnTo>
                  <a:lnTo>
                    <a:pt x="612215" y="612215"/>
                  </a:lnTo>
                  <a:lnTo>
                    <a:pt x="0" y="0"/>
                  </a:lnTo>
                  <a:lnTo>
                    <a:pt x="1453232" y="0"/>
                  </a:lnTo>
                  <a:lnTo>
                    <a:pt x="1891225" y="437993"/>
                  </a:lnTo>
                  <a:lnTo>
                    <a:pt x="1891225" y="786437"/>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sp>
          <p:nvSpPr>
            <p:cNvPr id="7" name="Chevron 4"/>
            <p:cNvSpPr/>
            <p:nvPr userDrawn="1"/>
          </p:nvSpPr>
          <p:spPr>
            <a:xfrm rot="13500000">
              <a:off x="-339923" y="6221628"/>
              <a:ext cx="1449512" cy="845999"/>
            </a:xfrm>
            <a:custGeom>
              <a:avLst/>
              <a:gdLst/>
              <a:ahLst/>
              <a:cxnLst/>
              <a:rect l="l" t="t" r="r" b="b"/>
              <a:pathLst>
                <a:path w="1087134" h="634499">
                  <a:moveTo>
                    <a:pt x="1087134" y="452636"/>
                  </a:moveTo>
                  <a:lnTo>
                    <a:pt x="905271" y="634499"/>
                  </a:lnTo>
                  <a:lnTo>
                    <a:pt x="0" y="634499"/>
                  </a:lnTo>
                  <a:lnTo>
                    <a:pt x="634499" y="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sz="1500" dirty="0">
                <a:solidFill>
                  <a:schemeClr val="tx1"/>
                </a:solidFill>
              </a:endParaRPr>
            </a:p>
          </p:txBody>
        </p:sp>
      </p:grpSp>
      <p:sp>
        <p:nvSpPr>
          <p:cNvPr id="3" name="Title 2"/>
          <p:cNvSpPr>
            <a:spLocks noGrp="1"/>
          </p:cNvSpPr>
          <p:nvPr>
            <p:ph type="title"/>
          </p:nvPr>
        </p:nvSpPr>
        <p:spPr>
          <a:xfrm>
            <a:off x="838200" y="3057525"/>
            <a:ext cx="10515600" cy="1325563"/>
          </a:xfrm>
        </p:spPr>
        <p:txBody>
          <a:bodyPr/>
          <a:lstStyle>
            <a:lvl1pPr algn="r">
              <a:lnSpc>
                <a:spcPct val="80000"/>
              </a:lnSpc>
              <a:defRPr/>
            </a:lvl1pPr>
          </a:lstStyle>
          <a:p>
            <a:r>
              <a:rPr lang="en-US"/>
              <a:t>Click to edit Master title style</a:t>
            </a:r>
            <a:endParaRPr lang="en-GB"/>
          </a:p>
        </p:txBody>
      </p:sp>
      <p:sp>
        <p:nvSpPr>
          <p:cNvPr id="9" name="Text Placeholder 8"/>
          <p:cNvSpPr>
            <a:spLocks noGrp="1"/>
          </p:cNvSpPr>
          <p:nvPr>
            <p:ph type="body" sz="quarter" idx="10"/>
          </p:nvPr>
        </p:nvSpPr>
        <p:spPr>
          <a:xfrm>
            <a:off x="838200" y="4508500"/>
            <a:ext cx="10515600" cy="1974849"/>
          </a:xfrm>
        </p:spPr>
        <p:txBody>
          <a:bodyPr/>
          <a:lstStyle>
            <a:lvl1pPr algn="r">
              <a:defRPr/>
            </a:lvl1pPr>
            <a:lvl2pPr algn="r">
              <a:defRPr/>
            </a:lvl2pPr>
            <a:lvl3pPr algn="r">
              <a:defRPr/>
            </a:lvl3pPr>
            <a:lvl4pPr algn="r">
              <a:defRPr/>
            </a:lvl4pPr>
            <a:lvl5pPr algn="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19998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F logo Blue">
    <p:bg>
      <p:bgPr>
        <a:solidFill>
          <a:schemeClr val="accent4"/>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9686674" y="2367889"/>
            <a:ext cx="2185987" cy="3711575"/>
            <a:chOff x="453" y="993"/>
            <a:chExt cx="1377" cy="2338"/>
          </a:xfrm>
          <a:solidFill>
            <a:schemeClr val="bg1"/>
          </a:solidFill>
        </p:grpSpPr>
        <p:sp>
          <p:nvSpPr>
            <p:cNvPr id="8" name="Freeform 5"/>
            <p:cNvSpPr>
              <a:spLocks/>
            </p:cNvSpPr>
            <p:nvPr userDrawn="1"/>
          </p:nvSpPr>
          <p:spPr bwMode="auto">
            <a:xfrm>
              <a:off x="453" y="2242"/>
              <a:ext cx="432" cy="1089"/>
            </a:xfrm>
            <a:custGeom>
              <a:avLst/>
              <a:gdLst>
                <a:gd name="T0" fmla="*/ 0 w 432"/>
                <a:gd name="T1" fmla="*/ 0 h 1089"/>
                <a:gd name="T2" fmla="*/ 0 w 432"/>
                <a:gd name="T3" fmla="*/ 1089 h 1089"/>
                <a:gd name="T4" fmla="*/ 432 w 432"/>
                <a:gd name="T5" fmla="*/ 537 h 1089"/>
                <a:gd name="T6" fmla="*/ 432 w 432"/>
                <a:gd name="T7" fmla="*/ 2 h 1089"/>
                <a:gd name="T8" fmla="*/ 0 w 432"/>
                <a:gd name="T9" fmla="*/ 0 h 1089"/>
              </a:gdLst>
              <a:ahLst/>
              <a:cxnLst>
                <a:cxn ang="0">
                  <a:pos x="T0" y="T1"/>
                </a:cxn>
                <a:cxn ang="0">
                  <a:pos x="T2" y="T3"/>
                </a:cxn>
                <a:cxn ang="0">
                  <a:pos x="T4" y="T5"/>
                </a:cxn>
                <a:cxn ang="0">
                  <a:pos x="T6" y="T7"/>
                </a:cxn>
                <a:cxn ang="0">
                  <a:pos x="T8" y="T9"/>
                </a:cxn>
              </a:cxnLst>
              <a:rect l="0" t="0" r="r" b="b"/>
              <a:pathLst>
                <a:path w="432" h="1089">
                  <a:moveTo>
                    <a:pt x="0" y="0"/>
                  </a:moveTo>
                  <a:lnTo>
                    <a:pt x="0" y="1089"/>
                  </a:lnTo>
                  <a:lnTo>
                    <a:pt x="432" y="537"/>
                  </a:lnTo>
                  <a:lnTo>
                    <a:pt x="432"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p:cNvSpPr>
              <a:spLocks/>
            </p:cNvSpPr>
            <p:nvPr userDrawn="1"/>
          </p:nvSpPr>
          <p:spPr bwMode="auto">
            <a:xfrm>
              <a:off x="453" y="993"/>
              <a:ext cx="1377" cy="813"/>
            </a:xfrm>
            <a:custGeom>
              <a:avLst/>
              <a:gdLst>
                <a:gd name="T0" fmla="*/ 432 w 778"/>
                <a:gd name="T1" fmla="*/ 244 h 460"/>
                <a:gd name="T2" fmla="*/ 595 w 778"/>
                <a:gd name="T3" fmla="*/ 244 h 460"/>
                <a:gd name="T4" fmla="*/ 778 w 778"/>
                <a:gd name="T5" fmla="*/ 0 h 460"/>
                <a:gd name="T6" fmla="*/ 432 w 778"/>
                <a:gd name="T7" fmla="*/ 0 h 460"/>
                <a:gd name="T8" fmla="*/ 0 w 778"/>
                <a:gd name="T9" fmla="*/ 433 h 460"/>
                <a:gd name="T10" fmla="*/ 0 w 778"/>
                <a:gd name="T11" fmla="*/ 459 h 460"/>
                <a:gd name="T12" fmla="*/ 1 w 778"/>
                <a:gd name="T13" fmla="*/ 460 h 460"/>
                <a:gd name="T14" fmla="*/ 189 w 778"/>
                <a:gd name="T15" fmla="*/ 460 h 460"/>
                <a:gd name="T16" fmla="*/ 244 w 778"/>
                <a:gd name="T17" fmla="*/ 460 h 460"/>
                <a:gd name="T18" fmla="*/ 244 w 778"/>
                <a:gd name="T19" fmla="*/ 433 h 460"/>
                <a:gd name="T20" fmla="*/ 432 w 778"/>
                <a:gd name="T21" fmla="*/ 24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8" h="460">
                  <a:moveTo>
                    <a:pt x="432" y="244"/>
                  </a:moveTo>
                  <a:cubicBezTo>
                    <a:pt x="595" y="244"/>
                    <a:pt x="595" y="244"/>
                    <a:pt x="595" y="244"/>
                  </a:cubicBezTo>
                  <a:cubicBezTo>
                    <a:pt x="778" y="0"/>
                    <a:pt x="778" y="0"/>
                    <a:pt x="778" y="0"/>
                  </a:cubicBezTo>
                  <a:cubicBezTo>
                    <a:pt x="432" y="0"/>
                    <a:pt x="432" y="0"/>
                    <a:pt x="432" y="0"/>
                  </a:cubicBezTo>
                  <a:cubicBezTo>
                    <a:pt x="194" y="0"/>
                    <a:pt x="0" y="194"/>
                    <a:pt x="0" y="433"/>
                  </a:cubicBezTo>
                  <a:cubicBezTo>
                    <a:pt x="0" y="459"/>
                    <a:pt x="0" y="459"/>
                    <a:pt x="0" y="459"/>
                  </a:cubicBezTo>
                  <a:cubicBezTo>
                    <a:pt x="1" y="460"/>
                    <a:pt x="1" y="460"/>
                    <a:pt x="1" y="460"/>
                  </a:cubicBezTo>
                  <a:cubicBezTo>
                    <a:pt x="189" y="460"/>
                    <a:pt x="189" y="460"/>
                    <a:pt x="189" y="460"/>
                  </a:cubicBezTo>
                  <a:cubicBezTo>
                    <a:pt x="244" y="460"/>
                    <a:pt x="244" y="460"/>
                    <a:pt x="244" y="460"/>
                  </a:cubicBezTo>
                  <a:cubicBezTo>
                    <a:pt x="244" y="433"/>
                    <a:pt x="244" y="433"/>
                    <a:pt x="244" y="433"/>
                  </a:cubicBezTo>
                  <a:cubicBezTo>
                    <a:pt x="244" y="329"/>
                    <a:pt x="328" y="244"/>
                    <a:pt x="432"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885" y="1806"/>
              <a:ext cx="600" cy="438"/>
            </a:xfrm>
            <a:custGeom>
              <a:avLst/>
              <a:gdLst>
                <a:gd name="T0" fmla="*/ 0 w 600"/>
                <a:gd name="T1" fmla="*/ 0 h 438"/>
                <a:gd name="T2" fmla="*/ 170 w 600"/>
                <a:gd name="T3" fmla="*/ 217 h 438"/>
                <a:gd name="T4" fmla="*/ 0 w 600"/>
                <a:gd name="T5" fmla="*/ 438 h 438"/>
                <a:gd name="T6" fmla="*/ 423 w 600"/>
                <a:gd name="T7" fmla="*/ 438 h 438"/>
                <a:gd name="T8" fmla="*/ 600 w 600"/>
                <a:gd name="T9" fmla="*/ 217 h 438"/>
                <a:gd name="T10" fmla="*/ 423 w 600"/>
                <a:gd name="T11" fmla="*/ 0 h 438"/>
                <a:gd name="T12" fmla="*/ 0 w 600"/>
                <a:gd name="T13" fmla="*/ 0 h 438"/>
              </a:gdLst>
              <a:ahLst/>
              <a:cxnLst>
                <a:cxn ang="0">
                  <a:pos x="T0" y="T1"/>
                </a:cxn>
                <a:cxn ang="0">
                  <a:pos x="T2" y="T3"/>
                </a:cxn>
                <a:cxn ang="0">
                  <a:pos x="T4" y="T5"/>
                </a:cxn>
                <a:cxn ang="0">
                  <a:pos x="T6" y="T7"/>
                </a:cxn>
                <a:cxn ang="0">
                  <a:pos x="T8" y="T9"/>
                </a:cxn>
                <a:cxn ang="0">
                  <a:pos x="T10" y="T11"/>
                </a:cxn>
                <a:cxn ang="0">
                  <a:pos x="T12" y="T13"/>
                </a:cxn>
              </a:cxnLst>
              <a:rect l="0" t="0" r="r" b="b"/>
              <a:pathLst>
                <a:path w="600" h="438">
                  <a:moveTo>
                    <a:pt x="0" y="0"/>
                  </a:moveTo>
                  <a:lnTo>
                    <a:pt x="170" y="217"/>
                  </a:lnTo>
                  <a:lnTo>
                    <a:pt x="0" y="438"/>
                  </a:lnTo>
                  <a:lnTo>
                    <a:pt x="423" y="438"/>
                  </a:lnTo>
                  <a:lnTo>
                    <a:pt x="600" y="217"/>
                  </a:lnTo>
                  <a:lnTo>
                    <a:pt x="42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itle 2"/>
          <p:cNvSpPr>
            <a:spLocks noGrp="1"/>
          </p:cNvSpPr>
          <p:nvPr>
            <p:ph type="title"/>
          </p:nvPr>
        </p:nvSpPr>
        <p:spPr>
          <a:xfrm>
            <a:off x="838200" y="2455667"/>
            <a:ext cx="8693150" cy="1325563"/>
          </a:xfrm>
        </p:spPr>
        <p:txBody>
          <a:bodyPr>
            <a:normAutofit/>
          </a:bodyPr>
          <a:lstStyle>
            <a:lvl1pPr>
              <a:lnSpc>
                <a:spcPct val="80000"/>
              </a:lnSpc>
              <a:defRPr sz="3600"/>
            </a:lvl1pPr>
          </a:lstStyle>
          <a:p>
            <a:r>
              <a:rPr lang="en-US" dirty="0"/>
              <a:t>Click to edit Master title style</a:t>
            </a:r>
            <a:endParaRPr lang="en-GB" dirty="0"/>
          </a:p>
        </p:txBody>
      </p:sp>
      <p:sp>
        <p:nvSpPr>
          <p:cNvPr id="5" name="Text Placeholder 4"/>
          <p:cNvSpPr>
            <a:spLocks noGrp="1"/>
          </p:cNvSpPr>
          <p:nvPr>
            <p:ph type="body" sz="quarter" idx="10"/>
          </p:nvPr>
        </p:nvSpPr>
        <p:spPr>
          <a:xfrm>
            <a:off x="838200" y="3922518"/>
            <a:ext cx="8693150" cy="18900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145559"/>
      </p:ext>
    </p:extLst>
  </p:cSld>
  <p:clrMapOvr>
    <a:masterClrMapping/>
  </p:clrMapOvr>
  <p:extLst mod="1">
    <p:ext uri="{DCECCB84-F9BA-43D5-87BE-67443E8EF086}">
      <p15:sldGuideLst xmlns:p15="http://schemas.microsoft.com/office/powerpoint/2012/main">
        <p15:guide id="1" orient="horz" pos="229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tact Green">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3192759" y="-17944"/>
            <a:ext cx="8999243" cy="6874423"/>
          </a:xfrm>
          <a:custGeom>
            <a:avLst/>
            <a:gdLst>
              <a:gd name="connsiteX0" fmla="*/ 5629637 w 8999243"/>
              <a:gd name="connsiteY0" fmla="*/ 0 h 6874422"/>
              <a:gd name="connsiteX1" fmla="*/ 8999243 w 8999243"/>
              <a:gd name="connsiteY1" fmla="*/ 0 h 6874422"/>
              <a:gd name="connsiteX2" fmla="*/ 8999243 w 8999243"/>
              <a:gd name="connsiteY2" fmla="*/ 6874422 h 6874422"/>
              <a:gd name="connsiteX3" fmla="*/ 0 w 8999243"/>
              <a:gd name="connsiteY3" fmla="*/ 6861829 h 6874422"/>
            </a:gdLst>
            <a:ahLst/>
            <a:cxnLst>
              <a:cxn ang="0">
                <a:pos x="connsiteX0" y="connsiteY0"/>
              </a:cxn>
              <a:cxn ang="0">
                <a:pos x="connsiteX1" y="connsiteY1"/>
              </a:cxn>
              <a:cxn ang="0">
                <a:pos x="connsiteX2" y="connsiteY2"/>
              </a:cxn>
              <a:cxn ang="0">
                <a:pos x="connsiteX3" y="connsiteY3"/>
              </a:cxn>
            </a:cxnLst>
            <a:rect l="l" t="t" r="r" b="b"/>
            <a:pathLst>
              <a:path w="8999243" h="6874422">
                <a:moveTo>
                  <a:pt x="5629637" y="0"/>
                </a:moveTo>
                <a:lnTo>
                  <a:pt x="8999243" y="0"/>
                </a:lnTo>
                <a:lnTo>
                  <a:pt x="8999243" y="6874422"/>
                </a:lnTo>
                <a:lnTo>
                  <a:pt x="0" y="6861829"/>
                </a:lnTo>
                <a:close/>
              </a:path>
            </a:pathLst>
          </a:custGeom>
          <a:solidFill>
            <a:schemeClr val="bg1">
              <a:lumMod val="95000"/>
            </a:schemeClr>
          </a:solidFill>
        </p:spPr>
        <p:txBody>
          <a:bodyPr wrap="square" anchor="ctr">
            <a:noAutofit/>
          </a:bodyPr>
          <a:lstStyle>
            <a:lvl1pPr algn="ctr">
              <a:defRPr/>
            </a:lvl1pPr>
          </a:lstStyle>
          <a:p>
            <a:endParaRPr lang="en-GB" dirty="0"/>
          </a:p>
        </p:txBody>
      </p:sp>
      <p:sp>
        <p:nvSpPr>
          <p:cNvPr id="2" name="Title 1"/>
          <p:cNvSpPr>
            <a:spLocks noGrp="1"/>
          </p:cNvSpPr>
          <p:nvPr>
            <p:ph type="title" hasCustomPrompt="1"/>
          </p:nvPr>
        </p:nvSpPr>
        <p:spPr>
          <a:xfrm>
            <a:off x="838200" y="2003425"/>
            <a:ext cx="4525371" cy="549275"/>
          </a:xfrm>
        </p:spPr>
        <p:txBody>
          <a:bodyPr/>
          <a:lstStyle>
            <a:lvl1pPr>
              <a:defRPr>
                <a:solidFill>
                  <a:schemeClr val="bg1"/>
                </a:solidFill>
              </a:defRPr>
            </a:lvl1pPr>
          </a:lstStyle>
          <a:p>
            <a:r>
              <a:rPr lang="en-US" dirty="0"/>
              <a:t>Contact</a:t>
            </a:r>
            <a:endParaRPr lang="en-GB" dirty="0"/>
          </a:p>
        </p:txBody>
      </p:sp>
      <p:sp>
        <p:nvSpPr>
          <p:cNvPr id="4" name="Text Placeholder 3"/>
          <p:cNvSpPr>
            <a:spLocks noGrp="1"/>
          </p:cNvSpPr>
          <p:nvPr>
            <p:ph type="body" sz="quarter" idx="10"/>
          </p:nvPr>
        </p:nvSpPr>
        <p:spPr>
          <a:xfrm>
            <a:off x="838201" y="3933910"/>
            <a:ext cx="2807043" cy="1539967"/>
          </a:xfrm>
        </p:spPr>
        <p:txBody>
          <a:bodyPr>
            <a:normAutofit/>
          </a:bodyPr>
          <a:lstStyle>
            <a:lvl1pPr>
              <a:defRPr sz="1600">
                <a:solidFill>
                  <a:schemeClr val="bg1"/>
                </a:solidFill>
              </a:defRPr>
            </a:lvl1pPr>
            <a:lvl2pPr>
              <a:defRPr sz="1600">
                <a:solidFill>
                  <a:schemeClr val="bg1"/>
                </a:solidFill>
              </a:defRPr>
            </a:lvl2pPr>
            <a:lvl3pPr>
              <a:defRPr sz="1400">
                <a:solidFill>
                  <a:schemeClr val="bg1"/>
                </a:solidFill>
              </a:defRPr>
            </a:lvl3pPr>
            <a:lvl4pPr>
              <a:defRPr sz="1100">
                <a:solidFill>
                  <a:schemeClr val="bg1"/>
                </a:solidFill>
              </a:defRPr>
            </a:lvl4pPr>
            <a:lvl5pP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p:nvPr>
        </p:nvSpPr>
        <p:spPr>
          <a:xfrm>
            <a:off x="838201" y="2644505"/>
            <a:ext cx="4525371" cy="11884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0" name="Group 29"/>
          <p:cNvGrpSpPr>
            <a:grpSpLocks noChangeAspect="1"/>
          </p:cNvGrpSpPr>
          <p:nvPr userDrawn="1"/>
        </p:nvGrpSpPr>
        <p:grpSpPr bwMode="auto">
          <a:xfrm>
            <a:off x="865189" y="1176533"/>
            <a:ext cx="4498391" cy="735088"/>
            <a:chOff x="729" y="-1090"/>
            <a:chExt cx="5275" cy="862"/>
          </a:xfrm>
          <a:solidFill>
            <a:schemeClr val="bg1"/>
          </a:solidFill>
        </p:grpSpPr>
        <p:sp>
          <p:nvSpPr>
            <p:cNvPr id="31" name="Freeform 5"/>
            <p:cNvSpPr>
              <a:spLocks/>
            </p:cNvSpPr>
            <p:nvPr userDrawn="1"/>
          </p:nvSpPr>
          <p:spPr bwMode="auto">
            <a:xfrm>
              <a:off x="3297" y="-1025"/>
              <a:ext cx="390" cy="621"/>
            </a:xfrm>
            <a:custGeom>
              <a:avLst/>
              <a:gdLst>
                <a:gd name="T0" fmla="*/ 0 w 221"/>
                <a:gd name="T1" fmla="*/ 0 h 350"/>
                <a:gd name="T2" fmla="*/ 33 w 221"/>
                <a:gd name="T3" fmla="*/ 0 h 350"/>
                <a:gd name="T4" fmla="*/ 33 w 221"/>
                <a:gd name="T5" fmla="*/ 143 h 350"/>
                <a:gd name="T6" fmla="*/ 127 w 221"/>
                <a:gd name="T7" fmla="*/ 91 h 350"/>
                <a:gd name="T8" fmla="*/ 221 w 221"/>
                <a:gd name="T9" fmla="*/ 205 h 350"/>
                <a:gd name="T10" fmla="*/ 221 w 221"/>
                <a:gd name="T11" fmla="*/ 350 h 350"/>
                <a:gd name="T12" fmla="*/ 188 w 221"/>
                <a:gd name="T13" fmla="*/ 350 h 350"/>
                <a:gd name="T14" fmla="*/ 188 w 221"/>
                <a:gd name="T15" fmla="*/ 213 h 350"/>
                <a:gd name="T16" fmla="*/ 121 w 221"/>
                <a:gd name="T17" fmla="*/ 121 h 350"/>
                <a:gd name="T18" fmla="*/ 54 w 221"/>
                <a:gd name="T19" fmla="*/ 155 h 350"/>
                <a:gd name="T20" fmla="*/ 33 w 221"/>
                <a:gd name="T21" fmla="*/ 244 h 350"/>
                <a:gd name="T22" fmla="*/ 33 w 221"/>
                <a:gd name="T23" fmla="*/ 350 h 350"/>
                <a:gd name="T24" fmla="*/ 0 w 221"/>
                <a:gd name="T25" fmla="*/ 350 h 350"/>
                <a:gd name="T26" fmla="*/ 0 w 221"/>
                <a:gd name="T2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350">
                  <a:moveTo>
                    <a:pt x="0" y="0"/>
                  </a:moveTo>
                  <a:cubicBezTo>
                    <a:pt x="33" y="0"/>
                    <a:pt x="33" y="0"/>
                    <a:pt x="33" y="0"/>
                  </a:cubicBezTo>
                  <a:cubicBezTo>
                    <a:pt x="33" y="143"/>
                    <a:pt x="33" y="143"/>
                    <a:pt x="33" y="143"/>
                  </a:cubicBezTo>
                  <a:cubicBezTo>
                    <a:pt x="59" y="109"/>
                    <a:pt x="89" y="91"/>
                    <a:pt x="127" y="91"/>
                  </a:cubicBezTo>
                  <a:cubicBezTo>
                    <a:pt x="182" y="91"/>
                    <a:pt x="221" y="130"/>
                    <a:pt x="221" y="205"/>
                  </a:cubicBezTo>
                  <a:cubicBezTo>
                    <a:pt x="221" y="350"/>
                    <a:pt x="221" y="350"/>
                    <a:pt x="221" y="350"/>
                  </a:cubicBezTo>
                  <a:cubicBezTo>
                    <a:pt x="188" y="350"/>
                    <a:pt x="188" y="350"/>
                    <a:pt x="188" y="350"/>
                  </a:cubicBezTo>
                  <a:cubicBezTo>
                    <a:pt x="188" y="213"/>
                    <a:pt x="188" y="213"/>
                    <a:pt x="188" y="213"/>
                  </a:cubicBezTo>
                  <a:cubicBezTo>
                    <a:pt x="188" y="153"/>
                    <a:pt x="170" y="121"/>
                    <a:pt x="121" y="121"/>
                  </a:cubicBezTo>
                  <a:cubicBezTo>
                    <a:pt x="94" y="121"/>
                    <a:pt x="71" y="133"/>
                    <a:pt x="54" y="155"/>
                  </a:cubicBezTo>
                  <a:cubicBezTo>
                    <a:pt x="36" y="179"/>
                    <a:pt x="33" y="204"/>
                    <a:pt x="33" y="244"/>
                  </a:cubicBezTo>
                  <a:cubicBezTo>
                    <a:pt x="33" y="350"/>
                    <a:pt x="33" y="350"/>
                    <a:pt x="33" y="350"/>
                  </a:cubicBezTo>
                  <a:cubicBezTo>
                    <a:pt x="0" y="350"/>
                    <a:pt x="0" y="350"/>
                    <a:pt x="0" y="35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32" name="Oval 6"/>
            <p:cNvSpPr>
              <a:spLocks noChangeArrowheads="1"/>
            </p:cNvSpPr>
            <p:nvPr userDrawn="1"/>
          </p:nvSpPr>
          <p:spPr bwMode="auto">
            <a:xfrm>
              <a:off x="3793" y="-1025"/>
              <a:ext cx="74" cy="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33" name="Rectangle 7"/>
            <p:cNvSpPr>
              <a:spLocks noChangeArrowheads="1"/>
            </p:cNvSpPr>
            <p:nvPr userDrawn="1"/>
          </p:nvSpPr>
          <p:spPr bwMode="auto">
            <a:xfrm>
              <a:off x="3802" y="-851"/>
              <a:ext cx="56" cy="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34" name="Freeform 8"/>
            <p:cNvSpPr>
              <a:spLocks/>
            </p:cNvSpPr>
            <p:nvPr userDrawn="1"/>
          </p:nvSpPr>
          <p:spPr bwMode="auto">
            <a:xfrm>
              <a:off x="3976" y="-863"/>
              <a:ext cx="390" cy="459"/>
            </a:xfrm>
            <a:custGeom>
              <a:avLst/>
              <a:gdLst>
                <a:gd name="T0" fmla="*/ 32 w 221"/>
                <a:gd name="T1" fmla="*/ 52 h 259"/>
                <a:gd name="T2" fmla="*/ 127 w 221"/>
                <a:gd name="T3" fmla="*/ 0 h 259"/>
                <a:gd name="T4" fmla="*/ 221 w 221"/>
                <a:gd name="T5" fmla="*/ 118 h 259"/>
                <a:gd name="T6" fmla="*/ 221 w 221"/>
                <a:gd name="T7" fmla="*/ 259 h 259"/>
                <a:gd name="T8" fmla="*/ 188 w 221"/>
                <a:gd name="T9" fmla="*/ 259 h 259"/>
                <a:gd name="T10" fmla="*/ 188 w 221"/>
                <a:gd name="T11" fmla="*/ 122 h 259"/>
                <a:gd name="T12" fmla="*/ 121 w 221"/>
                <a:gd name="T13" fmla="*/ 30 h 259"/>
                <a:gd name="T14" fmla="*/ 54 w 221"/>
                <a:gd name="T15" fmla="*/ 64 h 259"/>
                <a:gd name="T16" fmla="*/ 32 w 221"/>
                <a:gd name="T17" fmla="*/ 153 h 259"/>
                <a:gd name="T18" fmla="*/ 32 w 221"/>
                <a:gd name="T19" fmla="*/ 259 h 259"/>
                <a:gd name="T20" fmla="*/ 0 w 221"/>
                <a:gd name="T21" fmla="*/ 259 h 259"/>
                <a:gd name="T22" fmla="*/ 0 w 221"/>
                <a:gd name="T23" fmla="*/ 7 h 259"/>
                <a:gd name="T24" fmla="*/ 32 w 221"/>
                <a:gd name="T25" fmla="*/ 7 h 259"/>
                <a:gd name="T26" fmla="*/ 32 w 221"/>
                <a:gd name="T27" fmla="*/ 5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59">
                  <a:moveTo>
                    <a:pt x="32" y="52"/>
                  </a:moveTo>
                  <a:cubicBezTo>
                    <a:pt x="58" y="18"/>
                    <a:pt x="90" y="0"/>
                    <a:pt x="127" y="0"/>
                  </a:cubicBezTo>
                  <a:cubicBezTo>
                    <a:pt x="182" y="0"/>
                    <a:pt x="221" y="38"/>
                    <a:pt x="221" y="118"/>
                  </a:cubicBezTo>
                  <a:cubicBezTo>
                    <a:pt x="221" y="259"/>
                    <a:pt x="221" y="259"/>
                    <a:pt x="221" y="259"/>
                  </a:cubicBezTo>
                  <a:cubicBezTo>
                    <a:pt x="188" y="259"/>
                    <a:pt x="188" y="259"/>
                    <a:pt x="188" y="259"/>
                  </a:cubicBezTo>
                  <a:cubicBezTo>
                    <a:pt x="188" y="122"/>
                    <a:pt x="188" y="122"/>
                    <a:pt x="188" y="122"/>
                  </a:cubicBezTo>
                  <a:cubicBezTo>
                    <a:pt x="188" y="62"/>
                    <a:pt x="170" y="30"/>
                    <a:pt x="121" y="30"/>
                  </a:cubicBezTo>
                  <a:cubicBezTo>
                    <a:pt x="94" y="30"/>
                    <a:pt x="71" y="42"/>
                    <a:pt x="54" y="64"/>
                  </a:cubicBezTo>
                  <a:cubicBezTo>
                    <a:pt x="35" y="89"/>
                    <a:pt x="32" y="113"/>
                    <a:pt x="32" y="153"/>
                  </a:cubicBezTo>
                  <a:cubicBezTo>
                    <a:pt x="32" y="259"/>
                    <a:pt x="32" y="259"/>
                    <a:pt x="32" y="259"/>
                  </a:cubicBezTo>
                  <a:cubicBezTo>
                    <a:pt x="0" y="259"/>
                    <a:pt x="0" y="259"/>
                    <a:pt x="0" y="259"/>
                  </a:cubicBezTo>
                  <a:cubicBezTo>
                    <a:pt x="0" y="7"/>
                    <a:pt x="0" y="7"/>
                    <a:pt x="0" y="7"/>
                  </a:cubicBezTo>
                  <a:cubicBezTo>
                    <a:pt x="32" y="7"/>
                    <a:pt x="32" y="7"/>
                    <a:pt x="32" y="7"/>
                  </a:cubicBezTo>
                  <a:lnTo>
                    <a:pt x="3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35" name="Freeform 9"/>
            <p:cNvSpPr>
              <a:spLocks/>
            </p:cNvSpPr>
            <p:nvPr userDrawn="1"/>
          </p:nvSpPr>
          <p:spPr bwMode="auto">
            <a:xfrm>
              <a:off x="4488" y="-1025"/>
              <a:ext cx="362" cy="621"/>
            </a:xfrm>
            <a:custGeom>
              <a:avLst/>
              <a:gdLst>
                <a:gd name="T0" fmla="*/ 0 w 362"/>
                <a:gd name="T1" fmla="*/ 0 h 621"/>
                <a:gd name="T2" fmla="*/ 58 w 362"/>
                <a:gd name="T3" fmla="*/ 0 h 621"/>
                <a:gd name="T4" fmla="*/ 58 w 362"/>
                <a:gd name="T5" fmla="*/ 355 h 621"/>
                <a:gd name="T6" fmla="*/ 263 w 362"/>
                <a:gd name="T7" fmla="*/ 174 h 621"/>
                <a:gd name="T8" fmla="*/ 348 w 362"/>
                <a:gd name="T9" fmla="*/ 174 h 621"/>
                <a:gd name="T10" fmla="*/ 104 w 362"/>
                <a:gd name="T11" fmla="*/ 387 h 621"/>
                <a:gd name="T12" fmla="*/ 362 w 362"/>
                <a:gd name="T13" fmla="*/ 621 h 621"/>
                <a:gd name="T14" fmla="*/ 281 w 362"/>
                <a:gd name="T15" fmla="*/ 621 h 621"/>
                <a:gd name="T16" fmla="*/ 58 w 362"/>
                <a:gd name="T17" fmla="*/ 421 h 621"/>
                <a:gd name="T18" fmla="*/ 58 w 362"/>
                <a:gd name="T19" fmla="*/ 621 h 621"/>
                <a:gd name="T20" fmla="*/ 0 w 362"/>
                <a:gd name="T21" fmla="*/ 621 h 621"/>
                <a:gd name="T22" fmla="*/ 0 w 362"/>
                <a:gd name="T2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621">
                  <a:moveTo>
                    <a:pt x="0" y="0"/>
                  </a:moveTo>
                  <a:lnTo>
                    <a:pt x="58" y="0"/>
                  </a:lnTo>
                  <a:lnTo>
                    <a:pt x="58" y="355"/>
                  </a:lnTo>
                  <a:lnTo>
                    <a:pt x="263" y="174"/>
                  </a:lnTo>
                  <a:lnTo>
                    <a:pt x="348" y="174"/>
                  </a:lnTo>
                  <a:lnTo>
                    <a:pt x="104" y="387"/>
                  </a:lnTo>
                  <a:lnTo>
                    <a:pt x="362" y="621"/>
                  </a:lnTo>
                  <a:lnTo>
                    <a:pt x="281" y="621"/>
                  </a:lnTo>
                  <a:lnTo>
                    <a:pt x="58" y="421"/>
                  </a:lnTo>
                  <a:lnTo>
                    <a:pt x="58" y="621"/>
                  </a:lnTo>
                  <a:lnTo>
                    <a:pt x="0" y="6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36" name="Freeform 10"/>
            <p:cNvSpPr>
              <a:spLocks/>
            </p:cNvSpPr>
            <p:nvPr userDrawn="1"/>
          </p:nvSpPr>
          <p:spPr bwMode="auto">
            <a:xfrm>
              <a:off x="4892" y="-1025"/>
              <a:ext cx="74" cy="75"/>
            </a:xfrm>
            <a:custGeom>
              <a:avLst/>
              <a:gdLst>
                <a:gd name="T0" fmla="*/ 42 w 42"/>
                <a:gd name="T1" fmla="*/ 20 h 42"/>
                <a:gd name="T2" fmla="*/ 21 w 42"/>
                <a:gd name="T3" fmla="*/ 42 h 42"/>
                <a:gd name="T4" fmla="*/ 0 w 42"/>
                <a:gd name="T5" fmla="*/ 20 h 42"/>
                <a:gd name="T6" fmla="*/ 21 w 42"/>
                <a:gd name="T7" fmla="*/ 0 h 42"/>
                <a:gd name="T8" fmla="*/ 42 w 42"/>
                <a:gd name="T9" fmla="*/ 20 h 42"/>
              </a:gdLst>
              <a:ahLst/>
              <a:cxnLst>
                <a:cxn ang="0">
                  <a:pos x="T0" y="T1"/>
                </a:cxn>
                <a:cxn ang="0">
                  <a:pos x="T2" y="T3"/>
                </a:cxn>
                <a:cxn ang="0">
                  <a:pos x="T4" y="T5"/>
                </a:cxn>
                <a:cxn ang="0">
                  <a:pos x="T6" y="T7"/>
                </a:cxn>
                <a:cxn ang="0">
                  <a:pos x="T8" y="T9"/>
                </a:cxn>
              </a:cxnLst>
              <a:rect l="0" t="0" r="r" b="b"/>
              <a:pathLst>
                <a:path w="42" h="42">
                  <a:moveTo>
                    <a:pt x="42" y="20"/>
                  </a:moveTo>
                  <a:cubicBezTo>
                    <a:pt x="42" y="32"/>
                    <a:pt x="32" y="42"/>
                    <a:pt x="21" y="42"/>
                  </a:cubicBezTo>
                  <a:cubicBezTo>
                    <a:pt x="9" y="42"/>
                    <a:pt x="0" y="32"/>
                    <a:pt x="0" y="20"/>
                  </a:cubicBezTo>
                  <a:cubicBezTo>
                    <a:pt x="0" y="9"/>
                    <a:pt x="10" y="0"/>
                    <a:pt x="21" y="0"/>
                  </a:cubicBezTo>
                  <a:cubicBezTo>
                    <a:pt x="32" y="0"/>
                    <a:pt x="42" y="9"/>
                    <a:pt x="4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37" name="Rectangle 11"/>
            <p:cNvSpPr>
              <a:spLocks noChangeArrowheads="1"/>
            </p:cNvSpPr>
            <p:nvPr userDrawn="1"/>
          </p:nvSpPr>
          <p:spPr bwMode="auto">
            <a:xfrm>
              <a:off x="4901" y="-851"/>
              <a:ext cx="58" cy="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38" name="Freeform 12"/>
            <p:cNvSpPr>
              <a:spLocks/>
            </p:cNvSpPr>
            <p:nvPr userDrawn="1"/>
          </p:nvSpPr>
          <p:spPr bwMode="auto">
            <a:xfrm>
              <a:off x="5077" y="-863"/>
              <a:ext cx="389" cy="459"/>
            </a:xfrm>
            <a:custGeom>
              <a:avLst/>
              <a:gdLst>
                <a:gd name="T0" fmla="*/ 32 w 220"/>
                <a:gd name="T1" fmla="*/ 52 h 259"/>
                <a:gd name="T2" fmla="*/ 126 w 220"/>
                <a:gd name="T3" fmla="*/ 0 h 259"/>
                <a:gd name="T4" fmla="*/ 220 w 220"/>
                <a:gd name="T5" fmla="*/ 118 h 259"/>
                <a:gd name="T6" fmla="*/ 220 w 220"/>
                <a:gd name="T7" fmla="*/ 259 h 259"/>
                <a:gd name="T8" fmla="*/ 188 w 220"/>
                <a:gd name="T9" fmla="*/ 259 h 259"/>
                <a:gd name="T10" fmla="*/ 188 w 220"/>
                <a:gd name="T11" fmla="*/ 122 h 259"/>
                <a:gd name="T12" fmla="*/ 120 w 220"/>
                <a:gd name="T13" fmla="*/ 30 h 259"/>
                <a:gd name="T14" fmla="*/ 54 w 220"/>
                <a:gd name="T15" fmla="*/ 64 h 259"/>
                <a:gd name="T16" fmla="*/ 32 w 220"/>
                <a:gd name="T17" fmla="*/ 153 h 259"/>
                <a:gd name="T18" fmla="*/ 32 w 220"/>
                <a:gd name="T19" fmla="*/ 259 h 259"/>
                <a:gd name="T20" fmla="*/ 0 w 220"/>
                <a:gd name="T21" fmla="*/ 259 h 259"/>
                <a:gd name="T22" fmla="*/ 0 w 220"/>
                <a:gd name="T23" fmla="*/ 7 h 259"/>
                <a:gd name="T24" fmla="*/ 32 w 220"/>
                <a:gd name="T25" fmla="*/ 7 h 259"/>
                <a:gd name="T26" fmla="*/ 32 w 220"/>
                <a:gd name="T27" fmla="*/ 5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59">
                  <a:moveTo>
                    <a:pt x="32" y="52"/>
                  </a:moveTo>
                  <a:cubicBezTo>
                    <a:pt x="58" y="18"/>
                    <a:pt x="89" y="0"/>
                    <a:pt x="126" y="0"/>
                  </a:cubicBezTo>
                  <a:cubicBezTo>
                    <a:pt x="182" y="0"/>
                    <a:pt x="220" y="38"/>
                    <a:pt x="220" y="118"/>
                  </a:cubicBezTo>
                  <a:cubicBezTo>
                    <a:pt x="220" y="259"/>
                    <a:pt x="220" y="259"/>
                    <a:pt x="220" y="259"/>
                  </a:cubicBezTo>
                  <a:cubicBezTo>
                    <a:pt x="188" y="259"/>
                    <a:pt x="188" y="259"/>
                    <a:pt x="188" y="259"/>
                  </a:cubicBezTo>
                  <a:cubicBezTo>
                    <a:pt x="188" y="122"/>
                    <a:pt x="188" y="122"/>
                    <a:pt x="188" y="122"/>
                  </a:cubicBezTo>
                  <a:cubicBezTo>
                    <a:pt x="188" y="62"/>
                    <a:pt x="169" y="30"/>
                    <a:pt x="120" y="30"/>
                  </a:cubicBezTo>
                  <a:cubicBezTo>
                    <a:pt x="93" y="30"/>
                    <a:pt x="71" y="42"/>
                    <a:pt x="54" y="64"/>
                  </a:cubicBezTo>
                  <a:cubicBezTo>
                    <a:pt x="35" y="89"/>
                    <a:pt x="32" y="113"/>
                    <a:pt x="32" y="153"/>
                  </a:cubicBezTo>
                  <a:cubicBezTo>
                    <a:pt x="32" y="259"/>
                    <a:pt x="32" y="259"/>
                    <a:pt x="32" y="259"/>
                  </a:cubicBezTo>
                  <a:cubicBezTo>
                    <a:pt x="0" y="259"/>
                    <a:pt x="0" y="259"/>
                    <a:pt x="0" y="259"/>
                  </a:cubicBezTo>
                  <a:cubicBezTo>
                    <a:pt x="0" y="7"/>
                    <a:pt x="0" y="7"/>
                    <a:pt x="0" y="7"/>
                  </a:cubicBezTo>
                  <a:cubicBezTo>
                    <a:pt x="32" y="7"/>
                    <a:pt x="32" y="7"/>
                    <a:pt x="32" y="7"/>
                  </a:cubicBezTo>
                  <a:lnTo>
                    <a:pt x="3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39" name="Freeform 13"/>
            <p:cNvSpPr>
              <a:spLocks noEditPoints="1"/>
            </p:cNvSpPr>
            <p:nvPr userDrawn="1"/>
          </p:nvSpPr>
          <p:spPr bwMode="auto">
            <a:xfrm>
              <a:off x="5540" y="-863"/>
              <a:ext cx="464" cy="635"/>
            </a:xfrm>
            <a:custGeom>
              <a:avLst/>
              <a:gdLst>
                <a:gd name="T0" fmla="*/ 263 w 263"/>
                <a:gd name="T1" fmla="*/ 208 h 358"/>
                <a:gd name="T2" fmla="*/ 240 w 263"/>
                <a:gd name="T3" fmla="*/ 311 h 358"/>
                <a:gd name="T4" fmla="*/ 133 w 263"/>
                <a:gd name="T5" fmla="*/ 358 h 358"/>
                <a:gd name="T6" fmla="*/ 3 w 263"/>
                <a:gd name="T7" fmla="*/ 279 h 358"/>
                <a:gd name="T8" fmla="*/ 38 w 263"/>
                <a:gd name="T9" fmla="*/ 279 h 358"/>
                <a:gd name="T10" fmla="*/ 131 w 263"/>
                <a:gd name="T11" fmla="*/ 328 h 358"/>
                <a:gd name="T12" fmla="*/ 219 w 263"/>
                <a:gd name="T13" fmla="*/ 285 h 358"/>
                <a:gd name="T14" fmla="*/ 230 w 263"/>
                <a:gd name="T15" fmla="*/ 230 h 358"/>
                <a:gd name="T16" fmla="*/ 230 w 263"/>
                <a:gd name="T17" fmla="*/ 211 h 358"/>
                <a:gd name="T18" fmla="*/ 129 w 263"/>
                <a:gd name="T19" fmla="*/ 259 h 358"/>
                <a:gd name="T20" fmla="*/ 0 w 263"/>
                <a:gd name="T21" fmla="*/ 131 h 358"/>
                <a:gd name="T22" fmla="*/ 129 w 263"/>
                <a:gd name="T23" fmla="*/ 0 h 358"/>
                <a:gd name="T24" fmla="*/ 230 w 263"/>
                <a:gd name="T25" fmla="*/ 51 h 358"/>
                <a:gd name="T26" fmla="*/ 230 w 263"/>
                <a:gd name="T27" fmla="*/ 7 h 358"/>
                <a:gd name="T28" fmla="*/ 263 w 263"/>
                <a:gd name="T29" fmla="*/ 7 h 358"/>
                <a:gd name="T30" fmla="*/ 263 w 263"/>
                <a:gd name="T31" fmla="*/ 208 h 358"/>
                <a:gd name="T32" fmla="*/ 33 w 263"/>
                <a:gd name="T33" fmla="*/ 133 h 358"/>
                <a:gd name="T34" fmla="*/ 135 w 263"/>
                <a:gd name="T35" fmla="*/ 229 h 358"/>
                <a:gd name="T36" fmla="*/ 232 w 263"/>
                <a:gd name="T37" fmla="*/ 131 h 358"/>
                <a:gd name="T38" fmla="*/ 134 w 263"/>
                <a:gd name="T39" fmla="*/ 32 h 358"/>
                <a:gd name="T40" fmla="*/ 33 w 263"/>
                <a:gd name="T41" fmla="*/ 13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3" h="358">
                  <a:moveTo>
                    <a:pt x="263" y="208"/>
                  </a:moveTo>
                  <a:cubicBezTo>
                    <a:pt x="263" y="249"/>
                    <a:pt x="261" y="283"/>
                    <a:pt x="240" y="311"/>
                  </a:cubicBezTo>
                  <a:cubicBezTo>
                    <a:pt x="219" y="340"/>
                    <a:pt x="181" y="358"/>
                    <a:pt x="133" y="358"/>
                  </a:cubicBezTo>
                  <a:cubicBezTo>
                    <a:pt x="61" y="358"/>
                    <a:pt x="25" y="328"/>
                    <a:pt x="3" y="279"/>
                  </a:cubicBezTo>
                  <a:cubicBezTo>
                    <a:pt x="38" y="279"/>
                    <a:pt x="38" y="279"/>
                    <a:pt x="38" y="279"/>
                  </a:cubicBezTo>
                  <a:cubicBezTo>
                    <a:pt x="57" y="312"/>
                    <a:pt x="87" y="328"/>
                    <a:pt x="131" y="328"/>
                  </a:cubicBezTo>
                  <a:cubicBezTo>
                    <a:pt x="173" y="328"/>
                    <a:pt x="204" y="313"/>
                    <a:pt x="219" y="285"/>
                  </a:cubicBezTo>
                  <a:cubicBezTo>
                    <a:pt x="229" y="268"/>
                    <a:pt x="230" y="250"/>
                    <a:pt x="230" y="230"/>
                  </a:cubicBezTo>
                  <a:cubicBezTo>
                    <a:pt x="230" y="211"/>
                    <a:pt x="230" y="211"/>
                    <a:pt x="230" y="211"/>
                  </a:cubicBezTo>
                  <a:cubicBezTo>
                    <a:pt x="205" y="243"/>
                    <a:pt x="168" y="259"/>
                    <a:pt x="129" y="259"/>
                  </a:cubicBezTo>
                  <a:cubicBezTo>
                    <a:pt x="59" y="259"/>
                    <a:pt x="0" y="206"/>
                    <a:pt x="0" y="131"/>
                  </a:cubicBezTo>
                  <a:cubicBezTo>
                    <a:pt x="0" y="56"/>
                    <a:pt x="62" y="0"/>
                    <a:pt x="129" y="0"/>
                  </a:cubicBezTo>
                  <a:cubicBezTo>
                    <a:pt x="174" y="0"/>
                    <a:pt x="204" y="19"/>
                    <a:pt x="230" y="51"/>
                  </a:cubicBezTo>
                  <a:cubicBezTo>
                    <a:pt x="230" y="7"/>
                    <a:pt x="230" y="7"/>
                    <a:pt x="230" y="7"/>
                  </a:cubicBezTo>
                  <a:cubicBezTo>
                    <a:pt x="263" y="7"/>
                    <a:pt x="263" y="7"/>
                    <a:pt x="263" y="7"/>
                  </a:cubicBezTo>
                  <a:lnTo>
                    <a:pt x="263" y="208"/>
                  </a:lnTo>
                  <a:close/>
                  <a:moveTo>
                    <a:pt x="33" y="133"/>
                  </a:moveTo>
                  <a:cubicBezTo>
                    <a:pt x="33" y="184"/>
                    <a:pt x="69" y="229"/>
                    <a:pt x="135" y="229"/>
                  </a:cubicBezTo>
                  <a:cubicBezTo>
                    <a:pt x="190" y="229"/>
                    <a:pt x="232" y="190"/>
                    <a:pt x="232" y="131"/>
                  </a:cubicBezTo>
                  <a:cubicBezTo>
                    <a:pt x="232" y="70"/>
                    <a:pt x="187" y="32"/>
                    <a:pt x="134" y="32"/>
                  </a:cubicBezTo>
                  <a:cubicBezTo>
                    <a:pt x="78" y="32"/>
                    <a:pt x="33" y="75"/>
                    <a:pt x="33"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40" name="Freeform 14"/>
            <p:cNvSpPr>
              <a:spLocks/>
            </p:cNvSpPr>
            <p:nvPr userDrawn="1"/>
          </p:nvSpPr>
          <p:spPr bwMode="auto">
            <a:xfrm>
              <a:off x="2984" y="-1017"/>
              <a:ext cx="228" cy="613"/>
            </a:xfrm>
            <a:custGeom>
              <a:avLst/>
              <a:gdLst>
                <a:gd name="T0" fmla="*/ 136 w 228"/>
                <a:gd name="T1" fmla="*/ 0 h 613"/>
                <a:gd name="T2" fmla="*/ 135 w 228"/>
                <a:gd name="T3" fmla="*/ 0 h 613"/>
                <a:gd name="T4" fmla="*/ 80 w 228"/>
                <a:gd name="T5" fmla="*/ 74 h 613"/>
                <a:gd name="T6" fmla="*/ 80 w 228"/>
                <a:gd name="T7" fmla="*/ 166 h 613"/>
                <a:gd name="T8" fmla="*/ 0 w 228"/>
                <a:gd name="T9" fmla="*/ 166 h 613"/>
                <a:gd name="T10" fmla="*/ 0 w 228"/>
                <a:gd name="T11" fmla="*/ 216 h 613"/>
                <a:gd name="T12" fmla="*/ 80 w 228"/>
                <a:gd name="T13" fmla="*/ 216 h 613"/>
                <a:gd name="T14" fmla="*/ 80 w 228"/>
                <a:gd name="T15" fmla="*/ 613 h 613"/>
                <a:gd name="T16" fmla="*/ 136 w 228"/>
                <a:gd name="T17" fmla="*/ 613 h 613"/>
                <a:gd name="T18" fmla="*/ 136 w 228"/>
                <a:gd name="T19" fmla="*/ 216 h 613"/>
                <a:gd name="T20" fmla="*/ 228 w 228"/>
                <a:gd name="T21" fmla="*/ 216 h 613"/>
                <a:gd name="T22" fmla="*/ 228 w 228"/>
                <a:gd name="T23" fmla="*/ 166 h 613"/>
                <a:gd name="T24" fmla="*/ 136 w 228"/>
                <a:gd name="T25" fmla="*/ 166 h 613"/>
                <a:gd name="T26" fmla="*/ 136 w 228"/>
                <a:gd name="T2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613">
                  <a:moveTo>
                    <a:pt x="136" y="0"/>
                  </a:moveTo>
                  <a:lnTo>
                    <a:pt x="135" y="0"/>
                  </a:lnTo>
                  <a:lnTo>
                    <a:pt x="80" y="74"/>
                  </a:lnTo>
                  <a:lnTo>
                    <a:pt x="80" y="166"/>
                  </a:lnTo>
                  <a:lnTo>
                    <a:pt x="0" y="166"/>
                  </a:lnTo>
                  <a:lnTo>
                    <a:pt x="0" y="216"/>
                  </a:lnTo>
                  <a:lnTo>
                    <a:pt x="80" y="216"/>
                  </a:lnTo>
                  <a:lnTo>
                    <a:pt x="80" y="613"/>
                  </a:lnTo>
                  <a:lnTo>
                    <a:pt x="136" y="613"/>
                  </a:lnTo>
                  <a:lnTo>
                    <a:pt x="136" y="216"/>
                  </a:lnTo>
                  <a:lnTo>
                    <a:pt x="228" y="216"/>
                  </a:lnTo>
                  <a:lnTo>
                    <a:pt x="228" y="166"/>
                  </a:lnTo>
                  <a:lnTo>
                    <a:pt x="136" y="166"/>
                  </a:lnTo>
                  <a:lnTo>
                    <a:pt x="1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41" name="Freeform 15"/>
            <p:cNvSpPr>
              <a:spLocks/>
            </p:cNvSpPr>
            <p:nvPr userDrawn="1"/>
          </p:nvSpPr>
          <p:spPr bwMode="auto">
            <a:xfrm>
              <a:off x="1756" y="-851"/>
              <a:ext cx="388" cy="456"/>
            </a:xfrm>
            <a:custGeom>
              <a:avLst/>
              <a:gdLst>
                <a:gd name="T0" fmla="*/ 186 w 220"/>
                <a:gd name="T1" fmla="*/ 0 h 257"/>
                <a:gd name="T2" fmla="*/ 220 w 220"/>
                <a:gd name="T3" fmla="*/ 0 h 257"/>
                <a:gd name="T4" fmla="*/ 220 w 220"/>
                <a:gd name="T5" fmla="*/ 130 h 257"/>
                <a:gd name="T6" fmla="*/ 110 w 220"/>
                <a:gd name="T7" fmla="*/ 257 h 257"/>
                <a:gd name="T8" fmla="*/ 0 w 220"/>
                <a:gd name="T9" fmla="*/ 130 h 257"/>
                <a:gd name="T10" fmla="*/ 0 w 220"/>
                <a:gd name="T11" fmla="*/ 0 h 257"/>
                <a:gd name="T12" fmla="*/ 34 w 220"/>
                <a:gd name="T13" fmla="*/ 0 h 257"/>
                <a:gd name="T14" fmla="*/ 34 w 220"/>
                <a:gd name="T15" fmla="*/ 122 h 257"/>
                <a:gd name="T16" fmla="*/ 41 w 220"/>
                <a:gd name="T17" fmla="*/ 185 h 257"/>
                <a:gd name="T18" fmla="*/ 110 w 220"/>
                <a:gd name="T19" fmla="*/ 226 h 257"/>
                <a:gd name="T20" fmla="*/ 167 w 220"/>
                <a:gd name="T21" fmla="*/ 203 h 257"/>
                <a:gd name="T22" fmla="*/ 186 w 220"/>
                <a:gd name="T23" fmla="*/ 122 h 257"/>
                <a:gd name="T24" fmla="*/ 186 w 220"/>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257">
                  <a:moveTo>
                    <a:pt x="186" y="0"/>
                  </a:moveTo>
                  <a:cubicBezTo>
                    <a:pt x="220" y="0"/>
                    <a:pt x="220" y="0"/>
                    <a:pt x="220" y="0"/>
                  </a:cubicBezTo>
                  <a:cubicBezTo>
                    <a:pt x="220" y="130"/>
                    <a:pt x="220" y="130"/>
                    <a:pt x="220" y="130"/>
                  </a:cubicBezTo>
                  <a:cubicBezTo>
                    <a:pt x="220" y="214"/>
                    <a:pt x="182" y="257"/>
                    <a:pt x="110" y="257"/>
                  </a:cubicBezTo>
                  <a:cubicBezTo>
                    <a:pt x="38" y="257"/>
                    <a:pt x="0" y="214"/>
                    <a:pt x="0" y="130"/>
                  </a:cubicBezTo>
                  <a:cubicBezTo>
                    <a:pt x="0" y="0"/>
                    <a:pt x="0" y="0"/>
                    <a:pt x="0" y="0"/>
                  </a:cubicBezTo>
                  <a:cubicBezTo>
                    <a:pt x="34" y="0"/>
                    <a:pt x="34" y="0"/>
                    <a:pt x="34" y="0"/>
                  </a:cubicBezTo>
                  <a:cubicBezTo>
                    <a:pt x="34" y="122"/>
                    <a:pt x="34" y="122"/>
                    <a:pt x="34" y="122"/>
                  </a:cubicBezTo>
                  <a:cubicBezTo>
                    <a:pt x="34" y="149"/>
                    <a:pt x="34" y="170"/>
                    <a:pt x="41" y="185"/>
                  </a:cubicBezTo>
                  <a:cubicBezTo>
                    <a:pt x="53" y="211"/>
                    <a:pt x="79" y="226"/>
                    <a:pt x="110" y="226"/>
                  </a:cubicBezTo>
                  <a:cubicBezTo>
                    <a:pt x="133" y="226"/>
                    <a:pt x="154" y="217"/>
                    <a:pt x="167" y="203"/>
                  </a:cubicBezTo>
                  <a:cubicBezTo>
                    <a:pt x="187" y="182"/>
                    <a:pt x="186" y="158"/>
                    <a:pt x="186" y="122"/>
                  </a:cubicBez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42" name="Freeform 16"/>
            <p:cNvSpPr>
              <a:spLocks/>
            </p:cNvSpPr>
            <p:nvPr userDrawn="1"/>
          </p:nvSpPr>
          <p:spPr bwMode="auto">
            <a:xfrm>
              <a:off x="2249" y="-863"/>
              <a:ext cx="224" cy="457"/>
            </a:xfrm>
            <a:custGeom>
              <a:avLst/>
              <a:gdLst>
                <a:gd name="T0" fmla="*/ 34 w 127"/>
                <a:gd name="T1" fmla="*/ 43 h 258"/>
                <a:gd name="T2" fmla="*/ 98 w 127"/>
                <a:gd name="T3" fmla="*/ 0 h 258"/>
                <a:gd name="T4" fmla="*/ 127 w 127"/>
                <a:gd name="T5" fmla="*/ 9 h 258"/>
                <a:gd name="T6" fmla="*/ 110 w 127"/>
                <a:gd name="T7" fmla="*/ 36 h 258"/>
                <a:gd name="T8" fmla="*/ 93 w 127"/>
                <a:gd name="T9" fmla="*/ 31 h 258"/>
                <a:gd name="T10" fmla="*/ 39 w 127"/>
                <a:gd name="T11" fmla="*/ 86 h 258"/>
                <a:gd name="T12" fmla="*/ 34 w 127"/>
                <a:gd name="T13" fmla="*/ 162 h 258"/>
                <a:gd name="T14" fmla="*/ 34 w 127"/>
                <a:gd name="T15" fmla="*/ 258 h 258"/>
                <a:gd name="T16" fmla="*/ 0 w 127"/>
                <a:gd name="T17" fmla="*/ 258 h 258"/>
                <a:gd name="T18" fmla="*/ 0 w 127"/>
                <a:gd name="T19" fmla="*/ 7 h 258"/>
                <a:gd name="T20" fmla="*/ 34 w 127"/>
                <a:gd name="T21" fmla="*/ 7 h 258"/>
                <a:gd name="T22" fmla="*/ 34 w 127"/>
                <a:gd name="T23" fmla="*/ 4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258">
                  <a:moveTo>
                    <a:pt x="34" y="43"/>
                  </a:moveTo>
                  <a:cubicBezTo>
                    <a:pt x="52" y="16"/>
                    <a:pt x="73" y="0"/>
                    <a:pt x="98" y="0"/>
                  </a:cubicBezTo>
                  <a:cubicBezTo>
                    <a:pt x="113" y="0"/>
                    <a:pt x="120" y="5"/>
                    <a:pt x="127" y="9"/>
                  </a:cubicBezTo>
                  <a:cubicBezTo>
                    <a:pt x="110" y="36"/>
                    <a:pt x="110" y="36"/>
                    <a:pt x="110" y="36"/>
                  </a:cubicBezTo>
                  <a:cubicBezTo>
                    <a:pt x="106" y="34"/>
                    <a:pt x="100" y="31"/>
                    <a:pt x="93" y="31"/>
                  </a:cubicBezTo>
                  <a:cubicBezTo>
                    <a:pt x="69" y="31"/>
                    <a:pt x="48" y="52"/>
                    <a:pt x="39" y="86"/>
                  </a:cubicBezTo>
                  <a:cubicBezTo>
                    <a:pt x="34" y="102"/>
                    <a:pt x="34" y="128"/>
                    <a:pt x="34" y="162"/>
                  </a:cubicBezTo>
                  <a:cubicBezTo>
                    <a:pt x="34" y="258"/>
                    <a:pt x="34" y="258"/>
                    <a:pt x="34" y="258"/>
                  </a:cubicBezTo>
                  <a:cubicBezTo>
                    <a:pt x="0" y="258"/>
                    <a:pt x="0" y="258"/>
                    <a:pt x="0" y="258"/>
                  </a:cubicBezTo>
                  <a:cubicBezTo>
                    <a:pt x="0" y="7"/>
                    <a:pt x="0" y="7"/>
                    <a:pt x="0" y="7"/>
                  </a:cubicBezTo>
                  <a:cubicBezTo>
                    <a:pt x="34" y="7"/>
                    <a:pt x="34" y="7"/>
                    <a:pt x="34" y="7"/>
                  </a:cubicBezTo>
                  <a:lnTo>
                    <a:pt x="3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43" name="Freeform 17"/>
            <p:cNvSpPr>
              <a:spLocks noEditPoints="1"/>
            </p:cNvSpPr>
            <p:nvPr userDrawn="1"/>
          </p:nvSpPr>
          <p:spPr bwMode="auto">
            <a:xfrm>
              <a:off x="2497" y="-863"/>
              <a:ext cx="457" cy="468"/>
            </a:xfrm>
            <a:custGeom>
              <a:avLst/>
              <a:gdLst>
                <a:gd name="T0" fmla="*/ 33 w 259"/>
                <a:gd name="T1" fmla="*/ 135 h 264"/>
                <a:gd name="T2" fmla="*/ 127 w 259"/>
                <a:gd name="T3" fmla="*/ 234 h 264"/>
                <a:gd name="T4" fmla="*/ 223 w 259"/>
                <a:gd name="T5" fmla="*/ 174 h 264"/>
                <a:gd name="T6" fmla="*/ 250 w 259"/>
                <a:gd name="T7" fmla="*/ 189 h 264"/>
                <a:gd name="T8" fmla="*/ 131 w 259"/>
                <a:gd name="T9" fmla="*/ 264 h 264"/>
                <a:gd name="T10" fmla="*/ 0 w 259"/>
                <a:gd name="T11" fmla="*/ 133 h 264"/>
                <a:gd name="T12" fmla="*/ 129 w 259"/>
                <a:gd name="T13" fmla="*/ 0 h 264"/>
                <a:gd name="T14" fmla="*/ 259 w 259"/>
                <a:gd name="T15" fmla="*/ 135 h 264"/>
                <a:gd name="T16" fmla="*/ 33 w 259"/>
                <a:gd name="T17" fmla="*/ 135 h 264"/>
                <a:gd name="T18" fmla="*/ 223 w 259"/>
                <a:gd name="T19" fmla="*/ 106 h 264"/>
                <a:gd name="T20" fmla="*/ 129 w 259"/>
                <a:gd name="T21" fmla="*/ 31 h 264"/>
                <a:gd name="T22" fmla="*/ 36 w 259"/>
                <a:gd name="T23" fmla="*/ 106 h 264"/>
                <a:gd name="T24" fmla="*/ 223 w 259"/>
                <a:gd name="T25" fmla="*/ 10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264">
                  <a:moveTo>
                    <a:pt x="33" y="135"/>
                  </a:moveTo>
                  <a:cubicBezTo>
                    <a:pt x="34" y="192"/>
                    <a:pt x="74" y="234"/>
                    <a:pt x="127" y="234"/>
                  </a:cubicBezTo>
                  <a:cubicBezTo>
                    <a:pt x="180" y="234"/>
                    <a:pt x="205" y="205"/>
                    <a:pt x="223" y="174"/>
                  </a:cubicBezTo>
                  <a:cubicBezTo>
                    <a:pt x="250" y="189"/>
                    <a:pt x="250" y="189"/>
                    <a:pt x="250" y="189"/>
                  </a:cubicBezTo>
                  <a:cubicBezTo>
                    <a:pt x="225" y="239"/>
                    <a:pt x="186" y="264"/>
                    <a:pt x="131" y="264"/>
                  </a:cubicBezTo>
                  <a:cubicBezTo>
                    <a:pt x="48" y="264"/>
                    <a:pt x="0" y="200"/>
                    <a:pt x="0" y="133"/>
                  </a:cubicBezTo>
                  <a:cubicBezTo>
                    <a:pt x="0" y="64"/>
                    <a:pt x="50" y="0"/>
                    <a:pt x="129" y="0"/>
                  </a:cubicBezTo>
                  <a:cubicBezTo>
                    <a:pt x="200" y="0"/>
                    <a:pt x="258" y="52"/>
                    <a:pt x="259" y="135"/>
                  </a:cubicBezTo>
                  <a:lnTo>
                    <a:pt x="33" y="135"/>
                  </a:lnTo>
                  <a:close/>
                  <a:moveTo>
                    <a:pt x="223" y="106"/>
                  </a:moveTo>
                  <a:cubicBezTo>
                    <a:pt x="210" y="54"/>
                    <a:pt x="173" y="31"/>
                    <a:pt x="129" y="31"/>
                  </a:cubicBezTo>
                  <a:cubicBezTo>
                    <a:pt x="84" y="31"/>
                    <a:pt x="51" y="55"/>
                    <a:pt x="36" y="106"/>
                  </a:cubicBezTo>
                  <a:lnTo>
                    <a:pt x="223"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44" name="Freeform 18"/>
            <p:cNvSpPr>
              <a:spLocks/>
            </p:cNvSpPr>
            <p:nvPr userDrawn="1"/>
          </p:nvSpPr>
          <p:spPr bwMode="auto">
            <a:xfrm>
              <a:off x="1444" y="-1021"/>
              <a:ext cx="228" cy="617"/>
            </a:xfrm>
            <a:custGeom>
              <a:avLst/>
              <a:gdLst>
                <a:gd name="T0" fmla="*/ 136 w 228"/>
                <a:gd name="T1" fmla="*/ 0 h 617"/>
                <a:gd name="T2" fmla="*/ 134 w 228"/>
                <a:gd name="T3" fmla="*/ 0 h 617"/>
                <a:gd name="T4" fmla="*/ 79 w 228"/>
                <a:gd name="T5" fmla="*/ 74 h 617"/>
                <a:gd name="T6" fmla="*/ 79 w 228"/>
                <a:gd name="T7" fmla="*/ 168 h 617"/>
                <a:gd name="T8" fmla="*/ 0 w 228"/>
                <a:gd name="T9" fmla="*/ 168 h 617"/>
                <a:gd name="T10" fmla="*/ 0 w 228"/>
                <a:gd name="T11" fmla="*/ 218 h 617"/>
                <a:gd name="T12" fmla="*/ 79 w 228"/>
                <a:gd name="T13" fmla="*/ 218 h 617"/>
                <a:gd name="T14" fmla="*/ 79 w 228"/>
                <a:gd name="T15" fmla="*/ 617 h 617"/>
                <a:gd name="T16" fmla="*/ 136 w 228"/>
                <a:gd name="T17" fmla="*/ 617 h 617"/>
                <a:gd name="T18" fmla="*/ 136 w 228"/>
                <a:gd name="T19" fmla="*/ 218 h 617"/>
                <a:gd name="T20" fmla="*/ 228 w 228"/>
                <a:gd name="T21" fmla="*/ 218 h 617"/>
                <a:gd name="T22" fmla="*/ 228 w 228"/>
                <a:gd name="T23" fmla="*/ 168 h 617"/>
                <a:gd name="T24" fmla="*/ 136 w 228"/>
                <a:gd name="T25" fmla="*/ 168 h 617"/>
                <a:gd name="T26" fmla="*/ 136 w 228"/>
                <a:gd name="T2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617">
                  <a:moveTo>
                    <a:pt x="136" y="0"/>
                  </a:moveTo>
                  <a:lnTo>
                    <a:pt x="134" y="0"/>
                  </a:lnTo>
                  <a:lnTo>
                    <a:pt x="79" y="74"/>
                  </a:lnTo>
                  <a:lnTo>
                    <a:pt x="79" y="168"/>
                  </a:lnTo>
                  <a:lnTo>
                    <a:pt x="0" y="168"/>
                  </a:lnTo>
                  <a:lnTo>
                    <a:pt x="0" y="218"/>
                  </a:lnTo>
                  <a:lnTo>
                    <a:pt x="79" y="218"/>
                  </a:lnTo>
                  <a:lnTo>
                    <a:pt x="79" y="617"/>
                  </a:lnTo>
                  <a:lnTo>
                    <a:pt x="136" y="617"/>
                  </a:lnTo>
                  <a:lnTo>
                    <a:pt x="136" y="218"/>
                  </a:lnTo>
                  <a:lnTo>
                    <a:pt x="228" y="218"/>
                  </a:lnTo>
                  <a:lnTo>
                    <a:pt x="228" y="168"/>
                  </a:lnTo>
                  <a:lnTo>
                    <a:pt x="136" y="168"/>
                  </a:lnTo>
                  <a:lnTo>
                    <a:pt x="1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45" name="Freeform 19"/>
            <p:cNvSpPr>
              <a:spLocks/>
            </p:cNvSpPr>
            <p:nvPr userDrawn="1"/>
          </p:nvSpPr>
          <p:spPr bwMode="auto">
            <a:xfrm>
              <a:off x="980" y="-851"/>
              <a:ext cx="390" cy="456"/>
            </a:xfrm>
            <a:custGeom>
              <a:avLst/>
              <a:gdLst>
                <a:gd name="T0" fmla="*/ 187 w 221"/>
                <a:gd name="T1" fmla="*/ 0 h 257"/>
                <a:gd name="T2" fmla="*/ 187 w 221"/>
                <a:gd name="T3" fmla="*/ 122 h 257"/>
                <a:gd name="T4" fmla="*/ 168 w 221"/>
                <a:gd name="T5" fmla="*/ 204 h 257"/>
                <a:gd name="T6" fmla="*/ 111 w 221"/>
                <a:gd name="T7" fmla="*/ 226 h 257"/>
                <a:gd name="T8" fmla="*/ 42 w 221"/>
                <a:gd name="T9" fmla="*/ 186 h 257"/>
                <a:gd name="T10" fmla="*/ 34 w 221"/>
                <a:gd name="T11" fmla="*/ 122 h 257"/>
                <a:gd name="T12" fmla="*/ 34 w 221"/>
                <a:gd name="T13" fmla="*/ 67 h 257"/>
                <a:gd name="T14" fmla="*/ 0 w 221"/>
                <a:gd name="T15" fmla="*/ 109 h 257"/>
                <a:gd name="T16" fmla="*/ 0 w 221"/>
                <a:gd name="T17" fmla="*/ 130 h 257"/>
                <a:gd name="T18" fmla="*/ 111 w 221"/>
                <a:gd name="T19" fmla="*/ 257 h 257"/>
                <a:gd name="T20" fmla="*/ 221 w 221"/>
                <a:gd name="T21" fmla="*/ 130 h 257"/>
                <a:gd name="T22" fmla="*/ 221 w 221"/>
                <a:gd name="T23" fmla="*/ 0 h 257"/>
                <a:gd name="T24" fmla="*/ 187 w 221"/>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257">
                  <a:moveTo>
                    <a:pt x="187" y="0"/>
                  </a:moveTo>
                  <a:cubicBezTo>
                    <a:pt x="187" y="122"/>
                    <a:pt x="187" y="122"/>
                    <a:pt x="187" y="122"/>
                  </a:cubicBezTo>
                  <a:cubicBezTo>
                    <a:pt x="187" y="158"/>
                    <a:pt x="188" y="182"/>
                    <a:pt x="168" y="204"/>
                  </a:cubicBezTo>
                  <a:cubicBezTo>
                    <a:pt x="155" y="217"/>
                    <a:pt x="134" y="226"/>
                    <a:pt x="111" y="226"/>
                  </a:cubicBezTo>
                  <a:cubicBezTo>
                    <a:pt x="79" y="226"/>
                    <a:pt x="53" y="211"/>
                    <a:pt x="42" y="186"/>
                  </a:cubicBezTo>
                  <a:cubicBezTo>
                    <a:pt x="34" y="171"/>
                    <a:pt x="34" y="149"/>
                    <a:pt x="34" y="122"/>
                  </a:cubicBezTo>
                  <a:cubicBezTo>
                    <a:pt x="34" y="67"/>
                    <a:pt x="34" y="67"/>
                    <a:pt x="34" y="67"/>
                  </a:cubicBezTo>
                  <a:cubicBezTo>
                    <a:pt x="0" y="109"/>
                    <a:pt x="0" y="109"/>
                    <a:pt x="0" y="109"/>
                  </a:cubicBezTo>
                  <a:cubicBezTo>
                    <a:pt x="0" y="130"/>
                    <a:pt x="0" y="130"/>
                    <a:pt x="0" y="130"/>
                  </a:cubicBezTo>
                  <a:cubicBezTo>
                    <a:pt x="0" y="215"/>
                    <a:pt x="39" y="257"/>
                    <a:pt x="111" y="257"/>
                  </a:cubicBezTo>
                  <a:cubicBezTo>
                    <a:pt x="183" y="257"/>
                    <a:pt x="221" y="215"/>
                    <a:pt x="221" y="130"/>
                  </a:cubicBezTo>
                  <a:cubicBezTo>
                    <a:pt x="221" y="0"/>
                    <a:pt x="221" y="0"/>
                    <a:pt x="221" y="0"/>
                  </a:cubicBezTo>
                  <a:lnTo>
                    <a:pt x="1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46" name="Freeform 20"/>
            <p:cNvSpPr>
              <a:spLocks/>
            </p:cNvSpPr>
            <p:nvPr userDrawn="1"/>
          </p:nvSpPr>
          <p:spPr bwMode="auto">
            <a:xfrm>
              <a:off x="729" y="-721"/>
              <a:ext cx="127" cy="321"/>
            </a:xfrm>
            <a:custGeom>
              <a:avLst/>
              <a:gdLst>
                <a:gd name="T0" fmla="*/ 2 w 127"/>
                <a:gd name="T1" fmla="*/ 0 h 321"/>
                <a:gd name="T2" fmla="*/ 0 w 127"/>
                <a:gd name="T3" fmla="*/ 321 h 321"/>
                <a:gd name="T4" fmla="*/ 127 w 127"/>
                <a:gd name="T5" fmla="*/ 158 h 321"/>
                <a:gd name="T6" fmla="*/ 127 w 127"/>
                <a:gd name="T7" fmla="*/ 0 h 321"/>
                <a:gd name="T8" fmla="*/ 2 w 127"/>
                <a:gd name="T9" fmla="*/ 0 h 321"/>
              </a:gdLst>
              <a:ahLst/>
              <a:cxnLst>
                <a:cxn ang="0">
                  <a:pos x="T0" y="T1"/>
                </a:cxn>
                <a:cxn ang="0">
                  <a:pos x="T2" y="T3"/>
                </a:cxn>
                <a:cxn ang="0">
                  <a:pos x="T4" y="T5"/>
                </a:cxn>
                <a:cxn ang="0">
                  <a:pos x="T6" y="T7"/>
                </a:cxn>
                <a:cxn ang="0">
                  <a:pos x="T8" y="T9"/>
                </a:cxn>
              </a:cxnLst>
              <a:rect l="0" t="0" r="r" b="b"/>
              <a:pathLst>
                <a:path w="127" h="321">
                  <a:moveTo>
                    <a:pt x="2" y="0"/>
                  </a:moveTo>
                  <a:lnTo>
                    <a:pt x="0" y="321"/>
                  </a:lnTo>
                  <a:lnTo>
                    <a:pt x="127" y="158"/>
                  </a:lnTo>
                  <a:lnTo>
                    <a:pt x="127"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47" name="Freeform 21"/>
            <p:cNvSpPr>
              <a:spLocks/>
            </p:cNvSpPr>
            <p:nvPr userDrawn="1"/>
          </p:nvSpPr>
          <p:spPr bwMode="auto">
            <a:xfrm>
              <a:off x="729" y="-1090"/>
              <a:ext cx="404" cy="239"/>
            </a:xfrm>
            <a:custGeom>
              <a:avLst/>
              <a:gdLst>
                <a:gd name="T0" fmla="*/ 128 w 229"/>
                <a:gd name="T1" fmla="*/ 72 h 135"/>
                <a:gd name="T2" fmla="*/ 176 w 229"/>
                <a:gd name="T3" fmla="*/ 72 h 135"/>
                <a:gd name="T4" fmla="*/ 229 w 229"/>
                <a:gd name="T5" fmla="*/ 0 h 135"/>
                <a:gd name="T6" fmla="*/ 128 w 229"/>
                <a:gd name="T7" fmla="*/ 0 h 135"/>
                <a:gd name="T8" fmla="*/ 0 w 229"/>
                <a:gd name="T9" fmla="*/ 127 h 135"/>
                <a:gd name="T10" fmla="*/ 0 w 229"/>
                <a:gd name="T11" fmla="*/ 135 h 135"/>
                <a:gd name="T12" fmla="*/ 1 w 229"/>
                <a:gd name="T13" fmla="*/ 135 h 135"/>
                <a:gd name="T14" fmla="*/ 56 w 229"/>
                <a:gd name="T15" fmla="*/ 135 h 135"/>
                <a:gd name="T16" fmla="*/ 72 w 229"/>
                <a:gd name="T17" fmla="*/ 135 h 135"/>
                <a:gd name="T18" fmla="*/ 72 w 229"/>
                <a:gd name="T19" fmla="*/ 127 h 135"/>
                <a:gd name="T20" fmla="*/ 128 w 229"/>
                <a:gd name="T21"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35">
                  <a:moveTo>
                    <a:pt x="128" y="72"/>
                  </a:moveTo>
                  <a:cubicBezTo>
                    <a:pt x="176" y="72"/>
                    <a:pt x="176" y="72"/>
                    <a:pt x="176" y="72"/>
                  </a:cubicBezTo>
                  <a:cubicBezTo>
                    <a:pt x="229" y="0"/>
                    <a:pt x="229" y="0"/>
                    <a:pt x="229" y="0"/>
                  </a:cubicBezTo>
                  <a:cubicBezTo>
                    <a:pt x="128" y="0"/>
                    <a:pt x="128" y="0"/>
                    <a:pt x="128" y="0"/>
                  </a:cubicBezTo>
                  <a:cubicBezTo>
                    <a:pt x="58" y="0"/>
                    <a:pt x="0" y="57"/>
                    <a:pt x="0" y="127"/>
                  </a:cubicBezTo>
                  <a:cubicBezTo>
                    <a:pt x="0" y="135"/>
                    <a:pt x="0" y="135"/>
                    <a:pt x="0" y="135"/>
                  </a:cubicBezTo>
                  <a:cubicBezTo>
                    <a:pt x="1" y="135"/>
                    <a:pt x="1" y="135"/>
                    <a:pt x="1" y="135"/>
                  </a:cubicBezTo>
                  <a:cubicBezTo>
                    <a:pt x="56" y="135"/>
                    <a:pt x="56" y="135"/>
                    <a:pt x="56" y="135"/>
                  </a:cubicBezTo>
                  <a:cubicBezTo>
                    <a:pt x="72" y="135"/>
                    <a:pt x="72" y="135"/>
                    <a:pt x="72" y="135"/>
                  </a:cubicBezTo>
                  <a:cubicBezTo>
                    <a:pt x="72" y="127"/>
                    <a:pt x="72" y="127"/>
                    <a:pt x="72" y="127"/>
                  </a:cubicBezTo>
                  <a:cubicBezTo>
                    <a:pt x="72" y="96"/>
                    <a:pt x="97" y="72"/>
                    <a:pt x="12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sp>
          <p:nvSpPr>
            <p:cNvPr id="48" name="Freeform 22"/>
            <p:cNvSpPr>
              <a:spLocks/>
            </p:cNvSpPr>
            <p:nvPr userDrawn="1"/>
          </p:nvSpPr>
          <p:spPr bwMode="auto">
            <a:xfrm>
              <a:off x="856" y="-851"/>
              <a:ext cx="177" cy="130"/>
            </a:xfrm>
            <a:custGeom>
              <a:avLst/>
              <a:gdLst>
                <a:gd name="T0" fmla="*/ 0 w 177"/>
                <a:gd name="T1" fmla="*/ 0 h 130"/>
                <a:gd name="T2" fmla="*/ 50 w 177"/>
                <a:gd name="T3" fmla="*/ 66 h 130"/>
                <a:gd name="T4" fmla="*/ 0 w 177"/>
                <a:gd name="T5" fmla="*/ 130 h 130"/>
                <a:gd name="T6" fmla="*/ 126 w 177"/>
                <a:gd name="T7" fmla="*/ 130 h 130"/>
                <a:gd name="T8" fmla="*/ 177 w 177"/>
                <a:gd name="T9" fmla="*/ 66 h 130"/>
                <a:gd name="T10" fmla="*/ 126 w 177"/>
                <a:gd name="T11" fmla="*/ 0 h 130"/>
                <a:gd name="T12" fmla="*/ 0 w 177"/>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177" h="130">
                  <a:moveTo>
                    <a:pt x="0" y="0"/>
                  </a:moveTo>
                  <a:lnTo>
                    <a:pt x="50" y="66"/>
                  </a:lnTo>
                  <a:lnTo>
                    <a:pt x="0" y="130"/>
                  </a:lnTo>
                  <a:lnTo>
                    <a:pt x="126" y="130"/>
                  </a:lnTo>
                  <a:lnTo>
                    <a:pt x="177" y="66"/>
                  </a:lnTo>
                  <a:lnTo>
                    <a:pt x="12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dirty="0"/>
            </a:p>
          </p:txBody>
        </p:sp>
      </p:grpSp>
      <p:sp>
        <p:nvSpPr>
          <p:cNvPr id="3" name="TextBox 2"/>
          <p:cNvSpPr txBox="1"/>
          <p:nvPr userDrawn="1"/>
        </p:nvSpPr>
        <p:spPr>
          <a:xfrm>
            <a:off x="845912" y="5518847"/>
            <a:ext cx="2821261" cy="430887"/>
          </a:xfrm>
          <a:prstGeom prst="rect">
            <a:avLst/>
          </a:prstGeom>
          <a:noFill/>
        </p:spPr>
        <p:txBody>
          <a:bodyPr wrap="square" rtlCol="0">
            <a:spAutoFit/>
          </a:bodyPr>
          <a:lstStyle/>
          <a:p>
            <a:pPr marL="0" marR="0" lvl="0" indent="0" algn="l" defTabSz="779233" rtl="0" eaLnBrk="1" fontAlgn="auto" latinLnBrk="0" hangingPunct="1">
              <a:lnSpc>
                <a:spcPct val="100000"/>
              </a:lnSpc>
              <a:spcBef>
                <a:spcPct val="20000"/>
              </a:spcBef>
              <a:spcAft>
                <a:spcPts val="0"/>
              </a:spcAft>
              <a:buClrTx/>
              <a:buSzTx/>
              <a:buFont typeface="Arial" pitchFamily="34" charset="0"/>
              <a:buNone/>
              <a:tabLst/>
              <a:defRPr/>
            </a:pPr>
            <a:r>
              <a:rPr lang="en-US" sz="1100" kern="1200" dirty="0">
                <a:solidFill>
                  <a:schemeClr val="bg1"/>
                </a:solidFill>
                <a:latin typeface="+mn-lt"/>
                <a:ea typeface="+mn-ea"/>
                <a:cs typeface="+mn-cs"/>
              </a:rPr>
              <a:t>www.futurethinking.com | @FutureThinkHQ | +44 (0) 3333 208 220</a:t>
            </a:r>
          </a:p>
        </p:txBody>
      </p:sp>
    </p:spTree>
    <p:extLst>
      <p:ext uri="{BB962C8B-B14F-4D97-AF65-F5344CB8AC3E}">
        <p14:creationId xmlns:p14="http://schemas.microsoft.com/office/powerpoint/2010/main" val="1067460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Launch">
    <p:bg>
      <p:bgPr>
        <a:solidFill>
          <a:schemeClr val="accent2"/>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7432523" y="114271"/>
            <a:ext cx="5551639" cy="5723318"/>
            <a:chOff x="7432523" y="114271"/>
            <a:chExt cx="5551639" cy="5723318"/>
          </a:xfrm>
        </p:grpSpPr>
        <p:sp>
          <p:nvSpPr>
            <p:cNvPr id="10" name="Chevron 6"/>
            <p:cNvSpPr/>
            <p:nvPr/>
          </p:nvSpPr>
          <p:spPr>
            <a:xfrm rot="3574785">
              <a:off x="10755578" y="3609005"/>
              <a:ext cx="2581111" cy="1876057"/>
            </a:xfrm>
            <a:custGeom>
              <a:avLst/>
              <a:gdLst>
                <a:gd name="connsiteX0" fmla="*/ 0 w 2373491"/>
                <a:gd name="connsiteY0" fmla="*/ 0 h 1407043"/>
                <a:gd name="connsiteX1" fmla="*/ 1669970 w 2373491"/>
                <a:gd name="connsiteY1" fmla="*/ 0 h 1407043"/>
                <a:gd name="connsiteX2" fmla="*/ 2373491 w 2373491"/>
                <a:gd name="connsiteY2" fmla="*/ 703522 h 1407043"/>
                <a:gd name="connsiteX3" fmla="*/ 1669970 w 2373491"/>
                <a:gd name="connsiteY3" fmla="*/ 1407043 h 1407043"/>
                <a:gd name="connsiteX4" fmla="*/ 0 w 2373491"/>
                <a:gd name="connsiteY4" fmla="*/ 1407043 h 1407043"/>
                <a:gd name="connsiteX5" fmla="*/ 703522 w 2373491"/>
                <a:gd name="connsiteY5" fmla="*/ 703522 h 1407043"/>
                <a:gd name="connsiteX6" fmla="*/ 0 w 2373491"/>
                <a:gd name="connsiteY6" fmla="*/ 0 h 1407043"/>
                <a:gd name="connsiteX0" fmla="*/ 0 w 1935833"/>
                <a:gd name="connsiteY0" fmla="*/ 0 h 1407043"/>
                <a:gd name="connsiteX1" fmla="*/ 1669970 w 1935833"/>
                <a:gd name="connsiteY1" fmla="*/ 0 h 1407043"/>
                <a:gd name="connsiteX2" fmla="*/ 1935833 w 1935833"/>
                <a:gd name="connsiteY2" fmla="*/ 1139707 h 1407043"/>
                <a:gd name="connsiteX3" fmla="*/ 1669970 w 1935833"/>
                <a:gd name="connsiteY3" fmla="*/ 1407043 h 1407043"/>
                <a:gd name="connsiteX4" fmla="*/ 0 w 1935833"/>
                <a:gd name="connsiteY4" fmla="*/ 1407043 h 1407043"/>
                <a:gd name="connsiteX5" fmla="*/ 703522 w 1935833"/>
                <a:gd name="connsiteY5" fmla="*/ 703522 h 1407043"/>
                <a:gd name="connsiteX6" fmla="*/ 0 w 1935833"/>
                <a:gd name="connsiteY6" fmla="*/ 0 h 1407043"/>
                <a:gd name="connsiteX0" fmla="*/ 0 w 1935833"/>
                <a:gd name="connsiteY0" fmla="*/ 0 h 1407043"/>
                <a:gd name="connsiteX1" fmla="*/ 1217925 w 1935833"/>
                <a:gd name="connsiteY1" fmla="*/ 720681 h 1407043"/>
                <a:gd name="connsiteX2" fmla="*/ 1935833 w 1935833"/>
                <a:gd name="connsiteY2" fmla="*/ 1139707 h 1407043"/>
                <a:gd name="connsiteX3" fmla="*/ 1669970 w 1935833"/>
                <a:gd name="connsiteY3" fmla="*/ 1407043 h 1407043"/>
                <a:gd name="connsiteX4" fmla="*/ 0 w 1935833"/>
                <a:gd name="connsiteY4" fmla="*/ 1407043 h 1407043"/>
                <a:gd name="connsiteX5" fmla="*/ 703522 w 1935833"/>
                <a:gd name="connsiteY5" fmla="*/ 703522 h 1407043"/>
                <a:gd name="connsiteX6" fmla="*/ 0 w 1935833"/>
                <a:gd name="connsiteY6" fmla="*/ 0 h 140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833" h="1407043">
                  <a:moveTo>
                    <a:pt x="0" y="0"/>
                  </a:moveTo>
                  <a:lnTo>
                    <a:pt x="1217925" y="720681"/>
                  </a:lnTo>
                  <a:lnTo>
                    <a:pt x="1935833" y="1139707"/>
                  </a:lnTo>
                  <a:lnTo>
                    <a:pt x="1669970" y="1407043"/>
                  </a:lnTo>
                  <a:lnTo>
                    <a:pt x="0" y="1407043"/>
                  </a:lnTo>
                  <a:lnTo>
                    <a:pt x="703522" y="703522"/>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GB" sz="1500" dirty="0">
                  <a:solidFill>
                    <a:schemeClr val="tx1"/>
                  </a:solidFill>
                </a:rPr>
                <a:t> </a:t>
              </a:r>
            </a:p>
          </p:txBody>
        </p:sp>
        <p:sp>
          <p:nvSpPr>
            <p:cNvPr id="11" name="Chevron 7"/>
            <p:cNvSpPr/>
            <p:nvPr/>
          </p:nvSpPr>
          <p:spPr>
            <a:xfrm rot="7225215" flipH="1">
              <a:off x="10755578" y="466798"/>
              <a:ext cx="2581111" cy="1876057"/>
            </a:xfrm>
            <a:custGeom>
              <a:avLst/>
              <a:gdLst>
                <a:gd name="connsiteX0" fmla="*/ 0 w 2373491"/>
                <a:gd name="connsiteY0" fmla="*/ 0 h 1407043"/>
                <a:gd name="connsiteX1" fmla="*/ 1669970 w 2373491"/>
                <a:gd name="connsiteY1" fmla="*/ 0 h 1407043"/>
                <a:gd name="connsiteX2" fmla="*/ 2373491 w 2373491"/>
                <a:gd name="connsiteY2" fmla="*/ 703522 h 1407043"/>
                <a:gd name="connsiteX3" fmla="*/ 1669970 w 2373491"/>
                <a:gd name="connsiteY3" fmla="*/ 1407043 h 1407043"/>
                <a:gd name="connsiteX4" fmla="*/ 0 w 2373491"/>
                <a:gd name="connsiteY4" fmla="*/ 1407043 h 1407043"/>
                <a:gd name="connsiteX5" fmla="*/ 703522 w 2373491"/>
                <a:gd name="connsiteY5" fmla="*/ 703522 h 1407043"/>
                <a:gd name="connsiteX6" fmla="*/ 0 w 2373491"/>
                <a:gd name="connsiteY6" fmla="*/ 0 h 1407043"/>
                <a:gd name="connsiteX0" fmla="*/ 0 w 2373491"/>
                <a:gd name="connsiteY0" fmla="*/ 0 h 1407043"/>
                <a:gd name="connsiteX1" fmla="*/ 1227129 w 2373491"/>
                <a:gd name="connsiteY1" fmla="*/ 726085 h 1407043"/>
                <a:gd name="connsiteX2" fmla="*/ 2373491 w 2373491"/>
                <a:gd name="connsiteY2" fmla="*/ 703522 h 1407043"/>
                <a:gd name="connsiteX3" fmla="*/ 1669970 w 2373491"/>
                <a:gd name="connsiteY3" fmla="*/ 1407043 h 1407043"/>
                <a:gd name="connsiteX4" fmla="*/ 0 w 2373491"/>
                <a:gd name="connsiteY4" fmla="*/ 1407043 h 1407043"/>
                <a:gd name="connsiteX5" fmla="*/ 703522 w 2373491"/>
                <a:gd name="connsiteY5" fmla="*/ 703522 h 1407043"/>
                <a:gd name="connsiteX6" fmla="*/ 0 w 2373491"/>
                <a:gd name="connsiteY6" fmla="*/ 0 h 1407043"/>
                <a:gd name="connsiteX0" fmla="*/ 0 w 1935833"/>
                <a:gd name="connsiteY0" fmla="*/ 0 h 1407043"/>
                <a:gd name="connsiteX1" fmla="*/ 1227129 w 1935833"/>
                <a:gd name="connsiteY1" fmla="*/ 726085 h 1407043"/>
                <a:gd name="connsiteX2" fmla="*/ 1935833 w 1935833"/>
                <a:gd name="connsiteY2" fmla="*/ 1139707 h 1407043"/>
                <a:gd name="connsiteX3" fmla="*/ 1669970 w 1935833"/>
                <a:gd name="connsiteY3" fmla="*/ 1407043 h 1407043"/>
                <a:gd name="connsiteX4" fmla="*/ 0 w 1935833"/>
                <a:gd name="connsiteY4" fmla="*/ 1407043 h 1407043"/>
                <a:gd name="connsiteX5" fmla="*/ 703522 w 1935833"/>
                <a:gd name="connsiteY5" fmla="*/ 703522 h 1407043"/>
                <a:gd name="connsiteX6" fmla="*/ 0 w 1935833"/>
                <a:gd name="connsiteY6" fmla="*/ 0 h 140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833" h="1407043">
                  <a:moveTo>
                    <a:pt x="0" y="0"/>
                  </a:moveTo>
                  <a:lnTo>
                    <a:pt x="1227129" y="726085"/>
                  </a:lnTo>
                  <a:lnTo>
                    <a:pt x="1935833" y="1139707"/>
                  </a:lnTo>
                  <a:lnTo>
                    <a:pt x="1669970" y="1407043"/>
                  </a:lnTo>
                  <a:lnTo>
                    <a:pt x="0" y="1407043"/>
                  </a:lnTo>
                  <a:lnTo>
                    <a:pt x="703522" y="703522"/>
                  </a:lnTo>
                  <a:lnTo>
                    <a:pt x="0" y="0"/>
                  </a:lnTo>
                  <a:close/>
                </a:path>
              </a:pathLst>
            </a:cu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GB" sz="1500" dirty="0">
                  <a:solidFill>
                    <a:schemeClr val="tx1"/>
                  </a:solidFill>
                </a:rPr>
                <a:t> </a:t>
              </a:r>
            </a:p>
          </p:txBody>
        </p:sp>
        <p:sp>
          <p:nvSpPr>
            <p:cNvPr id="12" name="Chevron 11"/>
            <p:cNvSpPr/>
            <p:nvPr/>
          </p:nvSpPr>
          <p:spPr>
            <a:xfrm flipH="1">
              <a:off x="7432523" y="2034553"/>
              <a:ext cx="3164655" cy="1876057"/>
            </a:xfrm>
            <a:prstGeom prst="chevron">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GB" sz="1500" dirty="0">
                  <a:solidFill>
                    <a:schemeClr val="tx1"/>
                  </a:solidFill>
                </a:rPr>
                <a:t> </a:t>
              </a:r>
            </a:p>
          </p:txBody>
        </p:sp>
      </p:grpSp>
      <p:sp>
        <p:nvSpPr>
          <p:cNvPr id="3" name="Title 2"/>
          <p:cNvSpPr>
            <a:spLocks noGrp="1"/>
          </p:cNvSpPr>
          <p:nvPr>
            <p:ph type="title"/>
          </p:nvPr>
        </p:nvSpPr>
        <p:spPr>
          <a:xfrm>
            <a:off x="616483" y="841186"/>
            <a:ext cx="9683750" cy="1325563"/>
          </a:xfrm>
        </p:spPr>
        <p:txBody>
          <a:bodyPr/>
          <a:lstStyle>
            <a:lvl1pPr>
              <a:lnSpc>
                <a:spcPct val="80000"/>
              </a:lnSpc>
              <a:defRPr/>
            </a:lvl1pPr>
          </a:lstStyle>
          <a:p>
            <a:r>
              <a:rPr lang="en-US"/>
              <a:t>Click to edit Master title style</a:t>
            </a:r>
            <a:endParaRPr lang="en-GB"/>
          </a:p>
        </p:txBody>
      </p:sp>
      <p:sp>
        <p:nvSpPr>
          <p:cNvPr id="5" name="Text Placeholder 4"/>
          <p:cNvSpPr>
            <a:spLocks noGrp="1"/>
          </p:cNvSpPr>
          <p:nvPr>
            <p:ph type="body" sz="quarter" idx="10"/>
          </p:nvPr>
        </p:nvSpPr>
        <p:spPr>
          <a:xfrm>
            <a:off x="616483" y="2305642"/>
            <a:ext cx="6594475" cy="241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1674190"/>
      </p:ext>
    </p:extLst>
  </p:cSld>
  <p:clrMapOvr>
    <a:masterClrMapping/>
  </p:clrMapOvr>
  <p:extLst mod="1">
    <p:ext uri="{DCECCB84-F9BA-43D5-87BE-67443E8EF086}">
      <p15:sldGuideLst xmlns:p15="http://schemas.microsoft.com/office/powerpoint/2012/main">
        <p15:guide id="1" orient="horz" pos="1275">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ain title, body &amp;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587375" y="1016000"/>
            <a:ext cx="11304588"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p:cNvSpPr>
            <a:spLocks noGrp="1"/>
          </p:cNvSpPr>
          <p:nvPr>
            <p:ph type="body" sz="quarter" idx="11"/>
          </p:nvPr>
        </p:nvSpPr>
        <p:spPr>
          <a:xfrm>
            <a:off x="587375" y="6200775"/>
            <a:ext cx="11304588" cy="344488"/>
          </a:xfrm>
        </p:spPr>
        <p:txBody>
          <a:bodyPr anchor="b">
            <a:noAutofit/>
          </a:bodyPr>
          <a:lstStyle>
            <a:lvl1pPr>
              <a:spcBef>
                <a:spcPts val="0"/>
              </a:spcBef>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207137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multi use boxe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12" name="Content Placeholder 11"/>
          <p:cNvSpPr>
            <a:spLocks noGrp="1"/>
          </p:cNvSpPr>
          <p:nvPr>
            <p:ph sz="quarter" idx="11"/>
          </p:nvPr>
        </p:nvSpPr>
        <p:spPr>
          <a:xfrm>
            <a:off x="6095999" y="1016000"/>
            <a:ext cx="5795963"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587375" y="4180114"/>
            <a:ext cx="5081588" cy="2020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3"/>
          </p:nvPr>
        </p:nvSpPr>
        <p:spPr>
          <a:xfrm>
            <a:off x="587375" y="1016000"/>
            <a:ext cx="5081588" cy="2994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3139866245"/>
      </p:ext>
    </p:extLst>
  </p:cSld>
  <p:clrMapOvr>
    <a:masterClrMapping/>
  </p:clrMapOvr>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numbering">
    <p:spTree>
      <p:nvGrpSpPr>
        <p:cNvPr id="1" name=""/>
        <p:cNvGrpSpPr/>
        <p:nvPr/>
      </p:nvGrpSpPr>
      <p:grpSpPr>
        <a:xfrm>
          <a:off x="0" y="0"/>
          <a:ext cx="0" cy="0"/>
          <a:chOff x="0" y="0"/>
          <a:chExt cx="0" cy="0"/>
        </a:xfrm>
      </p:grpSpPr>
      <p:sp>
        <p:nvSpPr>
          <p:cNvPr id="34" name="Text Placeholder 33"/>
          <p:cNvSpPr>
            <a:spLocks noGrp="1"/>
          </p:cNvSpPr>
          <p:nvPr>
            <p:ph type="body" sz="quarter" idx="10" hasCustomPrompt="1"/>
          </p:nvPr>
        </p:nvSpPr>
        <p:spPr>
          <a:xfrm>
            <a:off x="609601"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38" name="Text Placeholder 33"/>
          <p:cNvSpPr>
            <a:spLocks noGrp="1"/>
          </p:cNvSpPr>
          <p:nvPr>
            <p:ph type="body" sz="quarter" idx="12" hasCustomPrompt="1"/>
          </p:nvPr>
        </p:nvSpPr>
        <p:spPr>
          <a:xfrm>
            <a:off x="2853797"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0" name="Text Placeholder 33"/>
          <p:cNvSpPr>
            <a:spLocks noGrp="1"/>
          </p:cNvSpPr>
          <p:nvPr>
            <p:ph type="body" sz="quarter" idx="13" hasCustomPrompt="1"/>
          </p:nvPr>
        </p:nvSpPr>
        <p:spPr>
          <a:xfrm>
            <a:off x="5097993"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2" name="Text Placeholder 33"/>
          <p:cNvSpPr>
            <a:spLocks noGrp="1"/>
          </p:cNvSpPr>
          <p:nvPr>
            <p:ph type="body" sz="quarter" idx="14" hasCustomPrompt="1"/>
          </p:nvPr>
        </p:nvSpPr>
        <p:spPr>
          <a:xfrm>
            <a:off x="7342189"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4" name="Text Placeholder 33"/>
          <p:cNvSpPr>
            <a:spLocks noGrp="1"/>
          </p:cNvSpPr>
          <p:nvPr>
            <p:ph type="body" sz="quarter" idx="15" hasCustomPrompt="1"/>
          </p:nvPr>
        </p:nvSpPr>
        <p:spPr>
          <a:xfrm>
            <a:off x="9586384"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25" name="Text Placeholder 33"/>
          <p:cNvSpPr>
            <a:spLocks noGrp="1"/>
          </p:cNvSpPr>
          <p:nvPr>
            <p:ph type="body" sz="quarter" idx="21" hasCustomPrompt="1"/>
          </p:nvPr>
        </p:nvSpPr>
        <p:spPr>
          <a:xfrm>
            <a:off x="609601"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6" name="Text Placeholder 33"/>
          <p:cNvSpPr>
            <a:spLocks noGrp="1"/>
          </p:cNvSpPr>
          <p:nvPr>
            <p:ph type="body" sz="quarter" idx="22" hasCustomPrompt="1"/>
          </p:nvPr>
        </p:nvSpPr>
        <p:spPr>
          <a:xfrm>
            <a:off x="2853797"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7" name="Text Placeholder 33"/>
          <p:cNvSpPr>
            <a:spLocks noGrp="1"/>
          </p:cNvSpPr>
          <p:nvPr>
            <p:ph type="body" sz="quarter" idx="23" hasCustomPrompt="1"/>
          </p:nvPr>
        </p:nvSpPr>
        <p:spPr>
          <a:xfrm>
            <a:off x="5097993"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8" name="Text Placeholder 33"/>
          <p:cNvSpPr>
            <a:spLocks noGrp="1"/>
          </p:cNvSpPr>
          <p:nvPr>
            <p:ph type="body" sz="quarter" idx="24" hasCustomPrompt="1"/>
          </p:nvPr>
        </p:nvSpPr>
        <p:spPr>
          <a:xfrm>
            <a:off x="7342189"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9" name="Text Placeholder 33"/>
          <p:cNvSpPr>
            <a:spLocks noGrp="1"/>
          </p:cNvSpPr>
          <p:nvPr>
            <p:ph type="body" sz="quarter" idx="25" hasCustomPrompt="1"/>
          </p:nvPr>
        </p:nvSpPr>
        <p:spPr>
          <a:xfrm>
            <a:off x="9586384"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1" name="Text Placeholder 33"/>
          <p:cNvSpPr>
            <a:spLocks noGrp="1"/>
          </p:cNvSpPr>
          <p:nvPr>
            <p:ph type="body" sz="quarter" idx="31" hasCustomPrompt="1"/>
          </p:nvPr>
        </p:nvSpPr>
        <p:spPr>
          <a:xfrm>
            <a:off x="609601"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2" name="Text Placeholder 33"/>
          <p:cNvSpPr>
            <a:spLocks noGrp="1"/>
          </p:cNvSpPr>
          <p:nvPr>
            <p:ph type="body" sz="quarter" idx="32" hasCustomPrompt="1"/>
          </p:nvPr>
        </p:nvSpPr>
        <p:spPr>
          <a:xfrm>
            <a:off x="2853797"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3" name="Text Placeholder 33"/>
          <p:cNvSpPr>
            <a:spLocks noGrp="1"/>
          </p:cNvSpPr>
          <p:nvPr>
            <p:ph type="body" sz="quarter" idx="33" hasCustomPrompt="1"/>
          </p:nvPr>
        </p:nvSpPr>
        <p:spPr>
          <a:xfrm>
            <a:off x="5097993"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4" name="Text Placeholder 33"/>
          <p:cNvSpPr>
            <a:spLocks noGrp="1"/>
          </p:cNvSpPr>
          <p:nvPr>
            <p:ph type="body" sz="quarter" idx="34" hasCustomPrompt="1"/>
          </p:nvPr>
        </p:nvSpPr>
        <p:spPr>
          <a:xfrm>
            <a:off x="7342189"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5" name="Text Placeholder 33"/>
          <p:cNvSpPr>
            <a:spLocks noGrp="1"/>
          </p:cNvSpPr>
          <p:nvPr>
            <p:ph type="body" sz="quarter" idx="35" hasCustomPrompt="1"/>
          </p:nvPr>
        </p:nvSpPr>
        <p:spPr>
          <a:xfrm>
            <a:off x="9586384"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6" name="Text Placeholder 33"/>
          <p:cNvSpPr>
            <a:spLocks noGrp="1"/>
          </p:cNvSpPr>
          <p:nvPr>
            <p:ph type="body" sz="quarter" idx="36" hasCustomPrompt="1"/>
          </p:nvPr>
        </p:nvSpPr>
        <p:spPr>
          <a:xfrm>
            <a:off x="609601"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7" name="Text Placeholder 33"/>
          <p:cNvSpPr>
            <a:spLocks noGrp="1"/>
          </p:cNvSpPr>
          <p:nvPr>
            <p:ph type="body" sz="quarter" idx="37" hasCustomPrompt="1"/>
          </p:nvPr>
        </p:nvSpPr>
        <p:spPr>
          <a:xfrm>
            <a:off x="2853797"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8" name="Text Placeholder 33"/>
          <p:cNvSpPr>
            <a:spLocks noGrp="1"/>
          </p:cNvSpPr>
          <p:nvPr>
            <p:ph type="body" sz="quarter" idx="38" hasCustomPrompt="1"/>
          </p:nvPr>
        </p:nvSpPr>
        <p:spPr>
          <a:xfrm>
            <a:off x="5097993"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9" name="Text Placeholder 33"/>
          <p:cNvSpPr>
            <a:spLocks noGrp="1"/>
          </p:cNvSpPr>
          <p:nvPr>
            <p:ph type="body" sz="quarter" idx="39" hasCustomPrompt="1"/>
          </p:nvPr>
        </p:nvSpPr>
        <p:spPr>
          <a:xfrm>
            <a:off x="7342189"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80" name="Text Placeholder 33"/>
          <p:cNvSpPr>
            <a:spLocks noGrp="1"/>
          </p:cNvSpPr>
          <p:nvPr>
            <p:ph type="body" sz="quarter" idx="40" hasCustomPrompt="1"/>
          </p:nvPr>
        </p:nvSpPr>
        <p:spPr>
          <a:xfrm>
            <a:off x="9586384"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6" name="Text Placeholder 5"/>
          <p:cNvSpPr>
            <a:spLocks noGrp="1"/>
          </p:cNvSpPr>
          <p:nvPr>
            <p:ph type="body" sz="quarter" idx="41"/>
          </p:nvPr>
        </p:nvSpPr>
        <p:spPr>
          <a:xfrm>
            <a:off x="587375" y="1012825"/>
            <a:ext cx="11304588" cy="1068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Text Placeholder 17"/>
          <p:cNvSpPr>
            <a:spLocks noGrp="1"/>
          </p:cNvSpPr>
          <p:nvPr>
            <p:ph type="body" sz="quarter" idx="16" hasCustomPrompt="1"/>
          </p:nvPr>
        </p:nvSpPr>
        <p:spPr>
          <a:xfrm>
            <a:off x="609602" y="6206160"/>
            <a:ext cx="11282362" cy="243510"/>
          </a:xfrm>
        </p:spPr>
        <p:txBody>
          <a:bodyPr lIns="0" tIns="0" rIns="0" bIns="0" anchor="b">
            <a:normAutofit/>
          </a:bodyPr>
          <a:lstStyle>
            <a:lvl1pPr>
              <a:spcBef>
                <a:spcPts val="0"/>
              </a:spcBef>
              <a:defRPr sz="1100" baseline="0">
                <a:solidFill>
                  <a:schemeClr val="bg2"/>
                </a:solidFill>
              </a:defRPr>
            </a:lvl1pPr>
          </a:lstStyle>
          <a:p>
            <a:pPr lvl="0"/>
            <a:r>
              <a:rPr lang="en-US" dirty="0"/>
              <a:t>Information box</a:t>
            </a:r>
          </a:p>
        </p:txBody>
      </p:sp>
      <p:sp>
        <p:nvSpPr>
          <p:cNvPr id="3" name="Title 2"/>
          <p:cNvSpPr>
            <a:spLocks noGrp="1"/>
          </p:cNvSpPr>
          <p:nvPr>
            <p:ph type="title" hasCustomPrompt="1"/>
          </p:nvPr>
        </p:nvSpPr>
        <p:spPr/>
        <p:txBody>
          <a:bodyPr/>
          <a:lstStyle>
            <a:lvl1pPr>
              <a:lnSpc>
                <a:spcPct val="80000"/>
              </a:lnSpc>
              <a:defRPr/>
            </a:lvl1pPr>
          </a:lstStyle>
          <a:p>
            <a:r>
              <a:rPr lang="en-US" dirty="0"/>
              <a:t>Sections</a:t>
            </a:r>
            <a:endParaRPr lang="en-GB" dirty="0"/>
          </a:p>
        </p:txBody>
      </p:sp>
    </p:spTree>
    <p:extLst>
      <p:ext uri="{BB962C8B-B14F-4D97-AF65-F5344CB8AC3E}">
        <p14:creationId xmlns:p14="http://schemas.microsoft.com/office/powerpoint/2010/main" val="20195778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band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3 </a:t>
            </a:r>
            <a:r>
              <a:rPr lang="en-US" dirty="0" err="1"/>
              <a:t>multi use</a:t>
            </a:r>
            <a:r>
              <a:rPr lang="en-US" dirty="0"/>
              <a:t> boxes</a:t>
            </a:r>
            <a:endParaRPr lang="en-GB" dirty="0"/>
          </a:p>
        </p:txBody>
      </p:sp>
      <p:sp>
        <p:nvSpPr>
          <p:cNvPr id="11" name="Content Placeholder 10"/>
          <p:cNvSpPr>
            <a:spLocks noGrp="1"/>
          </p:cNvSpPr>
          <p:nvPr>
            <p:ph sz="quarter" idx="17" hasCustomPrompt="1"/>
          </p:nvPr>
        </p:nvSpPr>
        <p:spPr>
          <a:xfrm>
            <a:off x="587375" y="1016001"/>
            <a:ext cx="11304588" cy="1056640"/>
          </a:xfrm>
        </p:spPr>
        <p:txBody>
          <a:bodyPr>
            <a:normAutofit/>
          </a:bodyPr>
          <a:lstStyle>
            <a:lvl1pPr>
              <a:defRPr baseline="0"/>
            </a:lvl1pPr>
            <a:lvl2pPr marL="0" indent="0">
              <a:buNone/>
              <a:defRPr sz="1800"/>
            </a:lvl2pPr>
          </a:lstStyle>
          <a:p>
            <a:pPr lvl="1"/>
            <a:r>
              <a:rPr lang="en-GB" dirty="0"/>
              <a:t>The quick brown fox jumps over the lazy dog. </a:t>
            </a:r>
            <a:endParaRPr lang="en-US" dirty="0"/>
          </a:p>
        </p:txBody>
      </p:sp>
      <p:sp>
        <p:nvSpPr>
          <p:cNvPr id="4" name="Content Placeholder 3"/>
          <p:cNvSpPr>
            <a:spLocks noGrp="1"/>
          </p:cNvSpPr>
          <p:nvPr>
            <p:ph sz="quarter" idx="18" hasCustomPrompt="1"/>
          </p:nvPr>
        </p:nvSpPr>
        <p:spPr>
          <a:xfrm>
            <a:off x="587375" y="2273300"/>
            <a:ext cx="11304588" cy="3248025"/>
          </a:xfrm>
        </p:spPr>
        <p:txBody>
          <a:bodyPr/>
          <a:lstStyle>
            <a:lvl1pPr>
              <a:defRPr/>
            </a:lvl1pPr>
          </a:lstStyle>
          <a:p>
            <a:pPr lvl="0"/>
            <a:r>
              <a:rPr lang="en-GB" dirty="0"/>
              <a:t>The quick brown fox jumps over the lazy dog.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9" hasCustomPrompt="1"/>
          </p:nvPr>
        </p:nvSpPr>
        <p:spPr>
          <a:xfrm>
            <a:off x="587375" y="5626100"/>
            <a:ext cx="11304588" cy="766763"/>
          </a:xfrm>
        </p:spPr>
        <p:txBody>
          <a:bodyPr>
            <a:noAutofit/>
          </a:bodyPr>
          <a:lstStyle>
            <a:lvl1pPr>
              <a:defRPr sz="1200"/>
            </a:lvl1pPr>
            <a:lvl2pPr>
              <a:defRPr sz="1200"/>
            </a:lvl2pPr>
            <a:lvl3pPr>
              <a:defRPr sz="1100"/>
            </a:lvl3pPr>
            <a:lvl4pPr>
              <a:defRPr sz="1100"/>
            </a:lvl4pPr>
            <a:lvl5pPr>
              <a:defRPr sz="1050"/>
            </a:lvl5pPr>
          </a:lstStyle>
          <a:p>
            <a:pPr lvl="0"/>
            <a:r>
              <a:rPr lang="en-GB" dirty="0"/>
              <a:t>The quick brown fox jumps over the lazy dog.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9156058"/>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multi use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a:lvl1pPr>
          </a:lstStyle>
          <a:p>
            <a:r>
              <a:rPr lang="en-US" dirty="0"/>
              <a:t>Double multi use column slide</a:t>
            </a:r>
            <a:endParaRPr lang="en-GB" dirty="0"/>
          </a:p>
        </p:txBody>
      </p:sp>
      <p:sp>
        <p:nvSpPr>
          <p:cNvPr id="6" name="Content Placeholder 5"/>
          <p:cNvSpPr>
            <a:spLocks noGrp="1"/>
          </p:cNvSpPr>
          <p:nvPr>
            <p:ph sz="quarter" idx="13"/>
          </p:nvPr>
        </p:nvSpPr>
        <p:spPr>
          <a:xfrm>
            <a:off x="587375" y="1016000"/>
            <a:ext cx="4248150"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4"/>
          </p:nvPr>
        </p:nvSpPr>
        <p:spPr>
          <a:xfrm>
            <a:off x="5375275" y="1016000"/>
            <a:ext cx="6516688" cy="5184775"/>
          </a:xfrm>
        </p:spPr>
        <p:txBody>
          <a:bodyPr numCol="1" spcCol="36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3628669510"/>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multi use boxes opt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6" name="Content Placeholder 5"/>
          <p:cNvSpPr>
            <a:spLocks noGrp="1"/>
          </p:cNvSpPr>
          <p:nvPr>
            <p:ph sz="quarter" idx="13" hasCustomPrompt="1"/>
          </p:nvPr>
        </p:nvSpPr>
        <p:spPr>
          <a:xfrm>
            <a:off x="587375" y="1016000"/>
            <a:ext cx="6516688" cy="5184775"/>
          </a:xfrm>
        </p:spPr>
        <p:txBody>
          <a:bodyPr/>
          <a:lstStyle>
            <a:lvl1pPr>
              <a:defRPr/>
            </a:lvl1pPr>
            <a:lvl4pPr>
              <a:spcBef>
                <a:spcPts val="300"/>
              </a:spcBef>
              <a:defRPr/>
            </a:lvl4p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14" hasCustomPrompt="1"/>
          </p:nvPr>
        </p:nvSpPr>
        <p:spPr>
          <a:xfrm>
            <a:off x="7643813" y="1016000"/>
            <a:ext cx="4248150" cy="5184775"/>
          </a:xfrm>
        </p:spPr>
        <p:txBody>
          <a:body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8"/>
          </p:nvPr>
        </p:nvSpPr>
        <p:spPr>
          <a:xfrm>
            <a:off x="593725" y="6200621"/>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3487923516"/>
      </p:ext>
    </p:extLst>
  </p:cSld>
  <p:clrMapOvr>
    <a:masterClrMapping/>
  </p:clrMapOvr>
  <p:extLst mod="1">
    <p:ext uri="{DCECCB84-F9BA-43D5-87BE-67443E8EF086}">
      <p15:sldGuideLst xmlns:p15="http://schemas.microsoft.com/office/powerpoint/2012/main">
        <p15:guide id="2" pos="4475">
          <p15:clr>
            <a:srgbClr val="FBAE40"/>
          </p15:clr>
        </p15:guide>
        <p15:guide id="3" orient="horz" pos="3906">
          <p15:clr>
            <a:srgbClr val="FBAE40"/>
          </p15:clr>
        </p15:guide>
        <p15:guide id="4" pos="4815">
          <p15:clr>
            <a:srgbClr val="FBAE40"/>
          </p15:clr>
        </p15:guide>
        <p15:guide id="5" pos="7491">
          <p15:clr>
            <a:srgbClr val="FBAE40"/>
          </p15:clr>
        </p15:guide>
        <p15:guide id="6" pos="37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left, 2 column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6" name="Text Placeholder 5"/>
          <p:cNvSpPr>
            <a:spLocks noGrp="1"/>
          </p:cNvSpPr>
          <p:nvPr>
            <p:ph type="body" sz="quarter" idx="13" hasCustomPrompt="1"/>
          </p:nvPr>
        </p:nvSpPr>
        <p:spPr>
          <a:xfrm>
            <a:off x="587375" y="1016000"/>
            <a:ext cx="4606925" cy="5184775"/>
          </a:xfrm>
        </p:spPr>
        <p:txBody>
          <a:bodyPr numCol="1" spcCol="180000"/>
          <a:lstStyle>
            <a:lvl1pPr>
              <a:spcBef>
                <a:spcPts val="0"/>
              </a:spcBef>
              <a:spcAft>
                <a:spcPts val="1200"/>
              </a:spcAft>
              <a:defRPr/>
            </a:lvl1pPr>
            <a:lvl2pPr>
              <a:spcBef>
                <a:spcPts val="0"/>
              </a:spcBef>
              <a:defRPr/>
            </a:lvl2p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
        <p:nvSpPr>
          <p:cNvPr id="4" name="Table Placeholder 3"/>
          <p:cNvSpPr>
            <a:spLocks noGrp="1"/>
          </p:cNvSpPr>
          <p:nvPr>
            <p:ph type="tbl" sz="quarter" idx="19"/>
          </p:nvPr>
        </p:nvSpPr>
        <p:spPr>
          <a:xfrm>
            <a:off x="5375275" y="1016000"/>
            <a:ext cx="6516688" cy="5184775"/>
          </a:xfrm>
        </p:spPr>
        <p:txBody>
          <a:bodyPr/>
          <a:lstStyle/>
          <a:p>
            <a:r>
              <a:rPr lang="en-US"/>
              <a:t>Click icon to add table</a:t>
            </a:r>
            <a:endParaRPr lang="en-GB"/>
          </a:p>
        </p:txBody>
      </p:sp>
    </p:spTree>
    <p:extLst>
      <p:ext uri="{BB962C8B-B14F-4D97-AF65-F5344CB8AC3E}">
        <p14:creationId xmlns:p14="http://schemas.microsoft.com/office/powerpoint/2010/main" val="1985680265"/>
      </p:ext>
    </p:extLst>
  </p:cSld>
  <p:clrMapOvr>
    <a:masterClrMapping/>
  </p:clrMapOvr>
  <p:extLst mod="1">
    <p:ext uri="{DCECCB84-F9BA-43D5-87BE-67443E8EF086}">
      <p15:sldGuideLst xmlns:p15="http://schemas.microsoft.com/office/powerpoint/2012/main">
        <p15:guide id="2" pos="3273">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multi use boxe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12" name="Content Placeholder 11"/>
          <p:cNvSpPr>
            <a:spLocks noGrp="1"/>
          </p:cNvSpPr>
          <p:nvPr>
            <p:ph sz="quarter" idx="11"/>
          </p:nvPr>
        </p:nvSpPr>
        <p:spPr>
          <a:xfrm>
            <a:off x="6095999" y="1016000"/>
            <a:ext cx="5795963"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587375" y="4180114"/>
            <a:ext cx="5081588" cy="2020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3"/>
          </p:nvPr>
        </p:nvSpPr>
        <p:spPr>
          <a:xfrm>
            <a:off x="587375" y="1016000"/>
            <a:ext cx="5081588" cy="2994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3021188739"/>
      </p:ext>
    </p:extLst>
  </p:cSld>
  <p:clrMapOvr>
    <a:masterClrMapping/>
  </p:clrMapOvr>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multi use box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7" name="Content Placeholder 6"/>
          <p:cNvSpPr>
            <a:spLocks noGrp="1"/>
          </p:cNvSpPr>
          <p:nvPr>
            <p:ph sz="quarter" idx="11"/>
          </p:nvPr>
        </p:nvSpPr>
        <p:spPr>
          <a:xfrm>
            <a:off x="587374" y="1016000"/>
            <a:ext cx="5508626" cy="241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6"/>
          <p:cNvSpPr>
            <a:spLocks noGrp="1"/>
          </p:cNvSpPr>
          <p:nvPr>
            <p:ph sz="quarter" idx="12"/>
          </p:nvPr>
        </p:nvSpPr>
        <p:spPr>
          <a:xfrm>
            <a:off x="587374" y="3681413"/>
            <a:ext cx="5508626" cy="2519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6"/>
          <p:cNvSpPr>
            <a:spLocks noGrp="1"/>
          </p:cNvSpPr>
          <p:nvPr>
            <p:ph sz="quarter" idx="13"/>
          </p:nvPr>
        </p:nvSpPr>
        <p:spPr>
          <a:xfrm>
            <a:off x="6383338" y="1016000"/>
            <a:ext cx="5508626" cy="241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6"/>
          <p:cNvSpPr>
            <a:spLocks noGrp="1"/>
          </p:cNvSpPr>
          <p:nvPr>
            <p:ph sz="quarter" idx="14"/>
          </p:nvPr>
        </p:nvSpPr>
        <p:spPr>
          <a:xfrm>
            <a:off x="6383338" y="3681413"/>
            <a:ext cx="5508626" cy="2519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1348085511"/>
      </p:ext>
    </p:extLst>
  </p:cSld>
  <p:clrMapOvr>
    <a:masterClrMapping/>
  </p:clrMapOvr>
  <p:extLst mod="1">
    <p:ext uri="{DCECCB84-F9BA-43D5-87BE-67443E8EF086}">
      <p15:sldGuideLst xmlns:p15="http://schemas.microsoft.com/office/powerpoint/2012/main">
        <p15:guide id="1" pos="3840">
          <p15:clr>
            <a:srgbClr val="FBAE40"/>
          </p15:clr>
        </p15:guide>
        <p15:guide id="2" orient="horz" pos="231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a:lvl1pPr>
          </a:lstStyle>
          <a:p>
            <a:r>
              <a:rPr lang="en-US" dirty="0"/>
              <a:t>This slides is designed for placing video content</a:t>
            </a:r>
            <a:endParaRPr lang="en-GB" dirty="0"/>
          </a:p>
        </p:txBody>
      </p:sp>
      <p:sp>
        <p:nvSpPr>
          <p:cNvPr id="5" name="Media Placeholder 4"/>
          <p:cNvSpPr>
            <a:spLocks noGrp="1"/>
          </p:cNvSpPr>
          <p:nvPr>
            <p:ph type="media" sz="quarter" idx="10"/>
          </p:nvPr>
        </p:nvSpPr>
        <p:spPr>
          <a:xfrm>
            <a:off x="843756" y="1580341"/>
            <a:ext cx="10791825" cy="4578380"/>
          </a:xfrm>
        </p:spPr>
        <p:txBody>
          <a:bodyPr anchor="ctr"/>
          <a:lstStyle>
            <a:lvl1pPr algn="ctr">
              <a:defRPr/>
            </a:lvl1pPr>
          </a:lstStyle>
          <a:p>
            <a:r>
              <a:rPr lang="en-US"/>
              <a:t>Click icon to add media</a:t>
            </a:r>
            <a:endParaRPr lang="en-GB"/>
          </a:p>
        </p:txBody>
      </p:sp>
      <p:sp>
        <p:nvSpPr>
          <p:cNvPr id="4" name="Text Placeholder 3"/>
          <p:cNvSpPr>
            <a:spLocks noGrp="1"/>
          </p:cNvSpPr>
          <p:nvPr>
            <p:ph type="body" sz="quarter" idx="18"/>
          </p:nvPr>
        </p:nvSpPr>
        <p:spPr>
          <a:xfrm>
            <a:off x="587375" y="6200775"/>
            <a:ext cx="9804854" cy="319088"/>
          </a:xfrm>
        </p:spPr>
        <p:txBody>
          <a:bodyPr anchor="b">
            <a:noAutofit/>
          </a:bodyPr>
          <a:lstStyle>
            <a:lvl1pPr algn="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
        <p:nvSpPr>
          <p:cNvPr id="6" name="Text Placeholder 5"/>
          <p:cNvSpPr>
            <a:spLocks noGrp="1"/>
          </p:cNvSpPr>
          <p:nvPr>
            <p:ph type="body" sz="quarter" idx="19"/>
          </p:nvPr>
        </p:nvSpPr>
        <p:spPr>
          <a:xfrm>
            <a:off x="587375" y="1016000"/>
            <a:ext cx="11304588" cy="522288"/>
          </a:xfrm>
        </p:spPr>
        <p:txBody>
          <a:bodyPr/>
          <a:lstStyle/>
          <a:p>
            <a:pPr lvl="0"/>
            <a:r>
              <a:rPr lang="en-US"/>
              <a:t>Edit Master text styles</a:t>
            </a:r>
          </a:p>
        </p:txBody>
      </p:sp>
    </p:spTree>
    <p:extLst>
      <p:ext uri="{BB962C8B-B14F-4D97-AF65-F5344CB8AC3E}">
        <p14:creationId xmlns:p14="http://schemas.microsoft.com/office/powerpoint/2010/main" val="33884588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slide x 5">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Team layout slide</a:t>
            </a:r>
            <a:endParaRPr lang="en-GB" dirty="0"/>
          </a:p>
        </p:txBody>
      </p:sp>
      <p:sp>
        <p:nvSpPr>
          <p:cNvPr id="9" name="Picture Placeholder 8"/>
          <p:cNvSpPr>
            <a:spLocks noGrp="1"/>
          </p:cNvSpPr>
          <p:nvPr>
            <p:ph type="pic" sz="quarter" idx="11"/>
          </p:nvPr>
        </p:nvSpPr>
        <p:spPr>
          <a:xfrm>
            <a:off x="587375"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0" name="Picture Placeholder 8"/>
          <p:cNvSpPr>
            <a:spLocks noGrp="1"/>
          </p:cNvSpPr>
          <p:nvPr>
            <p:ph type="pic" sz="quarter" idx="12"/>
          </p:nvPr>
        </p:nvSpPr>
        <p:spPr>
          <a:xfrm>
            <a:off x="2926159"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1" name="Picture Placeholder 8"/>
          <p:cNvSpPr>
            <a:spLocks noGrp="1"/>
          </p:cNvSpPr>
          <p:nvPr>
            <p:ph type="pic" sz="quarter" idx="13"/>
          </p:nvPr>
        </p:nvSpPr>
        <p:spPr>
          <a:xfrm>
            <a:off x="7603727"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2" name="Picture Placeholder 8"/>
          <p:cNvSpPr>
            <a:spLocks noGrp="1"/>
          </p:cNvSpPr>
          <p:nvPr>
            <p:ph type="pic" sz="quarter" idx="14"/>
          </p:nvPr>
        </p:nvSpPr>
        <p:spPr>
          <a:xfrm>
            <a:off x="9942513"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3" name="Picture Placeholder 8"/>
          <p:cNvSpPr>
            <a:spLocks noGrp="1"/>
          </p:cNvSpPr>
          <p:nvPr>
            <p:ph type="pic" sz="quarter" idx="15"/>
          </p:nvPr>
        </p:nvSpPr>
        <p:spPr>
          <a:xfrm>
            <a:off x="5264943"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5" name="Text Placeholder 14"/>
          <p:cNvSpPr>
            <a:spLocks noGrp="1"/>
          </p:cNvSpPr>
          <p:nvPr>
            <p:ph type="body" sz="quarter" idx="16"/>
          </p:nvPr>
        </p:nvSpPr>
        <p:spPr>
          <a:xfrm>
            <a:off x="587375"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4"/>
          <p:cNvSpPr>
            <a:spLocks noGrp="1"/>
          </p:cNvSpPr>
          <p:nvPr>
            <p:ph type="body" sz="quarter" idx="17"/>
          </p:nvPr>
        </p:nvSpPr>
        <p:spPr>
          <a:xfrm>
            <a:off x="2926159"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p:cNvSpPr>
            <a:spLocks noGrp="1"/>
          </p:cNvSpPr>
          <p:nvPr>
            <p:ph type="body" sz="quarter" idx="18"/>
          </p:nvPr>
        </p:nvSpPr>
        <p:spPr>
          <a:xfrm>
            <a:off x="5264943"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4"/>
          <p:cNvSpPr>
            <a:spLocks noGrp="1"/>
          </p:cNvSpPr>
          <p:nvPr>
            <p:ph type="body" sz="quarter" idx="19"/>
          </p:nvPr>
        </p:nvSpPr>
        <p:spPr>
          <a:xfrm>
            <a:off x="7603727"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4"/>
          <p:cNvSpPr>
            <a:spLocks noGrp="1"/>
          </p:cNvSpPr>
          <p:nvPr>
            <p:ph type="body" sz="quarter" idx="20"/>
          </p:nvPr>
        </p:nvSpPr>
        <p:spPr>
          <a:xfrm>
            <a:off x="9942513"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97917617"/>
      </p:ext>
    </p:extLst>
  </p:cSld>
  <p:clrMapOvr>
    <a:masterClrMapping/>
  </p:clrMapOvr>
  <p:extLst mod="1">
    <p:ext uri="{DCECCB84-F9BA-43D5-87BE-67443E8EF086}">
      <p15:sldGuideLst xmlns:p15="http://schemas.microsoft.com/office/powerpoint/2012/main">
        <p15:guide id="1" orient="horz" pos="1865">
          <p15:clr>
            <a:srgbClr val="FBAE40"/>
          </p15:clr>
        </p15:guide>
        <p15:guide id="2" pos="3386">
          <p15:clr>
            <a:srgbClr val="FBAE40"/>
          </p15:clr>
        </p15:guide>
        <p15:guide id="3" pos="5428">
          <p15:clr>
            <a:srgbClr val="FBAE40"/>
          </p15:clr>
        </p15:guide>
        <p15:guide id="5" pos="37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Logo layout slide</a:t>
            </a:r>
            <a:endParaRPr lang="en-GB" dirty="0"/>
          </a:p>
        </p:txBody>
      </p:sp>
      <p:sp>
        <p:nvSpPr>
          <p:cNvPr id="9" name="Picture Placeholder 8"/>
          <p:cNvSpPr>
            <a:spLocks noGrp="1"/>
          </p:cNvSpPr>
          <p:nvPr>
            <p:ph type="pic" sz="quarter" idx="11"/>
          </p:nvPr>
        </p:nvSpPr>
        <p:spPr>
          <a:xfrm>
            <a:off x="707398"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0" name="Picture Placeholder 8"/>
          <p:cNvSpPr>
            <a:spLocks noGrp="1"/>
          </p:cNvSpPr>
          <p:nvPr>
            <p:ph type="pic" sz="quarter" idx="12"/>
          </p:nvPr>
        </p:nvSpPr>
        <p:spPr>
          <a:xfrm>
            <a:off x="3046182"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1" name="Picture Placeholder 8"/>
          <p:cNvSpPr>
            <a:spLocks noGrp="1"/>
          </p:cNvSpPr>
          <p:nvPr>
            <p:ph type="pic" sz="quarter" idx="13"/>
          </p:nvPr>
        </p:nvSpPr>
        <p:spPr>
          <a:xfrm>
            <a:off x="7723750"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2" name="Picture Placeholder 8"/>
          <p:cNvSpPr>
            <a:spLocks noGrp="1"/>
          </p:cNvSpPr>
          <p:nvPr>
            <p:ph type="pic" sz="quarter" idx="14"/>
          </p:nvPr>
        </p:nvSpPr>
        <p:spPr>
          <a:xfrm>
            <a:off x="10062536"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3" name="Picture Placeholder 8"/>
          <p:cNvSpPr>
            <a:spLocks noGrp="1"/>
          </p:cNvSpPr>
          <p:nvPr>
            <p:ph type="pic" sz="quarter" idx="15"/>
          </p:nvPr>
        </p:nvSpPr>
        <p:spPr>
          <a:xfrm>
            <a:off x="5384966"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4" name="Picture Placeholder 8"/>
          <p:cNvSpPr>
            <a:spLocks noGrp="1"/>
          </p:cNvSpPr>
          <p:nvPr>
            <p:ph type="pic" sz="quarter" idx="16"/>
          </p:nvPr>
        </p:nvSpPr>
        <p:spPr>
          <a:xfrm>
            <a:off x="707398"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0" name="Picture Placeholder 8"/>
          <p:cNvSpPr>
            <a:spLocks noGrp="1"/>
          </p:cNvSpPr>
          <p:nvPr>
            <p:ph type="pic" sz="quarter" idx="17"/>
          </p:nvPr>
        </p:nvSpPr>
        <p:spPr>
          <a:xfrm>
            <a:off x="3046182"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1" name="Picture Placeholder 8"/>
          <p:cNvSpPr>
            <a:spLocks noGrp="1"/>
          </p:cNvSpPr>
          <p:nvPr>
            <p:ph type="pic" sz="quarter" idx="18"/>
          </p:nvPr>
        </p:nvSpPr>
        <p:spPr>
          <a:xfrm>
            <a:off x="7723750"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2" name="Picture Placeholder 8"/>
          <p:cNvSpPr>
            <a:spLocks noGrp="1"/>
          </p:cNvSpPr>
          <p:nvPr>
            <p:ph type="pic" sz="quarter" idx="19"/>
          </p:nvPr>
        </p:nvSpPr>
        <p:spPr>
          <a:xfrm>
            <a:off x="10062536"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3" name="Picture Placeholder 8"/>
          <p:cNvSpPr>
            <a:spLocks noGrp="1"/>
          </p:cNvSpPr>
          <p:nvPr>
            <p:ph type="pic" sz="quarter" idx="20"/>
          </p:nvPr>
        </p:nvSpPr>
        <p:spPr>
          <a:xfrm>
            <a:off x="5384966"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4" name="Picture Placeholder 8"/>
          <p:cNvSpPr>
            <a:spLocks noGrp="1"/>
          </p:cNvSpPr>
          <p:nvPr>
            <p:ph type="pic" sz="quarter" idx="21"/>
          </p:nvPr>
        </p:nvSpPr>
        <p:spPr>
          <a:xfrm>
            <a:off x="707398"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5" name="Picture Placeholder 8"/>
          <p:cNvSpPr>
            <a:spLocks noGrp="1"/>
          </p:cNvSpPr>
          <p:nvPr>
            <p:ph type="pic" sz="quarter" idx="22"/>
          </p:nvPr>
        </p:nvSpPr>
        <p:spPr>
          <a:xfrm>
            <a:off x="3046182"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6" name="Picture Placeholder 8"/>
          <p:cNvSpPr>
            <a:spLocks noGrp="1"/>
          </p:cNvSpPr>
          <p:nvPr>
            <p:ph type="pic" sz="quarter" idx="23"/>
          </p:nvPr>
        </p:nvSpPr>
        <p:spPr>
          <a:xfrm>
            <a:off x="7723750"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7" name="Picture Placeholder 8"/>
          <p:cNvSpPr>
            <a:spLocks noGrp="1"/>
          </p:cNvSpPr>
          <p:nvPr>
            <p:ph type="pic" sz="quarter" idx="24"/>
          </p:nvPr>
        </p:nvSpPr>
        <p:spPr>
          <a:xfrm>
            <a:off x="10062536"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8" name="Picture Placeholder 8"/>
          <p:cNvSpPr>
            <a:spLocks noGrp="1"/>
          </p:cNvSpPr>
          <p:nvPr>
            <p:ph type="pic" sz="quarter" idx="25"/>
          </p:nvPr>
        </p:nvSpPr>
        <p:spPr>
          <a:xfrm>
            <a:off x="5384966" y="4693782"/>
            <a:ext cx="1693528" cy="1693528"/>
          </a:xfrm>
        </p:spPr>
        <p:txBody>
          <a:bodyPr anchor="ctr"/>
          <a:lstStyle>
            <a:lvl1pPr algn="ctr">
              <a:defRPr>
                <a:solidFill>
                  <a:schemeClr val="accent2"/>
                </a:solidFill>
              </a:defRPr>
            </a:lvl1pPr>
          </a:lstStyle>
          <a:p>
            <a:r>
              <a:rPr lang="en-US"/>
              <a:t>Click icon to add picture</a:t>
            </a:r>
            <a:endParaRPr lang="en-GB"/>
          </a:p>
        </p:txBody>
      </p:sp>
    </p:spTree>
    <p:extLst>
      <p:ext uri="{BB962C8B-B14F-4D97-AF65-F5344CB8AC3E}">
        <p14:creationId xmlns:p14="http://schemas.microsoft.com/office/powerpoint/2010/main" val="1709681215"/>
      </p:ext>
    </p:extLst>
  </p:cSld>
  <p:clrMapOvr>
    <a:masterClrMapping/>
  </p:clrMapOvr>
  <p:extLst mod="1">
    <p:ext uri="{DCECCB84-F9BA-43D5-87BE-67443E8EF086}">
      <p15:sldGuideLst xmlns:p15="http://schemas.microsoft.com/office/powerpoint/2012/main">
        <p15:guide id="1" orient="horz" pos="1865">
          <p15:clr>
            <a:srgbClr val="FBAE40"/>
          </p15:clr>
        </p15:guide>
        <p15:guide id="2" pos="3386">
          <p15:clr>
            <a:srgbClr val="FBAE40"/>
          </p15:clr>
        </p15:guide>
        <p15:guide id="3" pos="5428">
          <p15:clr>
            <a:srgbClr val="FBAE40"/>
          </p15:clr>
        </p15:guide>
        <p15:guide id="5" pos="37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multi use box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7" name="Content Placeholder 6"/>
          <p:cNvSpPr>
            <a:spLocks noGrp="1"/>
          </p:cNvSpPr>
          <p:nvPr>
            <p:ph sz="quarter" idx="11"/>
          </p:nvPr>
        </p:nvSpPr>
        <p:spPr>
          <a:xfrm>
            <a:off x="587374" y="1016000"/>
            <a:ext cx="5508626" cy="241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6"/>
          <p:cNvSpPr>
            <a:spLocks noGrp="1"/>
          </p:cNvSpPr>
          <p:nvPr>
            <p:ph sz="quarter" idx="12"/>
          </p:nvPr>
        </p:nvSpPr>
        <p:spPr>
          <a:xfrm>
            <a:off x="587374" y="3681413"/>
            <a:ext cx="5508626" cy="2519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6"/>
          <p:cNvSpPr>
            <a:spLocks noGrp="1"/>
          </p:cNvSpPr>
          <p:nvPr>
            <p:ph sz="quarter" idx="13"/>
          </p:nvPr>
        </p:nvSpPr>
        <p:spPr>
          <a:xfrm>
            <a:off x="6383338" y="1016000"/>
            <a:ext cx="5508626" cy="241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6"/>
          <p:cNvSpPr>
            <a:spLocks noGrp="1"/>
          </p:cNvSpPr>
          <p:nvPr>
            <p:ph sz="quarter" idx="14"/>
          </p:nvPr>
        </p:nvSpPr>
        <p:spPr>
          <a:xfrm>
            <a:off x="6383338" y="3681413"/>
            <a:ext cx="5508626" cy="2519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3849896945"/>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319"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 slanted text boxes + video">
    <p:spTree>
      <p:nvGrpSpPr>
        <p:cNvPr id="1" name=""/>
        <p:cNvGrpSpPr/>
        <p:nvPr/>
      </p:nvGrpSpPr>
      <p:grpSpPr>
        <a:xfrm>
          <a:off x="0" y="0"/>
          <a:ext cx="0" cy="0"/>
          <a:chOff x="0" y="0"/>
          <a:chExt cx="0" cy="0"/>
        </a:xfrm>
      </p:grpSpPr>
      <p:sp>
        <p:nvSpPr>
          <p:cNvPr id="5" name="Media Placeholder 4"/>
          <p:cNvSpPr>
            <a:spLocks noGrp="1"/>
          </p:cNvSpPr>
          <p:nvPr>
            <p:ph type="media" sz="quarter" idx="16"/>
          </p:nvPr>
        </p:nvSpPr>
        <p:spPr>
          <a:xfrm>
            <a:off x="2674938" y="1016000"/>
            <a:ext cx="9217026" cy="5184775"/>
          </a:xfrm>
          <a:solidFill>
            <a:schemeClr val="bg1">
              <a:lumMod val="95000"/>
            </a:schemeClr>
          </a:solidFill>
        </p:spPr>
        <p:txBody>
          <a:bodyPr tIns="360000" anchor="t"/>
          <a:lstStyle>
            <a:lvl1pPr algn="ctr">
              <a:defRPr/>
            </a:lvl1pPr>
          </a:lstStyle>
          <a:p>
            <a:r>
              <a:rPr lang="en-US"/>
              <a:t>Click icon to add media</a:t>
            </a:r>
            <a:endParaRPr lang="en-GB"/>
          </a:p>
        </p:txBody>
      </p:sp>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13" name="Text Placeholder 6"/>
          <p:cNvSpPr>
            <a:spLocks noGrp="1"/>
          </p:cNvSpPr>
          <p:nvPr>
            <p:ph type="body" sz="quarter" idx="18"/>
          </p:nvPr>
        </p:nvSpPr>
        <p:spPr>
          <a:xfrm>
            <a:off x="2781300" y="1016000"/>
            <a:ext cx="2824162" cy="5184775"/>
          </a:xfrm>
          <a:prstGeom prst="parallelogram">
            <a:avLst/>
          </a:prstGeom>
          <a:solidFill>
            <a:schemeClr val="bg1">
              <a:alpha val="80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6"/>
          <p:cNvSpPr>
            <a:spLocks noGrp="1"/>
          </p:cNvSpPr>
          <p:nvPr>
            <p:ph type="body" sz="quarter" idx="17" hasCustomPrompt="1"/>
          </p:nvPr>
        </p:nvSpPr>
        <p:spPr>
          <a:xfrm>
            <a:off x="587375" y="1016000"/>
            <a:ext cx="2793604" cy="5184775"/>
          </a:xfrm>
          <a:custGeom>
            <a:avLst/>
            <a:gdLst>
              <a:gd name="connsiteX0" fmla="*/ 0 w 2793604"/>
              <a:gd name="connsiteY0" fmla="*/ 0 h 5184775"/>
              <a:gd name="connsiteX1" fmla="*/ 2793604 w 2793604"/>
              <a:gd name="connsiteY1" fmla="*/ 0 h 5184775"/>
              <a:gd name="connsiteX2" fmla="*/ 2087563 w 2793604"/>
              <a:gd name="connsiteY2" fmla="*/ 5184775 h 5184775"/>
              <a:gd name="connsiteX3" fmla="*/ 0 w 2793604"/>
              <a:gd name="connsiteY3" fmla="*/ 5184775 h 5184775"/>
            </a:gdLst>
            <a:ahLst/>
            <a:cxnLst>
              <a:cxn ang="0">
                <a:pos x="connsiteX0" y="connsiteY0"/>
              </a:cxn>
              <a:cxn ang="0">
                <a:pos x="connsiteX1" y="connsiteY1"/>
              </a:cxn>
              <a:cxn ang="0">
                <a:pos x="connsiteX2" y="connsiteY2"/>
              </a:cxn>
              <a:cxn ang="0">
                <a:pos x="connsiteX3" y="connsiteY3"/>
              </a:cxn>
            </a:cxnLst>
            <a:rect l="l" t="t" r="r" b="b"/>
            <a:pathLst>
              <a:path w="2793604" h="5184775">
                <a:moveTo>
                  <a:pt x="0" y="0"/>
                </a:moveTo>
                <a:lnTo>
                  <a:pt x="2793604" y="0"/>
                </a:lnTo>
                <a:lnTo>
                  <a:pt x="2087563" y="5184775"/>
                </a:lnTo>
                <a:lnTo>
                  <a:pt x="0" y="5184775"/>
                </a:lnTo>
                <a:close/>
              </a:path>
            </a:pathLst>
          </a:custGeom>
          <a:solidFill>
            <a:schemeClr val="bg1"/>
          </a:solidFill>
        </p:spPr>
        <p:txBody>
          <a:bodyPr wrap="square" tIns="1008000" rIns="720000">
            <a:noAutofit/>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79209112"/>
      </p:ext>
    </p:extLst>
  </p:cSld>
  <p:clrMapOvr>
    <a:masterClrMapping/>
  </p:clrMapOvr>
  <p:extLst mod="1">
    <p:ext uri="{DCECCB84-F9BA-43D5-87BE-67443E8EF086}">
      <p15:sldGuideLst xmlns:p15="http://schemas.microsoft.com/office/powerpoint/2012/main">
        <p15:guide id="1" orient="horz" pos="129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slanted image">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0" y="1016000"/>
            <a:ext cx="882897" cy="5184775"/>
          </a:xfrm>
          <a:custGeom>
            <a:avLst/>
            <a:gdLst>
              <a:gd name="connsiteX0" fmla="*/ 0 w 882897"/>
              <a:gd name="connsiteY0" fmla="*/ 0 h 5184775"/>
              <a:gd name="connsiteX1" fmla="*/ 882897 w 882897"/>
              <a:gd name="connsiteY1" fmla="*/ 0 h 5184775"/>
              <a:gd name="connsiteX2" fmla="*/ 129642 w 882897"/>
              <a:gd name="connsiteY2" fmla="*/ 5184775 h 5184775"/>
              <a:gd name="connsiteX3" fmla="*/ 0 w 882897"/>
              <a:gd name="connsiteY3" fmla="*/ 5184775 h 5184775"/>
            </a:gdLst>
            <a:ahLst/>
            <a:cxnLst>
              <a:cxn ang="0">
                <a:pos x="connsiteX0" y="connsiteY0"/>
              </a:cxn>
              <a:cxn ang="0">
                <a:pos x="connsiteX1" y="connsiteY1"/>
              </a:cxn>
              <a:cxn ang="0">
                <a:pos x="connsiteX2" y="connsiteY2"/>
              </a:cxn>
              <a:cxn ang="0">
                <a:pos x="connsiteX3" y="connsiteY3"/>
              </a:cxn>
            </a:cxnLst>
            <a:rect l="l" t="t" r="r" b="b"/>
            <a:pathLst>
              <a:path w="882897" h="5184775">
                <a:moveTo>
                  <a:pt x="0" y="0"/>
                </a:moveTo>
                <a:lnTo>
                  <a:pt x="882897" y="0"/>
                </a:lnTo>
                <a:lnTo>
                  <a:pt x="129642" y="5184775"/>
                </a:lnTo>
                <a:lnTo>
                  <a:pt x="0" y="5184775"/>
                </a:lnTo>
                <a:close/>
              </a:path>
            </a:pathLst>
          </a:custGeom>
          <a:solidFill>
            <a:schemeClr val="bg1">
              <a:lumMod val="95000"/>
            </a:schemeClr>
          </a:solidFill>
          <a:ln w="127000" cap="sq">
            <a:noFill/>
            <a:miter lim="800000"/>
          </a:ln>
        </p:spPr>
        <p:txBody>
          <a:bodyPr vert="horz" wrap="square" lIns="91440" tIns="45720" rIns="91440" bIns="45720" rtlCol="0" anchor="ctr">
            <a:noAutofit/>
          </a:bodyPr>
          <a:lstStyle>
            <a:lvl1pPr>
              <a:defRPr lang="en-GB"/>
            </a:lvl1pPr>
          </a:lstStyle>
          <a:p>
            <a:pPr lvl="0"/>
            <a:r>
              <a:rPr lang="en-US"/>
              <a:t>Click icon to add picture</a:t>
            </a:r>
            <a:endParaRPr lang="en-GB"/>
          </a:p>
        </p:txBody>
      </p:sp>
      <p:sp>
        <p:nvSpPr>
          <p:cNvPr id="12" name="Content Placeholder 11"/>
          <p:cNvSpPr>
            <a:spLocks noGrp="1"/>
          </p:cNvSpPr>
          <p:nvPr>
            <p:ph sz="quarter" idx="14"/>
          </p:nvPr>
        </p:nvSpPr>
        <p:spPr>
          <a:xfrm>
            <a:off x="6483350" y="1016001"/>
            <a:ext cx="5408614" cy="5184774"/>
          </a:xfrm>
          <a:prstGeom prst="rect">
            <a:avLst/>
          </a:prstGeom>
          <a:noFill/>
        </p:spPr>
        <p:txBody>
          <a:bodyPr lIns="97200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8" name="Picture Placeholder 7"/>
          <p:cNvSpPr>
            <a:spLocks noGrp="1"/>
          </p:cNvSpPr>
          <p:nvPr>
            <p:ph type="pic" sz="quarter" idx="11"/>
          </p:nvPr>
        </p:nvSpPr>
        <p:spPr>
          <a:xfrm>
            <a:off x="267923" y="1016000"/>
            <a:ext cx="2759075" cy="5184775"/>
          </a:xfrm>
          <a:prstGeom prst="parallelogram">
            <a:avLst>
              <a:gd name="adj" fmla="val 27301"/>
            </a:avLst>
          </a:prstGeom>
          <a:solidFill>
            <a:schemeClr val="bg1">
              <a:lumMod val="95000"/>
            </a:schemeClr>
          </a:solidFill>
          <a:ln w="127000" cap="sq">
            <a:noFill/>
            <a:miter lim="800000"/>
          </a:ln>
        </p:spPr>
        <p:txBody>
          <a:bodyPr vert="horz" lIns="91440" tIns="45720" rIns="91440" bIns="45720" rtlCol="0" anchor="ctr">
            <a:normAutofit/>
          </a:bodyPr>
          <a:lstStyle>
            <a:lvl1pPr>
              <a:defRPr lang="en-GB"/>
            </a:lvl1pPr>
          </a:lstStyle>
          <a:p>
            <a:pPr lvl="0"/>
            <a:r>
              <a:rPr lang="en-US"/>
              <a:t>Click icon to add picture</a:t>
            </a:r>
            <a:endParaRPr lang="en-GB"/>
          </a:p>
        </p:txBody>
      </p:sp>
      <p:sp>
        <p:nvSpPr>
          <p:cNvPr id="9" name="Picture Placeholder 7"/>
          <p:cNvSpPr>
            <a:spLocks noGrp="1"/>
          </p:cNvSpPr>
          <p:nvPr>
            <p:ph type="pic" sz="quarter" idx="12"/>
          </p:nvPr>
        </p:nvSpPr>
        <p:spPr>
          <a:xfrm>
            <a:off x="2412024" y="1016000"/>
            <a:ext cx="2759075" cy="5184775"/>
          </a:xfrm>
          <a:prstGeom prst="parallelogram">
            <a:avLst>
              <a:gd name="adj" fmla="val 27301"/>
            </a:avLst>
          </a:prstGeom>
          <a:solidFill>
            <a:schemeClr val="bg1">
              <a:lumMod val="95000"/>
            </a:schemeClr>
          </a:solidFill>
          <a:ln w="127000" cap="sq">
            <a:noFill/>
            <a:miter lim="800000"/>
          </a:ln>
        </p:spPr>
        <p:txBody>
          <a:bodyPr vert="horz" lIns="91440" tIns="45720" rIns="91440" bIns="45720" rtlCol="0" anchor="ctr">
            <a:normAutofit/>
          </a:bodyPr>
          <a:lstStyle>
            <a:lvl1pPr>
              <a:defRPr lang="en-GB"/>
            </a:lvl1pPr>
          </a:lstStyle>
          <a:p>
            <a:pPr lvl="0"/>
            <a:r>
              <a:rPr lang="en-US"/>
              <a:t>Click icon to add picture</a:t>
            </a:r>
            <a:endParaRPr lang="en-GB"/>
          </a:p>
        </p:txBody>
      </p:sp>
      <p:sp>
        <p:nvSpPr>
          <p:cNvPr id="10" name="Picture Placeholder 7"/>
          <p:cNvSpPr>
            <a:spLocks noGrp="1"/>
          </p:cNvSpPr>
          <p:nvPr>
            <p:ph type="pic" sz="quarter" idx="13"/>
          </p:nvPr>
        </p:nvSpPr>
        <p:spPr>
          <a:xfrm>
            <a:off x="4556125" y="1016000"/>
            <a:ext cx="2759075" cy="5184775"/>
          </a:xfrm>
          <a:prstGeom prst="parallelogram">
            <a:avLst>
              <a:gd name="adj" fmla="val 27301"/>
            </a:avLst>
          </a:prstGeom>
          <a:solidFill>
            <a:schemeClr val="bg1">
              <a:lumMod val="95000"/>
            </a:schemeClr>
          </a:solidFill>
          <a:ln w="127000" cap="sq">
            <a:noFill/>
            <a:miter lim="800000"/>
          </a:ln>
        </p:spPr>
        <p:txBody>
          <a:bodyPr anchor="ctr"/>
          <a:lstStyle/>
          <a:p>
            <a:r>
              <a:rPr lang="en-US"/>
              <a:t>Click icon to add picture</a:t>
            </a:r>
            <a:endParaRPr lang="en-GB"/>
          </a:p>
        </p:txBody>
      </p:sp>
    </p:spTree>
    <p:extLst>
      <p:ext uri="{BB962C8B-B14F-4D97-AF65-F5344CB8AC3E}">
        <p14:creationId xmlns:p14="http://schemas.microsoft.com/office/powerpoint/2010/main" val="590635695"/>
      </p:ext>
    </p:extLst>
  </p:cSld>
  <p:clrMapOvr>
    <a:masterClrMapping/>
  </p:clrMapOvr>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icture Placeholder 21"/>
          <p:cNvSpPr>
            <a:spLocks noGrp="1"/>
          </p:cNvSpPr>
          <p:nvPr>
            <p:ph type="pic" sz="quarter" idx="10"/>
          </p:nvPr>
        </p:nvSpPr>
        <p:spPr>
          <a:xfrm>
            <a:off x="0" y="0"/>
            <a:ext cx="12192000" cy="6858000"/>
          </a:xfrm>
          <a:custGeom>
            <a:avLst/>
            <a:gdLst>
              <a:gd name="connsiteX0" fmla="*/ 6648994 w 12192000"/>
              <a:gd name="connsiteY0" fmla="*/ 1016000 h 6858000"/>
              <a:gd name="connsiteX1" fmla="*/ 6648994 w 12192000"/>
              <a:gd name="connsiteY1" fmla="*/ 6200775 h 6858000"/>
              <a:gd name="connsiteX2" fmla="*/ 11891963 w 12192000"/>
              <a:gd name="connsiteY2" fmla="*/ 6200775 h 6858000"/>
              <a:gd name="connsiteX3" fmla="*/ 11891963 w 12192000"/>
              <a:gd name="connsiteY3" fmla="*/ 1016000 h 6858000"/>
              <a:gd name="connsiteX4" fmla="*/ 1121273 w 12192000"/>
              <a:gd name="connsiteY4" fmla="*/ 370768 h 6858000"/>
              <a:gd name="connsiteX5" fmla="*/ 620882 w 12192000"/>
              <a:gd name="connsiteY5" fmla="*/ 873967 h 6858000"/>
              <a:gd name="connsiteX6" fmla="*/ 620882 w 12192000"/>
              <a:gd name="connsiteY6" fmla="*/ 906431 h 6858000"/>
              <a:gd name="connsiteX7" fmla="*/ 841484 w 12192000"/>
              <a:gd name="connsiteY7" fmla="*/ 906431 h 6858000"/>
              <a:gd name="connsiteX8" fmla="*/ 897980 w 12192000"/>
              <a:gd name="connsiteY8" fmla="*/ 906431 h 6858000"/>
              <a:gd name="connsiteX9" fmla="*/ 903932 w 12192000"/>
              <a:gd name="connsiteY9" fmla="*/ 906431 h 6858000"/>
              <a:gd name="connsiteX10" fmla="*/ 1013499 w 12192000"/>
              <a:gd name="connsiteY10" fmla="*/ 1052521 h 6858000"/>
              <a:gd name="connsiteX11" fmla="*/ 903932 w 12192000"/>
              <a:gd name="connsiteY11" fmla="*/ 1192524 h 6858000"/>
              <a:gd name="connsiteX12" fmla="*/ 620882 w 12192000"/>
              <a:gd name="connsiteY12" fmla="*/ 1192524 h 6858000"/>
              <a:gd name="connsiteX13" fmla="*/ 620882 w 12192000"/>
              <a:gd name="connsiteY13" fmla="*/ 1910799 h 6858000"/>
              <a:gd name="connsiteX14" fmla="*/ 903932 w 12192000"/>
              <a:gd name="connsiteY14" fmla="*/ 1548618 h 6858000"/>
              <a:gd name="connsiteX15" fmla="*/ 903932 w 12192000"/>
              <a:gd name="connsiteY15" fmla="*/ 1192524 h 6858000"/>
              <a:gd name="connsiteX16" fmla="*/ 1180894 w 12192000"/>
              <a:gd name="connsiteY16" fmla="*/ 1192524 h 6858000"/>
              <a:gd name="connsiteX17" fmla="*/ 1299592 w 12192000"/>
              <a:gd name="connsiteY17" fmla="*/ 1052521 h 6858000"/>
              <a:gd name="connsiteX18" fmla="*/ 1180894 w 12192000"/>
              <a:gd name="connsiteY18" fmla="*/ 906431 h 6858000"/>
              <a:gd name="connsiteX19" fmla="*/ 906051 w 12192000"/>
              <a:gd name="connsiteY19" fmla="*/ 906431 h 6858000"/>
              <a:gd name="connsiteX20" fmla="*/ 906051 w 12192000"/>
              <a:gd name="connsiteY20" fmla="*/ 873967 h 6858000"/>
              <a:gd name="connsiteX21" fmla="*/ 1121273 w 12192000"/>
              <a:gd name="connsiteY21" fmla="*/ 652126 h 6858000"/>
              <a:gd name="connsiteX22" fmla="*/ 1309592 w 12192000"/>
              <a:gd name="connsiteY22" fmla="*/ 652126 h 6858000"/>
              <a:gd name="connsiteX23" fmla="*/ 1524814 w 12192000"/>
              <a:gd name="connsiteY23" fmla="*/ 370768 h 6858000"/>
              <a:gd name="connsiteX24" fmla="*/ 1121273 w 12192000"/>
              <a:gd name="connsiteY24" fmla="*/ 370768 h 6858000"/>
              <a:gd name="connsiteX25" fmla="*/ 0 w 12192000"/>
              <a:gd name="connsiteY25" fmla="*/ 0 h 6858000"/>
              <a:gd name="connsiteX26" fmla="*/ 12192000 w 12192000"/>
              <a:gd name="connsiteY26" fmla="*/ 0 h 6858000"/>
              <a:gd name="connsiteX27" fmla="*/ 12192000 w 12192000"/>
              <a:gd name="connsiteY27" fmla="*/ 6858000 h 6858000"/>
              <a:gd name="connsiteX28" fmla="*/ 0 w 12192000"/>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6648994" y="1016000"/>
                </a:moveTo>
                <a:lnTo>
                  <a:pt x="6648994" y="6200775"/>
                </a:lnTo>
                <a:lnTo>
                  <a:pt x="11891963" y="6200775"/>
                </a:lnTo>
                <a:lnTo>
                  <a:pt x="11891963" y="1016000"/>
                </a:lnTo>
                <a:close/>
                <a:moveTo>
                  <a:pt x="1121273" y="370768"/>
                </a:moveTo>
                <a:cubicBezTo>
                  <a:pt x="846865" y="370768"/>
                  <a:pt x="620882" y="598019"/>
                  <a:pt x="620882" y="873967"/>
                </a:cubicBezTo>
                <a:cubicBezTo>
                  <a:pt x="620882" y="906431"/>
                  <a:pt x="620882" y="906431"/>
                  <a:pt x="620882" y="906431"/>
                </a:cubicBezTo>
                <a:cubicBezTo>
                  <a:pt x="841484" y="906431"/>
                  <a:pt x="841484" y="906431"/>
                  <a:pt x="841484" y="906431"/>
                </a:cubicBezTo>
                <a:cubicBezTo>
                  <a:pt x="873768" y="906431"/>
                  <a:pt x="889909" y="906431"/>
                  <a:pt x="897980" y="906431"/>
                </a:cubicBezTo>
                <a:lnTo>
                  <a:pt x="903932" y="906431"/>
                </a:lnTo>
                <a:lnTo>
                  <a:pt x="1013499" y="1052521"/>
                </a:lnTo>
                <a:lnTo>
                  <a:pt x="903932" y="1192524"/>
                </a:lnTo>
                <a:lnTo>
                  <a:pt x="620882" y="1192524"/>
                </a:lnTo>
                <a:lnTo>
                  <a:pt x="620882" y="1910799"/>
                </a:lnTo>
                <a:lnTo>
                  <a:pt x="903932" y="1548618"/>
                </a:lnTo>
                <a:lnTo>
                  <a:pt x="903932" y="1192524"/>
                </a:lnTo>
                <a:lnTo>
                  <a:pt x="1180894" y="1192524"/>
                </a:lnTo>
                <a:lnTo>
                  <a:pt x="1299592" y="1052521"/>
                </a:lnTo>
                <a:lnTo>
                  <a:pt x="1180894" y="906431"/>
                </a:lnTo>
                <a:lnTo>
                  <a:pt x="906051" y="906431"/>
                </a:lnTo>
                <a:cubicBezTo>
                  <a:pt x="906051" y="873967"/>
                  <a:pt x="906051" y="873967"/>
                  <a:pt x="906051" y="873967"/>
                </a:cubicBezTo>
                <a:cubicBezTo>
                  <a:pt x="906051" y="754930"/>
                  <a:pt x="1002901" y="652126"/>
                  <a:pt x="1121273" y="652126"/>
                </a:cubicBezTo>
                <a:cubicBezTo>
                  <a:pt x="1309592" y="652126"/>
                  <a:pt x="1309592" y="652126"/>
                  <a:pt x="1309592" y="652126"/>
                </a:cubicBezTo>
                <a:cubicBezTo>
                  <a:pt x="1524814" y="370768"/>
                  <a:pt x="1524814" y="370768"/>
                  <a:pt x="1524814" y="370768"/>
                </a:cubicBezTo>
                <a:cubicBezTo>
                  <a:pt x="1121273" y="370768"/>
                  <a:pt x="1121273" y="370768"/>
                  <a:pt x="1121273" y="370768"/>
                </a:cubicBezTo>
                <a:close/>
                <a:moveTo>
                  <a:pt x="0" y="0"/>
                </a:moveTo>
                <a:lnTo>
                  <a:pt x="12192000" y="0"/>
                </a:lnTo>
                <a:lnTo>
                  <a:pt x="12192000" y="6858000"/>
                </a:lnTo>
                <a:lnTo>
                  <a:pt x="0" y="685800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25" name="Content Placeholder 24"/>
          <p:cNvSpPr>
            <a:spLocks noGrp="1"/>
          </p:cNvSpPr>
          <p:nvPr>
            <p:ph sz="quarter" idx="11" hasCustomPrompt="1"/>
          </p:nvPr>
        </p:nvSpPr>
        <p:spPr>
          <a:xfrm>
            <a:off x="7055606" y="1850315"/>
            <a:ext cx="4477688" cy="3988603"/>
          </a:xfrm>
        </p:spPr>
        <p:txBody>
          <a:bodyPr>
            <a:normAutofit/>
          </a:bodyPr>
          <a:lstStyle>
            <a:lvl1pPr>
              <a:lnSpc>
                <a:spcPct val="90000"/>
              </a:lnSpc>
              <a:defRPr sz="2400"/>
            </a:lvl1pPr>
            <a:lvl2pPr>
              <a:defRPr sz="2400"/>
            </a:lvl2pPr>
            <a:lvl3pPr>
              <a:defRPr sz="2000"/>
            </a:lvl3pPr>
            <a:lvl4pPr>
              <a:defRPr sz="2000"/>
            </a:lvl4pPr>
            <a:lvl5pPr>
              <a:defRPr sz="1800"/>
            </a:lvl5pPr>
          </a:lstStyle>
          <a:p>
            <a:pPr lvl="0"/>
            <a:r>
              <a:rPr lang="en-US" dirty="0"/>
              <a:t>Call out slide with full image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4"/>
          <p:cNvGrpSpPr>
            <a:grpSpLocks noChangeAspect="1"/>
          </p:cNvGrpSpPr>
          <p:nvPr userDrawn="1"/>
        </p:nvGrpSpPr>
        <p:grpSpPr bwMode="auto">
          <a:xfrm>
            <a:off x="7055606" y="1139489"/>
            <a:ext cx="688975" cy="603250"/>
            <a:chOff x="3730" y="1873"/>
            <a:chExt cx="434" cy="380"/>
          </a:xfrm>
          <a:solidFill>
            <a:schemeClr val="bg1">
              <a:lumMod val="85000"/>
            </a:schemeClr>
          </a:solidFill>
        </p:grpSpPr>
        <p:sp>
          <p:nvSpPr>
            <p:cNvPr id="5" name="Freeform 5"/>
            <p:cNvSpPr>
              <a:spLocks/>
            </p:cNvSpPr>
            <p:nvPr userDrawn="1"/>
          </p:nvSpPr>
          <p:spPr bwMode="auto">
            <a:xfrm>
              <a:off x="3730" y="1873"/>
              <a:ext cx="200" cy="380"/>
            </a:xfrm>
            <a:custGeom>
              <a:avLst/>
              <a:gdLst>
                <a:gd name="T0" fmla="*/ 54 w 54"/>
                <a:gd name="T1" fmla="*/ 102 h 102"/>
                <a:gd name="T2" fmla="*/ 0 w 54"/>
                <a:gd name="T3" fmla="*/ 102 h 102"/>
                <a:gd name="T4" fmla="*/ 0 w 54"/>
                <a:gd name="T5" fmla="*/ 60 h 102"/>
                <a:gd name="T6" fmla="*/ 9 w 54"/>
                <a:gd name="T7" fmla="*/ 24 h 102"/>
                <a:gd name="T8" fmla="*/ 42 w 54"/>
                <a:gd name="T9" fmla="*/ 0 h 102"/>
                <a:gd name="T10" fmla="*/ 54 w 54"/>
                <a:gd name="T11" fmla="*/ 23 h 102"/>
                <a:gd name="T12" fmla="*/ 34 w 54"/>
                <a:gd name="T13" fmla="*/ 36 h 102"/>
                <a:gd name="T14" fmla="*/ 28 w 54"/>
                <a:gd name="T15" fmla="*/ 52 h 102"/>
                <a:gd name="T16" fmla="*/ 54 w 54"/>
                <a:gd name="T17" fmla="*/ 52 h 102"/>
                <a:gd name="T18" fmla="*/ 54 w 54"/>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2">
                  <a:moveTo>
                    <a:pt x="54" y="102"/>
                  </a:moveTo>
                  <a:cubicBezTo>
                    <a:pt x="0" y="102"/>
                    <a:pt x="0" y="102"/>
                    <a:pt x="0" y="102"/>
                  </a:cubicBezTo>
                  <a:cubicBezTo>
                    <a:pt x="0" y="60"/>
                    <a:pt x="0" y="60"/>
                    <a:pt x="0" y="60"/>
                  </a:cubicBezTo>
                  <a:cubicBezTo>
                    <a:pt x="0" y="45"/>
                    <a:pt x="3" y="33"/>
                    <a:pt x="9" y="24"/>
                  </a:cubicBezTo>
                  <a:cubicBezTo>
                    <a:pt x="16" y="15"/>
                    <a:pt x="27" y="7"/>
                    <a:pt x="42" y="0"/>
                  </a:cubicBezTo>
                  <a:cubicBezTo>
                    <a:pt x="54" y="23"/>
                    <a:pt x="54" y="23"/>
                    <a:pt x="54" y="23"/>
                  </a:cubicBezTo>
                  <a:cubicBezTo>
                    <a:pt x="45" y="27"/>
                    <a:pt x="38" y="32"/>
                    <a:pt x="34" y="36"/>
                  </a:cubicBezTo>
                  <a:cubicBezTo>
                    <a:pt x="31" y="40"/>
                    <a:pt x="29" y="46"/>
                    <a:pt x="28" y="52"/>
                  </a:cubicBezTo>
                  <a:cubicBezTo>
                    <a:pt x="54" y="52"/>
                    <a:pt x="54" y="52"/>
                    <a:pt x="54" y="52"/>
                  </a:cubicBezTo>
                  <a:lnTo>
                    <a:pt x="54"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3964" y="1873"/>
              <a:ext cx="200" cy="380"/>
            </a:xfrm>
            <a:custGeom>
              <a:avLst/>
              <a:gdLst>
                <a:gd name="T0" fmla="*/ 54 w 54"/>
                <a:gd name="T1" fmla="*/ 102 h 102"/>
                <a:gd name="T2" fmla="*/ 0 w 54"/>
                <a:gd name="T3" fmla="*/ 102 h 102"/>
                <a:gd name="T4" fmla="*/ 0 w 54"/>
                <a:gd name="T5" fmla="*/ 60 h 102"/>
                <a:gd name="T6" fmla="*/ 10 w 54"/>
                <a:gd name="T7" fmla="*/ 24 h 102"/>
                <a:gd name="T8" fmla="*/ 43 w 54"/>
                <a:gd name="T9" fmla="*/ 0 h 102"/>
                <a:gd name="T10" fmla="*/ 54 w 54"/>
                <a:gd name="T11" fmla="*/ 23 h 102"/>
                <a:gd name="T12" fmla="*/ 35 w 54"/>
                <a:gd name="T13" fmla="*/ 36 h 102"/>
                <a:gd name="T14" fmla="*/ 28 w 54"/>
                <a:gd name="T15" fmla="*/ 52 h 102"/>
                <a:gd name="T16" fmla="*/ 54 w 54"/>
                <a:gd name="T17" fmla="*/ 52 h 102"/>
                <a:gd name="T18" fmla="*/ 54 w 54"/>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02">
                  <a:moveTo>
                    <a:pt x="54" y="102"/>
                  </a:moveTo>
                  <a:cubicBezTo>
                    <a:pt x="0" y="102"/>
                    <a:pt x="0" y="102"/>
                    <a:pt x="0" y="102"/>
                  </a:cubicBezTo>
                  <a:cubicBezTo>
                    <a:pt x="0" y="60"/>
                    <a:pt x="0" y="60"/>
                    <a:pt x="0" y="60"/>
                  </a:cubicBezTo>
                  <a:cubicBezTo>
                    <a:pt x="0" y="45"/>
                    <a:pt x="3" y="33"/>
                    <a:pt x="10" y="24"/>
                  </a:cubicBezTo>
                  <a:cubicBezTo>
                    <a:pt x="16" y="15"/>
                    <a:pt x="27" y="7"/>
                    <a:pt x="43" y="0"/>
                  </a:cubicBezTo>
                  <a:cubicBezTo>
                    <a:pt x="54" y="23"/>
                    <a:pt x="54" y="23"/>
                    <a:pt x="54" y="23"/>
                  </a:cubicBezTo>
                  <a:cubicBezTo>
                    <a:pt x="45" y="27"/>
                    <a:pt x="38" y="32"/>
                    <a:pt x="35" y="36"/>
                  </a:cubicBezTo>
                  <a:cubicBezTo>
                    <a:pt x="31" y="40"/>
                    <a:pt x="29" y="46"/>
                    <a:pt x="28" y="52"/>
                  </a:cubicBezTo>
                  <a:cubicBezTo>
                    <a:pt x="54" y="52"/>
                    <a:pt x="54" y="52"/>
                    <a:pt x="54" y="52"/>
                  </a:cubicBezTo>
                  <a:lnTo>
                    <a:pt x="54"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8" name="Straight Connector 7"/>
          <p:cNvCxnSpPr/>
          <p:nvPr userDrawn="1"/>
        </p:nvCxnSpPr>
        <p:spPr>
          <a:xfrm>
            <a:off x="7055606" y="1785767"/>
            <a:ext cx="4477688"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333376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3" name="Text Placeholder 3"/>
          <p:cNvSpPr>
            <a:spLocks noGrp="1"/>
          </p:cNvSpPr>
          <p:nvPr>
            <p:ph type="body" sz="quarter" idx="18"/>
          </p:nvPr>
        </p:nvSpPr>
        <p:spPr>
          <a:xfrm>
            <a:off x="587375" y="6200775"/>
            <a:ext cx="11304588" cy="319088"/>
          </a:xfrm>
        </p:spPr>
        <p:txBody>
          <a:bodyPr anchor="b">
            <a:noAutofit/>
          </a:bodyPr>
          <a:lstStyle>
            <a:lvl1pP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25641979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FT Image holders">
    <p:spTree>
      <p:nvGrpSpPr>
        <p:cNvPr id="1" name=""/>
        <p:cNvGrpSpPr/>
        <p:nvPr/>
      </p:nvGrpSpPr>
      <p:grpSpPr>
        <a:xfrm>
          <a:off x="0" y="0"/>
          <a:ext cx="0" cy="0"/>
          <a:chOff x="0" y="0"/>
          <a:chExt cx="0" cy="0"/>
        </a:xfrm>
      </p:grpSpPr>
      <p:sp>
        <p:nvSpPr>
          <p:cNvPr id="9" name="Picture Placeholder 8"/>
          <p:cNvSpPr>
            <a:spLocks noGrp="1"/>
          </p:cNvSpPr>
          <p:nvPr>
            <p:ph type="pic" sz="quarter" idx="23"/>
          </p:nvPr>
        </p:nvSpPr>
        <p:spPr>
          <a:xfrm>
            <a:off x="1" y="24974"/>
            <a:ext cx="4868447" cy="6482452"/>
          </a:xfrm>
          <a:custGeom>
            <a:avLst/>
            <a:gdLst>
              <a:gd name="connsiteX0" fmla="*/ 1279094 w 4868447"/>
              <a:gd name="connsiteY0" fmla="*/ 4184532 h 6482452"/>
              <a:gd name="connsiteX1" fmla="*/ 1248258 w 4868447"/>
              <a:gd name="connsiteY1" fmla="*/ 4215367 h 6482452"/>
              <a:gd name="connsiteX2" fmla="*/ 1275023 w 4868447"/>
              <a:gd name="connsiteY2" fmla="*/ 4215367 h 6482452"/>
              <a:gd name="connsiteX3" fmla="*/ 8289 w 4868447"/>
              <a:gd name="connsiteY3" fmla="*/ 6480110 h 6482452"/>
              <a:gd name="connsiteX4" fmla="*/ 0 w 4868447"/>
              <a:gd name="connsiteY4" fmla="*/ 6482452 h 6482452"/>
              <a:gd name="connsiteX5" fmla="*/ 0 w 4868447"/>
              <a:gd name="connsiteY5" fmla="*/ 4546007 h 6482452"/>
              <a:gd name="connsiteX6" fmla="*/ 1271812 w 4868447"/>
              <a:gd name="connsiteY6" fmla="*/ 2245650 h 6482452"/>
              <a:gd name="connsiteX7" fmla="*/ 3883589 w 4868447"/>
              <a:gd name="connsiteY7" fmla="*/ 2245650 h 6482452"/>
              <a:gd name="connsiteX8" fmla="*/ 4868447 w 4868447"/>
              <a:gd name="connsiteY8" fmla="*/ 3230508 h 6482452"/>
              <a:gd name="connsiteX9" fmla="*/ 3883589 w 4868447"/>
              <a:gd name="connsiteY9" fmla="*/ 4215367 h 6482452"/>
              <a:gd name="connsiteX10" fmla="*/ 1275023 w 4868447"/>
              <a:gd name="connsiteY10" fmla="*/ 4215367 h 6482452"/>
              <a:gd name="connsiteX11" fmla="*/ 1294744 w 4868447"/>
              <a:gd name="connsiteY11" fmla="*/ 4180109 h 6482452"/>
              <a:gd name="connsiteX12" fmla="*/ 1279094 w 4868447"/>
              <a:gd name="connsiteY12" fmla="*/ 4184532 h 6482452"/>
              <a:gd name="connsiteX13" fmla="*/ 2233116 w 4868447"/>
              <a:gd name="connsiteY13" fmla="*/ 3230508 h 6482452"/>
              <a:gd name="connsiteX14" fmla="*/ 1272307 w 4868447"/>
              <a:gd name="connsiteY14" fmla="*/ 2269699 h 6482452"/>
              <a:gd name="connsiteX15" fmla="*/ 1287873 w 4868447"/>
              <a:gd name="connsiteY15" fmla="*/ 2274009 h 6482452"/>
              <a:gd name="connsiteX16" fmla="*/ 0 w 4868447"/>
              <a:gd name="connsiteY16" fmla="*/ 0 h 6482452"/>
              <a:gd name="connsiteX17" fmla="*/ 1271812 w 4868447"/>
              <a:gd name="connsiteY17" fmla="*/ 2245650 h 6482452"/>
              <a:gd name="connsiteX18" fmla="*/ 1248258 w 4868447"/>
              <a:gd name="connsiteY18" fmla="*/ 2245650 h 6482452"/>
              <a:gd name="connsiteX19" fmla="*/ 1272307 w 4868447"/>
              <a:gd name="connsiteY19" fmla="*/ 2269699 h 6482452"/>
              <a:gd name="connsiteX20" fmla="*/ 0 w 4868447"/>
              <a:gd name="connsiteY20" fmla="*/ 1917450 h 648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8447" h="6482452">
                <a:moveTo>
                  <a:pt x="1279094" y="4184532"/>
                </a:moveTo>
                <a:lnTo>
                  <a:pt x="1248258" y="4215367"/>
                </a:lnTo>
                <a:lnTo>
                  <a:pt x="1275023" y="4215367"/>
                </a:lnTo>
                <a:lnTo>
                  <a:pt x="8289" y="6480110"/>
                </a:lnTo>
                <a:lnTo>
                  <a:pt x="0" y="6482452"/>
                </a:lnTo>
                <a:lnTo>
                  <a:pt x="0" y="4546007"/>
                </a:lnTo>
                <a:close/>
                <a:moveTo>
                  <a:pt x="1271812" y="2245650"/>
                </a:moveTo>
                <a:lnTo>
                  <a:pt x="3883589" y="2245650"/>
                </a:lnTo>
                <a:lnTo>
                  <a:pt x="4868447" y="3230508"/>
                </a:lnTo>
                <a:lnTo>
                  <a:pt x="3883589" y="4215367"/>
                </a:lnTo>
                <a:lnTo>
                  <a:pt x="1275023" y="4215367"/>
                </a:lnTo>
                <a:lnTo>
                  <a:pt x="1294744" y="4180109"/>
                </a:lnTo>
                <a:lnTo>
                  <a:pt x="1279094" y="4184532"/>
                </a:lnTo>
                <a:lnTo>
                  <a:pt x="2233116" y="3230508"/>
                </a:lnTo>
                <a:lnTo>
                  <a:pt x="1272307" y="2269699"/>
                </a:lnTo>
                <a:lnTo>
                  <a:pt x="1287873" y="2274009"/>
                </a:lnTo>
                <a:close/>
                <a:moveTo>
                  <a:pt x="0" y="0"/>
                </a:moveTo>
                <a:lnTo>
                  <a:pt x="1271812" y="2245650"/>
                </a:lnTo>
                <a:lnTo>
                  <a:pt x="1248258" y="2245650"/>
                </a:lnTo>
                <a:lnTo>
                  <a:pt x="1272307" y="2269699"/>
                </a:lnTo>
                <a:lnTo>
                  <a:pt x="0" y="191745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Tree>
    <p:extLst>
      <p:ext uri="{BB962C8B-B14F-4D97-AF65-F5344CB8AC3E}">
        <p14:creationId xmlns:p14="http://schemas.microsoft.com/office/powerpoint/2010/main" val="4268748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FT Image holders">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842308" y="4109432"/>
            <a:ext cx="8349693" cy="2417029"/>
          </a:xfrm>
          <a:custGeom>
            <a:avLst/>
            <a:gdLst>
              <a:gd name="connsiteX0" fmla="*/ 6008688 w 8349693"/>
              <a:gd name="connsiteY0" fmla="*/ 0 h 2417029"/>
              <a:gd name="connsiteX1" fmla="*/ 8349693 w 8349693"/>
              <a:gd name="connsiteY1" fmla="*/ 0 h 2417029"/>
              <a:gd name="connsiteX2" fmla="*/ 8349693 w 8349693"/>
              <a:gd name="connsiteY2" fmla="*/ 2417029 h 2417029"/>
              <a:gd name="connsiteX3" fmla="*/ 6008688 w 8349693"/>
              <a:gd name="connsiteY3" fmla="*/ 2417029 h 2417029"/>
              <a:gd name="connsiteX4" fmla="*/ 4808508 w 8349693"/>
              <a:gd name="connsiteY4" fmla="*/ 1216849 h 2417029"/>
              <a:gd name="connsiteX5" fmla="*/ 4816841 w 8349693"/>
              <a:gd name="connsiteY5" fmla="*/ 1208515 h 2417029"/>
              <a:gd name="connsiteX6" fmla="*/ 4808508 w 8349693"/>
              <a:gd name="connsiteY6" fmla="*/ 1200182 h 2417029"/>
              <a:gd name="connsiteX7" fmla="*/ 0 w 8349693"/>
              <a:gd name="connsiteY7" fmla="*/ 0 h 2417029"/>
              <a:gd name="connsiteX8" fmla="*/ 3608327 w 8349693"/>
              <a:gd name="connsiteY8" fmla="*/ 0 h 2417029"/>
              <a:gd name="connsiteX9" fmla="*/ 4808508 w 8349693"/>
              <a:gd name="connsiteY9" fmla="*/ 1200182 h 2417029"/>
              <a:gd name="connsiteX10" fmla="*/ 4800173 w 8349693"/>
              <a:gd name="connsiteY10" fmla="*/ 1208515 h 2417029"/>
              <a:gd name="connsiteX11" fmla="*/ 4808508 w 8349693"/>
              <a:gd name="connsiteY11" fmla="*/ 1216849 h 2417029"/>
              <a:gd name="connsiteX12" fmla="*/ 3608327 w 8349693"/>
              <a:gd name="connsiteY12" fmla="*/ 2417029 h 2417029"/>
              <a:gd name="connsiteX13" fmla="*/ 0 w 8349693"/>
              <a:gd name="connsiteY13" fmla="*/ 2417029 h 2417029"/>
              <a:gd name="connsiteX14" fmla="*/ 1208515 w 8349693"/>
              <a:gd name="connsiteY14" fmla="*/ 1208515 h 241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49693" h="2417029">
                <a:moveTo>
                  <a:pt x="6008688" y="0"/>
                </a:moveTo>
                <a:lnTo>
                  <a:pt x="8349693" y="0"/>
                </a:lnTo>
                <a:lnTo>
                  <a:pt x="8349693" y="2417029"/>
                </a:lnTo>
                <a:lnTo>
                  <a:pt x="6008688" y="2417029"/>
                </a:lnTo>
                <a:lnTo>
                  <a:pt x="4808508" y="1216849"/>
                </a:lnTo>
                <a:lnTo>
                  <a:pt x="4816841" y="1208515"/>
                </a:lnTo>
                <a:lnTo>
                  <a:pt x="4808508" y="1200182"/>
                </a:lnTo>
                <a:close/>
                <a:moveTo>
                  <a:pt x="0" y="0"/>
                </a:moveTo>
                <a:lnTo>
                  <a:pt x="3608327" y="0"/>
                </a:lnTo>
                <a:lnTo>
                  <a:pt x="4808508" y="1200182"/>
                </a:lnTo>
                <a:lnTo>
                  <a:pt x="4800173" y="1208515"/>
                </a:lnTo>
                <a:lnTo>
                  <a:pt x="4808508" y="1216849"/>
                </a:lnTo>
                <a:lnTo>
                  <a:pt x="3608327" y="2417029"/>
                </a:lnTo>
                <a:lnTo>
                  <a:pt x="0" y="2417029"/>
                </a:lnTo>
                <a:lnTo>
                  <a:pt x="1208515" y="1208515"/>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6"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308360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FT Image holders">
    <p:spTree>
      <p:nvGrpSpPr>
        <p:cNvPr id="1" name=""/>
        <p:cNvGrpSpPr/>
        <p:nvPr/>
      </p:nvGrpSpPr>
      <p:grpSpPr>
        <a:xfrm>
          <a:off x="0" y="0"/>
          <a:ext cx="0" cy="0"/>
          <a:chOff x="0" y="0"/>
          <a:chExt cx="0" cy="0"/>
        </a:xfrm>
      </p:grpSpPr>
      <p:sp>
        <p:nvSpPr>
          <p:cNvPr id="11" name="Picture Placeholder 10"/>
          <p:cNvSpPr>
            <a:spLocks noGrp="1"/>
          </p:cNvSpPr>
          <p:nvPr>
            <p:ph type="pic" sz="quarter" idx="33"/>
          </p:nvPr>
        </p:nvSpPr>
        <p:spPr>
          <a:xfrm>
            <a:off x="8254978" y="0"/>
            <a:ext cx="3937023" cy="6858000"/>
          </a:xfrm>
          <a:custGeom>
            <a:avLst/>
            <a:gdLst>
              <a:gd name="connsiteX0" fmla="*/ 3930897 w 3937023"/>
              <a:gd name="connsiteY0" fmla="*/ 4646331 h 6858000"/>
              <a:gd name="connsiteX1" fmla="*/ 3937023 w 3937023"/>
              <a:gd name="connsiteY1" fmla="*/ 4652457 h 6858000"/>
              <a:gd name="connsiteX2" fmla="*/ 3937023 w 3937023"/>
              <a:gd name="connsiteY2" fmla="*/ 6634368 h 6858000"/>
              <a:gd name="connsiteX3" fmla="*/ 3930897 w 3937023"/>
              <a:gd name="connsiteY3" fmla="*/ 6628242 h 6858000"/>
              <a:gd name="connsiteX4" fmla="*/ 3701139 w 3937023"/>
              <a:gd name="connsiteY4" fmla="*/ 6858000 h 6858000"/>
              <a:gd name="connsiteX5" fmla="*/ 3346369 w 3937023"/>
              <a:gd name="connsiteY5" fmla="*/ 6858000 h 6858000"/>
              <a:gd name="connsiteX6" fmla="*/ 3346369 w 3937023"/>
              <a:gd name="connsiteY6" fmla="*/ 5230858 h 6858000"/>
              <a:gd name="connsiteX7" fmla="*/ 2153967 w 3937023"/>
              <a:gd name="connsiteY7" fmla="*/ 4262187 h 6858000"/>
              <a:gd name="connsiteX8" fmla="*/ 2980531 w 3937023"/>
              <a:gd name="connsiteY8" fmla="*/ 4273828 h 6858000"/>
              <a:gd name="connsiteX9" fmla="*/ 2968893 w 3937023"/>
              <a:gd name="connsiteY9" fmla="*/ 5100390 h 6858000"/>
              <a:gd name="connsiteX10" fmla="*/ 1547875 w 3937023"/>
              <a:gd name="connsiteY10" fmla="*/ 6481943 h 6858000"/>
              <a:gd name="connsiteX11" fmla="*/ 1559517 w 3937023"/>
              <a:gd name="connsiteY11" fmla="*/ 5655379 h 6858000"/>
              <a:gd name="connsiteX12" fmla="*/ 732951 w 3937023"/>
              <a:gd name="connsiteY12" fmla="*/ 5643741 h 6858000"/>
              <a:gd name="connsiteX13" fmla="*/ 0 w 3937023"/>
              <a:gd name="connsiteY13" fmla="*/ 2737347 h 6858000"/>
              <a:gd name="connsiteX14" fmla="*/ 1981913 w 3937023"/>
              <a:gd name="connsiteY14" fmla="*/ 2737347 h 6858000"/>
              <a:gd name="connsiteX15" fmla="*/ 2566439 w 3937023"/>
              <a:gd name="connsiteY15" fmla="*/ 3321876 h 6858000"/>
              <a:gd name="connsiteX16" fmla="*/ 1981913 w 3937023"/>
              <a:gd name="connsiteY16" fmla="*/ 3906402 h 6858000"/>
              <a:gd name="connsiteX17" fmla="*/ 0 w 3937023"/>
              <a:gd name="connsiteY17" fmla="*/ 3906402 h 6858000"/>
              <a:gd name="connsiteX18" fmla="*/ 584528 w 3937023"/>
              <a:gd name="connsiteY18" fmla="*/ 3321876 h 6858000"/>
              <a:gd name="connsiteX19" fmla="*/ 1597847 w 3937023"/>
              <a:gd name="connsiteY19" fmla="*/ 112709 h 6858000"/>
              <a:gd name="connsiteX20" fmla="*/ 2999269 w 3937023"/>
              <a:gd name="connsiteY20" fmla="*/ 1514134 h 6858000"/>
              <a:gd name="connsiteX21" fmla="*/ 2999269 w 3937023"/>
              <a:gd name="connsiteY21" fmla="*/ 2340778 h 6858000"/>
              <a:gd name="connsiteX22" fmla="*/ 2172624 w 3937023"/>
              <a:gd name="connsiteY22" fmla="*/ 2340780 h 6858000"/>
              <a:gd name="connsiteX23" fmla="*/ 771199 w 3937023"/>
              <a:gd name="connsiteY23" fmla="*/ 939355 h 6858000"/>
              <a:gd name="connsiteX24" fmla="*/ 1597847 w 3937023"/>
              <a:gd name="connsiteY24" fmla="*/ 939355 h 6858000"/>
              <a:gd name="connsiteX25" fmla="*/ 3346367 w 3937023"/>
              <a:gd name="connsiteY25" fmla="*/ 0 h 6858000"/>
              <a:gd name="connsiteX26" fmla="*/ 3937023 w 3937023"/>
              <a:gd name="connsiteY26" fmla="*/ 0 h 6858000"/>
              <a:gd name="connsiteX27" fmla="*/ 3937023 w 3937023"/>
              <a:gd name="connsiteY27" fmla="*/ 1956202 h 6858000"/>
              <a:gd name="connsiteX28" fmla="*/ 3930895 w 3937023"/>
              <a:gd name="connsiteY28" fmla="*/ 1962330 h 6858000"/>
              <a:gd name="connsiteX29" fmla="*/ 3346367 w 3937023"/>
              <a:gd name="connsiteY29" fmla="*/ 13778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37023" h="6858000">
                <a:moveTo>
                  <a:pt x="3930897" y="4646331"/>
                </a:moveTo>
                <a:lnTo>
                  <a:pt x="3937023" y="4652457"/>
                </a:lnTo>
                <a:lnTo>
                  <a:pt x="3937023" y="6634368"/>
                </a:lnTo>
                <a:lnTo>
                  <a:pt x="3930897" y="6628242"/>
                </a:lnTo>
                <a:lnTo>
                  <a:pt x="3701139" y="6858000"/>
                </a:lnTo>
                <a:lnTo>
                  <a:pt x="3346369" y="6858000"/>
                </a:lnTo>
                <a:lnTo>
                  <a:pt x="3346369" y="5230858"/>
                </a:lnTo>
                <a:close/>
                <a:moveTo>
                  <a:pt x="2153967" y="4262187"/>
                </a:moveTo>
                <a:lnTo>
                  <a:pt x="2980531" y="4273828"/>
                </a:lnTo>
                <a:lnTo>
                  <a:pt x="2968893" y="5100390"/>
                </a:lnTo>
                <a:lnTo>
                  <a:pt x="1547875" y="6481943"/>
                </a:lnTo>
                <a:lnTo>
                  <a:pt x="1559517" y="5655379"/>
                </a:lnTo>
                <a:lnTo>
                  <a:pt x="732951" y="5643741"/>
                </a:lnTo>
                <a:close/>
                <a:moveTo>
                  <a:pt x="0" y="2737347"/>
                </a:moveTo>
                <a:lnTo>
                  <a:pt x="1981913" y="2737347"/>
                </a:lnTo>
                <a:lnTo>
                  <a:pt x="2566439" y="3321876"/>
                </a:lnTo>
                <a:lnTo>
                  <a:pt x="1981913" y="3906402"/>
                </a:lnTo>
                <a:lnTo>
                  <a:pt x="0" y="3906402"/>
                </a:lnTo>
                <a:lnTo>
                  <a:pt x="584528" y="3321876"/>
                </a:lnTo>
                <a:close/>
                <a:moveTo>
                  <a:pt x="1597847" y="112709"/>
                </a:moveTo>
                <a:lnTo>
                  <a:pt x="2999269" y="1514134"/>
                </a:lnTo>
                <a:lnTo>
                  <a:pt x="2999269" y="2340778"/>
                </a:lnTo>
                <a:lnTo>
                  <a:pt x="2172624" y="2340780"/>
                </a:lnTo>
                <a:lnTo>
                  <a:pt x="771199" y="939355"/>
                </a:lnTo>
                <a:lnTo>
                  <a:pt x="1597847" y="939355"/>
                </a:lnTo>
                <a:close/>
                <a:moveTo>
                  <a:pt x="3346367" y="0"/>
                </a:moveTo>
                <a:lnTo>
                  <a:pt x="3937023" y="0"/>
                </a:lnTo>
                <a:lnTo>
                  <a:pt x="3937023" y="1956202"/>
                </a:lnTo>
                <a:lnTo>
                  <a:pt x="3930895" y="1962330"/>
                </a:lnTo>
                <a:lnTo>
                  <a:pt x="3346367" y="1377804"/>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dirty="0"/>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5"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52376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T Image holders">
    <p:spTree>
      <p:nvGrpSpPr>
        <p:cNvPr id="1" name=""/>
        <p:cNvGrpSpPr/>
        <p:nvPr/>
      </p:nvGrpSpPr>
      <p:grpSpPr>
        <a:xfrm>
          <a:off x="0" y="0"/>
          <a:ext cx="0" cy="0"/>
          <a:chOff x="0" y="0"/>
          <a:chExt cx="0" cy="0"/>
        </a:xfrm>
      </p:grpSpPr>
      <p:sp>
        <p:nvSpPr>
          <p:cNvPr id="13" name="Picture Placeholder 12"/>
          <p:cNvSpPr>
            <a:spLocks noGrp="1"/>
          </p:cNvSpPr>
          <p:nvPr>
            <p:ph type="pic" sz="quarter" idx="23"/>
          </p:nvPr>
        </p:nvSpPr>
        <p:spPr>
          <a:xfrm>
            <a:off x="1005386" y="1566141"/>
            <a:ext cx="4214990" cy="4634634"/>
          </a:xfrm>
          <a:custGeom>
            <a:avLst/>
            <a:gdLst>
              <a:gd name="connsiteX0" fmla="*/ 4137560 w 9093934"/>
              <a:gd name="connsiteY0" fmla="*/ 6353145 h 9999323"/>
              <a:gd name="connsiteX1" fmla="*/ 7735529 w 9093934"/>
              <a:gd name="connsiteY1" fmla="*/ 6353145 h 9999323"/>
              <a:gd name="connsiteX2" fmla="*/ 9093934 w 9093934"/>
              <a:gd name="connsiteY2" fmla="*/ 4994740 h 9999323"/>
              <a:gd name="connsiteX3" fmla="*/ 7735529 w 9093934"/>
              <a:gd name="connsiteY3" fmla="*/ 3636335 h 9999323"/>
              <a:gd name="connsiteX4" fmla="*/ 4133132 w 9093934"/>
              <a:gd name="connsiteY4" fmla="*/ 3636335 h 9999323"/>
              <a:gd name="connsiteX5" fmla="*/ 4155284 w 9093934"/>
              <a:gd name="connsiteY5" fmla="*/ 3675450 h 9999323"/>
              <a:gd name="connsiteX6" fmla="*/ 4133815 w 9093934"/>
              <a:gd name="connsiteY6" fmla="*/ 3669506 h 9999323"/>
              <a:gd name="connsiteX7" fmla="*/ 5459049 w 9093934"/>
              <a:gd name="connsiteY7" fmla="*/ 4994740 h 9999323"/>
              <a:gd name="connsiteX8" fmla="*/ 4143175 w 9093934"/>
              <a:gd name="connsiteY8" fmla="*/ 6310615 h 9999323"/>
              <a:gd name="connsiteX9" fmla="*/ 4164761 w 9093934"/>
              <a:gd name="connsiteY9" fmla="*/ 6304514 h 9999323"/>
              <a:gd name="connsiteX10" fmla="*/ 0 w 9093934"/>
              <a:gd name="connsiteY10" fmla="*/ 1851428 h 9999323"/>
              <a:gd name="connsiteX11" fmla="*/ 1782335 w 9093934"/>
              <a:gd name="connsiteY11" fmla="*/ 4998513 h 9999323"/>
              <a:gd name="connsiteX12" fmla="*/ 1793649 w 9093934"/>
              <a:gd name="connsiteY12" fmla="*/ 4978285 h 9999323"/>
              <a:gd name="connsiteX13" fmla="*/ 1797485 w 9093934"/>
              <a:gd name="connsiteY13" fmla="*/ 4991859 h 9999323"/>
              <a:gd name="connsiteX14" fmla="*/ 2303856 w 9093934"/>
              <a:gd name="connsiteY14" fmla="*/ 3162867 h 9999323"/>
              <a:gd name="connsiteX15" fmla="*/ 4133815 w 9093934"/>
              <a:gd name="connsiteY15" fmla="*/ 3669506 h 9999323"/>
              <a:gd name="connsiteX16" fmla="*/ 4100644 w 9093934"/>
              <a:gd name="connsiteY16" fmla="*/ 3636335 h 9999323"/>
              <a:gd name="connsiteX17" fmla="*/ 4133132 w 9093934"/>
              <a:gd name="connsiteY17" fmla="*/ 3636335 h 9999323"/>
              <a:gd name="connsiteX18" fmla="*/ 2364011 w 9093934"/>
              <a:gd name="connsiteY18" fmla="*/ 512583 h 9999323"/>
              <a:gd name="connsiteX19" fmla="*/ 512583 w 9093934"/>
              <a:gd name="connsiteY19" fmla="*/ 0 h 9999323"/>
              <a:gd name="connsiteX20" fmla="*/ 541696 w 9093934"/>
              <a:gd name="connsiteY20" fmla="*/ 9999323 h 9999323"/>
              <a:gd name="connsiteX21" fmla="*/ 2390367 w 9093934"/>
              <a:gd name="connsiteY21" fmla="*/ 9476882 h 9999323"/>
              <a:gd name="connsiteX22" fmla="*/ 4137560 w 9093934"/>
              <a:gd name="connsiteY22" fmla="*/ 6353145 h 9999323"/>
              <a:gd name="connsiteX23" fmla="*/ 4100644 w 9093934"/>
              <a:gd name="connsiteY23" fmla="*/ 6353145 h 9999323"/>
              <a:gd name="connsiteX24" fmla="*/ 4143175 w 9093934"/>
              <a:gd name="connsiteY24" fmla="*/ 6310615 h 9999323"/>
              <a:gd name="connsiteX25" fmla="*/ 2316090 w 9093934"/>
              <a:gd name="connsiteY25" fmla="*/ 6826955 h 9999323"/>
              <a:gd name="connsiteX26" fmla="*/ 1797485 w 9093934"/>
              <a:gd name="connsiteY26" fmla="*/ 4991859 h 9999323"/>
              <a:gd name="connsiteX27" fmla="*/ 1791273 w 9093934"/>
              <a:gd name="connsiteY27" fmla="*/ 5014295 h 9999323"/>
              <a:gd name="connsiteX28" fmla="*/ 1782335 w 9093934"/>
              <a:gd name="connsiteY28" fmla="*/ 4998513 h 9999323"/>
              <a:gd name="connsiteX29" fmla="*/ 19255 w 9093934"/>
              <a:gd name="connsiteY29" fmla="*/ 8150652 h 999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93934" h="9999323">
                <a:moveTo>
                  <a:pt x="4137560" y="6353145"/>
                </a:moveTo>
                <a:lnTo>
                  <a:pt x="7735529" y="6353145"/>
                </a:lnTo>
                <a:lnTo>
                  <a:pt x="9093934" y="4994740"/>
                </a:lnTo>
                <a:lnTo>
                  <a:pt x="7735529" y="3636335"/>
                </a:lnTo>
                <a:lnTo>
                  <a:pt x="4133132" y="3636335"/>
                </a:lnTo>
                <a:lnTo>
                  <a:pt x="4155284" y="3675450"/>
                </a:lnTo>
                <a:lnTo>
                  <a:pt x="4133815" y="3669506"/>
                </a:lnTo>
                <a:lnTo>
                  <a:pt x="5459049" y="4994740"/>
                </a:lnTo>
                <a:lnTo>
                  <a:pt x="4143175" y="6310615"/>
                </a:lnTo>
                <a:lnTo>
                  <a:pt x="4164761" y="6304514"/>
                </a:lnTo>
                <a:close/>
                <a:moveTo>
                  <a:pt x="0" y="1851428"/>
                </a:moveTo>
                <a:lnTo>
                  <a:pt x="1782335" y="4998513"/>
                </a:lnTo>
                <a:lnTo>
                  <a:pt x="1793649" y="4978285"/>
                </a:lnTo>
                <a:lnTo>
                  <a:pt x="1797485" y="4991859"/>
                </a:lnTo>
                <a:lnTo>
                  <a:pt x="2303856" y="3162867"/>
                </a:lnTo>
                <a:lnTo>
                  <a:pt x="4133815" y="3669506"/>
                </a:lnTo>
                <a:lnTo>
                  <a:pt x="4100644" y="3636335"/>
                </a:lnTo>
                <a:lnTo>
                  <a:pt x="4133132" y="3636335"/>
                </a:lnTo>
                <a:lnTo>
                  <a:pt x="2364011" y="512583"/>
                </a:lnTo>
                <a:lnTo>
                  <a:pt x="512583" y="0"/>
                </a:lnTo>
                <a:close/>
                <a:moveTo>
                  <a:pt x="541696" y="9999323"/>
                </a:moveTo>
                <a:lnTo>
                  <a:pt x="2390367" y="9476882"/>
                </a:lnTo>
                <a:lnTo>
                  <a:pt x="4137560" y="6353145"/>
                </a:lnTo>
                <a:lnTo>
                  <a:pt x="4100644" y="6353145"/>
                </a:lnTo>
                <a:lnTo>
                  <a:pt x="4143175" y="6310615"/>
                </a:lnTo>
                <a:lnTo>
                  <a:pt x="2316090" y="6826955"/>
                </a:lnTo>
                <a:lnTo>
                  <a:pt x="1797485" y="4991859"/>
                </a:lnTo>
                <a:lnTo>
                  <a:pt x="1791273" y="5014295"/>
                </a:lnTo>
                <a:lnTo>
                  <a:pt x="1782335" y="4998513"/>
                </a:lnTo>
                <a:lnTo>
                  <a:pt x="19255" y="8150652"/>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17" name="Picture Placeholder 16"/>
          <p:cNvSpPr>
            <a:spLocks noGrp="1"/>
          </p:cNvSpPr>
          <p:nvPr>
            <p:ph type="pic" sz="quarter" idx="24"/>
          </p:nvPr>
        </p:nvSpPr>
        <p:spPr>
          <a:xfrm>
            <a:off x="2856184" y="1167567"/>
            <a:ext cx="5025297" cy="1263000"/>
          </a:xfrm>
          <a:custGeom>
            <a:avLst/>
            <a:gdLst>
              <a:gd name="connsiteX0" fmla="*/ 3139794 w 5025297"/>
              <a:gd name="connsiteY0" fmla="*/ 0 h 1263000"/>
              <a:gd name="connsiteX1" fmla="*/ 5025297 w 5025297"/>
              <a:gd name="connsiteY1" fmla="*/ 0 h 1263000"/>
              <a:gd name="connsiteX2" fmla="*/ 4393797 w 5025297"/>
              <a:gd name="connsiteY2" fmla="*/ 631500 h 1263000"/>
              <a:gd name="connsiteX3" fmla="*/ 5025297 w 5025297"/>
              <a:gd name="connsiteY3" fmla="*/ 1263000 h 1263000"/>
              <a:gd name="connsiteX4" fmla="*/ 3139794 w 5025297"/>
              <a:gd name="connsiteY4" fmla="*/ 1263000 h 1263000"/>
              <a:gd name="connsiteX5" fmla="*/ 2512649 w 5025297"/>
              <a:gd name="connsiteY5" fmla="*/ 635855 h 1263000"/>
              <a:gd name="connsiteX6" fmla="*/ 2517003 w 5025297"/>
              <a:gd name="connsiteY6" fmla="*/ 631500 h 1263000"/>
              <a:gd name="connsiteX7" fmla="*/ 2512649 w 5025297"/>
              <a:gd name="connsiteY7" fmla="*/ 627146 h 1263000"/>
              <a:gd name="connsiteX8" fmla="*/ 0 w 5025297"/>
              <a:gd name="connsiteY8" fmla="*/ 0 h 1263000"/>
              <a:gd name="connsiteX9" fmla="*/ 1885503 w 5025297"/>
              <a:gd name="connsiteY9" fmla="*/ 0 h 1263000"/>
              <a:gd name="connsiteX10" fmla="*/ 2512649 w 5025297"/>
              <a:gd name="connsiteY10" fmla="*/ 627146 h 1263000"/>
              <a:gd name="connsiteX11" fmla="*/ 2508294 w 5025297"/>
              <a:gd name="connsiteY11" fmla="*/ 631500 h 1263000"/>
              <a:gd name="connsiteX12" fmla="*/ 2512649 w 5025297"/>
              <a:gd name="connsiteY12" fmla="*/ 635855 h 1263000"/>
              <a:gd name="connsiteX13" fmla="*/ 1885503 w 5025297"/>
              <a:gd name="connsiteY13" fmla="*/ 1263000 h 1263000"/>
              <a:gd name="connsiteX14" fmla="*/ 0 w 5025297"/>
              <a:gd name="connsiteY14" fmla="*/ 1263000 h 1263000"/>
              <a:gd name="connsiteX15" fmla="*/ 631500 w 5025297"/>
              <a:gd name="connsiteY15" fmla="*/ 631500 h 126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5297" h="1263000">
                <a:moveTo>
                  <a:pt x="3139794" y="0"/>
                </a:moveTo>
                <a:lnTo>
                  <a:pt x="5025297" y="0"/>
                </a:lnTo>
                <a:lnTo>
                  <a:pt x="4393797" y="631500"/>
                </a:lnTo>
                <a:lnTo>
                  <a:pt x="5025297" y="1263000"/>
                </a:lnTo>
                <a:lnTo>
                  <a:pt x="3139794" y="1263000"/>
                </a:lnTo>
                <a:lnTo>
                  <a:pt x="2512649" y="635855"/>
                </a:lnTo>
                <a:lnTo>
                  <a:pt x="2517003" y="631500"/>
                </a:lnTo>
                <a:lnTo>
                  <a:pt x="2512649" y="627146"/>
                </a:lnTo>
                <a:close/>
                <a:moveTo>
                  <a:pt x="0" y="0"/>
                </a:moveTo>
                <a:lnTo>
                  <a:pt x="1885503" y="0"/>
                </a:lnTo>
                <a:lnTo>
                  <a:pt x="2512649" y="627146"/>
                </a:lnTo>
                <a:lnTo>
                  <a:pt x="2508294" y="631500"/>
                </a:lnTo>
                <a:lnTo>
                  <a:pt x="2512649" y="635855"/>
                </a:lnTo>
                <a:lnTo>
                  <a:pt x="1885503" y="1263000"/>
                </a:lnTo>
                <a:lnTo>
                  <a:pt x="0" y="1263000"/>
                </a:lnTo>
                <a:lnTo>
                  <a:pt x="631500" y="63150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a:p>
        </p:txBody>
      </p:sp>
      <p:sp>
        <p:nvSpPr>
          <p:cNvPr id="42" name="Title 41"/>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30" name="Picture Placeholder 29"/>
          <p:cNvSpPr>
            <a:spLocks noGrp="1"/>
          </p:cNvSpPr>
          <p:nvPr>
            <p:ph type="pic" sz="quarter" idx="33"/>
          </p:nvPr>
        </p:nvSpPr>
        <p:spPr>
          <a:xfrm>
            <a:off x="7334249" y="1956212"/>
            <a:ext cx="4301900" cy="4299197"/>
          </a:xfrm>
          <a:custGeom>
            <a:avLst/>
            <a:gdLst>
              <a:gd name="connsiteX0" fmla="*/ 2161950 w 4301900"/>
              <a:gd name="connsiteY0" fmla="*/ 2887684 h 4299197"/>
              <a:gd name="connsiteX1" fmla="*/ 2483433 w 4301900"/>
              <a:gd name="connsiteY1" fmla="*/ 3209167 h 4299197"/>
              <a:gd name="connsiteX2" fmla="*/ 2483433 w 4301900"/>
              <a:gd name="connsiteY2" fmla="*/ 4299197 h 4299197"/>
              <a:gd name="connsiteX3" fmla="*/ 2161950 w 4301900"/>
              <a:gd name="connsiteY3" fmla="*/ 3977713 h 4299197"/>
              <a:gd name="connsiteX4" fmla="*/ 1840466 w 4301900"/>
              <a:gd name="connsiteY4" fmla="*/ 4299197 h 4299197"/>
              <a:gd name="connsiteX5" fmla="*/ 1840466 w 4301900"/>
              <a:gd name="connsiteY5" fmla="*/ 3209167 h 4299197"/>
              <a:gd name="connsiteX6" fmla="*/ 2643695 w 4301900"/>
              <a:gd name="connsiteY6" fmla="*/ 2717136 h 4299197"/>
              <a:gd name="connsiteX7" fmla="*/ 3098340 w 4301900"/>
              <a:gd name="connsiteY7" fmla="*/ 2717136 h 4299197"/>
              <a:gd name="connsiteX8" fmla="*/ 3869108 w 4301900"/>
              <a:gd name="connsiteY8" fmla="*/ 3487904 h 4299197"/>
              <a:gd name="connsiteX9" fmla="*/ 3414462 w 4301900"/>
              <a:gd name="connsiteY9" fmla="*/ 3487903 h 4299197"/>
              <a:gd name="connsiteX10" fmla="*/ 3414462 w 4301900"/>
              <a:gd name="connsiteY10" fmla="*/ 3942550 h 4299197"/>
              <a:gd name="connsiteX11" fmla="*/ 2643694 w 4301900"/>
              <a:gd name="connsiteY11" fmla="*/ 3171783 h 4299197"/>
              <a:gd name="connsiteX12" fmla="*/ 1184658 w 4301900"/>
              <a:gd name="connsiteY12" fmla="*/ 2676409 h 4299197"/>
              <a:gd name="connsiteX13" fmla="*/ 1639259 w 4301900"/>
              <a:gd name="connsiteY13" fmla="*/ 2682811 h 4299197"/>
              <a:gd name="connsiteX14" fmla="*/ 1632858 w 4301900"/>
              <a:gd name="connsiteY14" fmla="*/ 3137411 h 4299197"/>
              <a:gd name="connsiteX15" fmla="*/ 851314 w 4301900"/>
              <a:gd name="connsiteY15" fmla="*/ 3897250 h 4299197"/>
              <a:gd name="connsiteX16" fmla="*/ 857717 w 4301900"/>
              <a:gd name="connsiteY16" fmla="*/ 3442649 h 4299197"/>
              <a:gd name="connsiteX17" fmla="*/ 403115 w 4301900"/>
              <a:gd name="connsiteY17" fmla="*/ 3436248 h 4299197"/>
              <a:gd name="connsiteX18" fmla="*/ 3211870 w 4301900"/>
              <a:gd name="connsiteY18" fmla="*/ 1837764 h 4299197"/>
              <a:gd name="connsiteX19" fmla="*/ 4301900 w 4301900"/>
              <a:gd name="connsiteY19" fmla="*/ 1837764 h 4299197"/>
              <a:gd name="connsiteX20" fmla="*/ 3980416 w 4301900"/>
              <a:gd name="connsiteY20" fmla="*/ 2159248 h 4299197"/>
              <a:gd name="connsiteX21" fmla="*/ 4301900 w 4301900"/>
              <a:gd name="connsiteY21" fmla="*/ 2480731 h 4299197"/>
              <a:gd name="connsiteX22" fmla="*/ 3211870 w 4301900"/>
              <a:gd name="connsiteY22" fmla="*/ 2480731 h 4299197"/>
              <a:gd name="connsiteX23" fmla="*/ 2890387 w 4301900"/>
              <a:gd name="connsiteY23" fmla="*/ 2159248 h 4299197"/>
              <a:gd name="connsiteX24" fmla="*/ 0 w 4301900"/>
              <a:gd name="connsiteY24" fmla="*/ 1837764 h 4299197"/>
              <a:gd name="connsiteX25" fmla="*/ 1090030 w 4301900"/>
              <a:gd name="connsiteY25" fmla="*/ 1837764 h 4299197"/>
              <a:gd name="connsiteX26" fmla="*/ 1411513 w 4301900"/>
              <a:gd name="connsiteY26" fmla="*/ 2159248 h 4299197"/>
              <a:gd name="connsiteX27" fmla="*/ 1090030 w 4301900"/>
              <a:gd name="connsiteY27" fmla="*/ 2480731 h 4299197"/>
              <a:gd name="connsiteX28" fmla="*/ 0 w 4301900"/>
              <a:gd name="connsiteY28" fmla="*/ 2480731 h 4299197"/>
              <a:gd name="connsiteX29" fmla="*/ 321484 w 4301900"/>
              <a:gd name="connsiteY29" fmla="*/ 2159248 h 4299197"/>
              <a:gd name="connsiteX30" fmla="*/ 3460777 w 4301900"/>
              <a:gd name="connsiteY30" fmla="*/ 440698 h 4299197"/>
              <a:gd name="connsiteX31" fmla="*/ 3454375 w 4301900"/>
              <a:gd name="connsiteY31" fmla="*/ 895300 h 4299197"/>
              <a:gd name="connsiteX32" fmla="*/ 3908977 w 4301900"/>
              <a:gd name="connsiteY32" fmla="*/ 901701 h 4299197"/>
              <a:gd name="connsiteX33" fmla="*/ 3127433 w 4301900"/>
              <a:gd name="connsiteY33" fmla="*/ 1661539 h 4299197"/>
              <a:gd name="connsiteX34" fmla="*/ 2672833 w 4301900"/>
              <a:gd name="connsiteY34" fmla="*/ 1655138 h 4299197"/>
              <a:gd name="connsiteX35" fmla="*/ 2679233 w 4301900"/>
              <a:gd name="connsiteY35" fmla="*/ 1200537 h 4299197"/>
              <a:gd name="connsiteX36" fmla="*/ 878798 w 4301900"/>
              <a:gd name="connsiteY36" fmla="*/ 394242 h 4299197"/>
              <a:gd name="connsiteX37" fmla="*/ 1649565 w 4301900"/>
              <a:gd name="connsiteY37" fmla="*/ 1165010 h 4299197"/>
              <a:gd name="connsiteX38" fmla="*/ 1649565 w 4301900"/>
              <a:gd name="connsiteY38" fmla="*/ 1619655 h 4299197"/>
              <a:gd name="connsiteX39" fmla="*/ 1194919 w 4301900"/>
              <a:gd name="connsiteY39" fmla="*/ 1619656 h 4299197"/>
              <a:gd name="connsiteX40" fmla="*/ 424151 w 4301900"/>
              <a:gd name="connsiteY40" fmla="*/ 848888 h 4299197"/>
              <a:gd name="connsiteX41" fmla="*/ 878798 w 4301900"/>
              <a:gd name="connsiteY41" fmla="*/ 848888 h 4299197"/>
              <a:gd name="connsiteX42" fmla="*/ 1840465 w 4301900"/>
              <a:gd name="connsiteY42" fmla="*/ 0 h 4299197"/>
              <a:gd name="connsiteX43" fmla="*/ 2161949 w 4301900"/>
              <a:gd name="connsiteY43" fmla="*/ 321484 h 4299197"/>
              <a:gd name="connsiteX44" fmla="*/ 2483432 w 4301900"/>
              <a:gd name="connsiteY44" fmla="*/ 0 h 4299197"/>
              <a:gd name="connsiteX45" fmla="*/ 2483432 w 4301900"/>
              <a:gd name="connsiteY45" fmla="*/ 1090030 h 4299197"/>
              <a:gd name="connsiteX46" fmla="*/ 2161949 w 4301900"/>
              <a:gd name="connsiteY46" fmla="*/ 1411513 h 4299197"/>
              <a:gd name="connsiteX47" fmla="*/ 1840465 w 4301900"/>
              <a:gd name="connsiteY47" fmla="*/ 1090030 h 429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01900" h="4299197">
                <a:moveTo>
                  <a:pt x="2161950" y="2887684"/>
                </a:moveTo>
                <a:lnTo>
                  <a:pt x="2483433" y="3209167"/>
                </a:lnTo>
                <a:lnTo>
                  <a:pt x="2483433" y="4299197"/>
                </a:lnTo>
                <a:lnTo>
                  <a:pt x="2161950" y="3977713"/>
                </a:lnTo>
                <a:lnTo>
                  <a:pt x="1840466" y="4299197"/>
                </a:lnTo>
                <a:lnTo>
                  <a:pt x="1840466" y="3209167"/>
                </a:lnTo>
                <a:close/>
                <a:moveTo>
                  <a:pt x="2643695" y="2717136"/>
                </a:moveTo>
                <a:lnTo>
                  <a:pt x="3098340" y="2717136"/>
                </a:lnTo>
                <a:lnTo>
                  <a:pt x="3869108" y="3487904"/>
                </a:lnTo>
                <a:lnTo>
                  <a:pt x="3414462" y="3487903"/>
                </a:lnTo>
                <a:lnTo>
                  <a:pt x="3414462" y="3942550"/>
                </a:lnTo>
                <a:lnTo>
                  <a:pt x="2643694" y="3171783"/>
                </a:lnTo>
                <a:close/>
                <a:moveTo>
                  <a:pt x="1184658" y="2676409"/>
                </a:moveTo>
                <a:lnTo>
                  <a:pt x="1639259" y="2682811"/>
                </a:lnTo>
                <a:lnTo>
                  <a:pt x="1632858" y="3137411"/>
                </a:lnTo>
                <a:lnTo>
                  <a:pt x="851314" y="3897250"/>
                </a:lnTo>
                <a:lnTo>
                  <a:pt x="857717" y="3442649"/>
                </a:lnTo>
                <a:lnTo>
                  <a:pt x="403115" y="3436248"/>
                </a:lnTo>
                <a:close/>
                <a:moveTo>
                  <a:pt x="3211870" y="1837764"/>
                </a:moveTo>
                <a:lnTo>
                  <a:pt x="4301900" y="1837764"/>
                </a:lnTo>
                <a:lnTo>
                  <a:pt x="3980416" y="2159248"/>
                </a:lnTo>
                <a:lnTo>
                  <a:pt x="4301900" y="2480731"/>
                </a:lnTo>
                <a:lnTo>
                  <a:pt x="3211870" y="2480731"/>
                </a:lnTo>
                <a:lnTo>
                  <a:pt x="2890387" y="2159248"/>
                </a:lnTo>
                <a:close/>
                <a:moveTo>
                  <a:pt x="0" y="1837764"/>
                </a:moveTo>
                <a:lnTo>
                  <a:pt x="1090030" y="1837764"/>
                </a:lnTo>
                <a:lnTo>
                  <a:pt x="1411513" y="2159248"/>
                </a:lnTo>
                <a:lnTo>
                  <a:pt x="1090030" y="2480731"/>
                </a:lnTo>
                <a:lnTo>
                  <a:pt x="0" y="2480731"/>
                </a:lnTo>
                <a:lnTo>
                  <a:pt x="321484" y="2159248"/>
                </a:lnTo>
                <a:close/>
                <a:moveTo>
                  <a:pt x="3460777" y="440698"/>
                </a:moveTo>
                <a:lnTo>
                  <a:pt x="3454375" y="895300"/>
                </a:lnTo>
                <a:lnTo>
                  <a:pt x="3908977" y="901701"/>
                </a:lnTo>
                <a:lnTo>
                  <a:pt x="3127433" y="1661539"/>
                </a:lnTo>
                <a:lnTo>
                  <a:pt x="2672833" y="1655138"/>
                </a:lnTo>
                <a:lnTo>
                  <a:pt x="2679233" y="1200537"/>
                </a:lnTo>
                <a:close/>
                <a:moveTo>
                  <a:pt x="878798" y="394242"/>
                </a:moveTo>
                <a:lnTo>
                  <a:pt x="1649565" y="1165010"/>
                </a:lnTo>
                <a:lnTo>
                  <a:pt x="1649565" y="1619655"/>
                </a:lnTo>
                <a:lnTo>
                  <a:pt x="1194919" y="1619656"/>
                </a:lnTo>
                <a:lnTo>
                  <a:pt x="424151" y="848888"/>
                </a:lnTo>
                <a:lnTo>
                  <a:pt x="878798" y="848888"/>
                </a:lnTo>
                <a:close/>
                <a:moveTo>
                  <a:pt x="1840465" y="0"/>
                </a:moveTo>
                <a:lnTo>
                  <a:pt x="2161949" y="321484"/>
                </a:lnTo>
                <a:lnTo>
                  <a:pt x="2483432" y="0"/>
                </a:lnTo>
                <a:lnTo>
                  <a:pt x="2483432" y="1090030"/>
                </a:lnTo>
                <a:lnTo>
                  <a:pt x="2161949" y="1411513"/>
                </a:lnTo>
                <a:lnTo>
                  <a:pt x="1840465" y="1090030"/>
                </a:lnTo>
                <a:close/>
              </a:path>
            </a:pathLst>
          </a:custGeom>
          <a:solidFill>
            <a:schemeClr val="bg1">
              <a:lumMod val="95000"/>
            </a:schemeClr>
          </a:solidFill>
        </p:spPr>
        <p:txBody>
          <a:bodyPr wrap="square" anchor="ctr">
            <a:noAutofit/>
          </a:bodyP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13528036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F Logo Green">
    <p:bg>
      <p:bgPr>
        <a:solidFill>
          <a:schemeClr val="accent1"/>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9686674" y="2367889"/>
            <a:ext cx="2185987" cy="3711575"/>
            <a:chOff x="453" y="993"/>
            <a:chExt cx="1377" cy="2338"/>
          </a:xfrm>
          <a:solidFill>
            <a:schemeClr val="bg1"/>
          </a:solidFill>
        </p:grpSpPr>
        <p:sp>
          <p:nvSpPr>
            <p:cNvPr id="8" name="Freeform 5"/>
            <p:cNvSpPr>
              <a:spLocks/>
            </p:cNvSpPr>
            <p:nvPr userDrawn="1"/>
          </p:nvSpPr>
          <p:spPr bwMode="auto">
            <a:xfrm>
              <a:off x="453" y="2242"/>
              <a:ext cx="432" cy="1089"/>
            </a:xfrm>
            <a:custGeom>
              <a:avLst/>
              <a:gdLst>
                <a:gd name="T0" fmla="*/ 0 w 432"/>
                <a:gd name="T1" fmla="*/ 0 h 1089"/>
                <a:gd name="T2" fmla="*/ 0 w 432"/>
                <a:gd name="T3" fmla="*/ 1089 h 1089"/>
                <a:gd name="T4" fmla="*/ 432 w 432"/>
                <a:gd name="T5" fmla="*/ 537 h 1089"/>
                <a:gd name="T6" fmla="*/ 432 w 432"/>
                <a:gd name="T7" fmla="*/ 2 h 1089"/>
                <a:gd name="T8" fmla="*/ 0 w 432"/>
                <a:gd name="T9" fmla="*/ 0 h 1089"/>
              </a:gdLst>
              <a:ahLst/>
              <a:cxnLst>
                <a:cxn ang="0">
                  <a:pos x="T0" y="T1"/>
                </a:cxn>
                <a:cxn ang="0">
                  <a:pos x="T2" y="T3"/>
                </a:cxn>
                <a:cxn ang="0">
                  <a:pos x="T4" y="T5"/>
                </a:cxn>
                <a:cxn ang="0">
                  <a:pos x="T6" y="T7"/>
                </a:cxn>
                <a:cxn ang="0">
                  <a:pos x="T8" y="T9"/>
                </a:cxn>
              </a:cxnLst>
              <a:rect l="0" t="0" r="r" b="b"/>
              <a:pathLst>
                <a:path w="432" h="1089">
                  <a:moveTo>
                    <a:pt x="0" y="0"/>
                  </a:moveTo>
                  <a:lnTo>
                    <a:pt x="0" y="1089"/>
                  </a:lnTo>
                  <a:lnTo>
                    <a:pt x="432" y="537"/>
                  </a:lnTo>
                  <a:lnTo>
                    <a:pt x="432"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p:cNvSpPr>
              <a:spLocks/>
            </p:cNvSpPr>
            <p:nvPr userDrawn="1"/>
          </p:nvSpPr>
          <p:spPr bwMode="auto">
            <a:xfrm>
              <a:off x="453" y="993"/>
              <a:ext cx="1377" cy="813"/>
            </a:xfrm>
            <a:custGeom>
              <a:avLst/>
              <a:gdLst>
                <a:gd name="T0" fmla="*/ 432 w 778"/>
                <a:gd name="T1" fmla="*/ 244 h 460"/>
                <a:gd name="T2" fmla="*/ 595 w 778"/>
                <a:gd name="T3" fmla="*/ 244 h 460"/>
                <a:gd name="T4" fmla="*/ 778 w 778"/>
                <a:gd name="T5" fmla="*/ 0 h 460"/>
                <a:gd name="T6" fmla="*/ 432 w 778"/>
                <a:gd name="T7" fmla="*/ 0 h 460"/>
                <a:gd name="T8" fmla="*/ 0 w 778"/>
                <a:gd name="T9" fmla="*/ 433 h 460"/>
                <a:gd name="T10" fmla="*/ 0 w 778"/>
                <a:gd name="T11" fmla="*/ 459 h 460"/>
                <a:gd name="T12" fmla="*/ 1 w 778"/>
                <a:gd name="T13" fmla="*/ 460 h 460"/>
                <a:gd name="T14" fmla="*/ 189 w 778"/>
                <a:gd name="T15" fmla="*/ 460 h 460"/>
                <a:gd name="T16" fmla="*/ 244 w 778"/>
                <a:gd name="T17" fmla="*/ 460 h 460"/>
                <a:gd name="T18" fmla="*/ 244 w 778"/>
                <a:gd name="T19" fmla="*/ 433 h 460"/>
                <a:gd name="T20" fmla="*/ 432 w 778"/>
                <a:gd name="T21" fmla="*/ 24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8" h="460">
                  <a:moveTo>
                    <a:pt x="432" y="244"/>
                  </a:moveTo>
                  <a:cubicBezTo>
                    <a:pt x="595" y="244"/>
                    <a:pt x="595" y="244"/>
                    <a:pt x="595" y="244"/>
                  </a:cubicBezTo>
                  <a:cubicBezTo>
                    <a:pt x="778" y="0"/>
                    <a:pt x="778" y="0"/>
                    <a:pt x="778" y="0"/>
                  </a:cubicBezTo>
                  <a:cubicBezTo>
                    <a:pt x="432" y="0"/>
                    <a:pt x="432" y="0"/>
                    <a:pt x="432" y="0"/>
                  </a:cubicBezTo>
                  <a:cubicBezTo>
                    <a:pt x="194" y="0"/>
                    <a:pt x="0" y="194"/>
                    <a:pt x="0" y="433"/>
                  </a:cubicBezTo>
                  <a:cubicBezTo>
                    <a:pt x="0" y="459"/>
                    <a:pt x="0" y="459"/>
                    <a:pt x="0" y="459"/>
                  </a:cubicBezTo>
                  <a:cubicBezTo>
                    <a:pt x="1" y="460"/>
                    <a:pt x="1" y="460"/>
                    <a:pt x="1" y="460"/>
                  </a:cubicBezTo>
                  <a:cubicBezTo>
                    <a:pt x="189" y="460"/>
                    <a:pt x="189" y="460"/>
                    <a:pt x="189" y="460"/>
                  </a:cubicBezTo>
                  <a:cubicBezTo>
                    <a:pt x="244" y="460"/>
                    <a:pt x="244" y="460"/>
                    <a:pt x="244" y="460"/>
                  </a:cubicBezTo>
                  <a:cubicBezTo>
                    <a:pt x="244" y="433"/>
                    <a:pt x="244" y="433"/>
                    <a:pt x="244" y="433"/>
                  </a:cubicBezTo>
                  <a:cubicBezTo>
                    <a:pt x="244" y="329"/>
                    <a:pt x="328" y="244"/>
                    <a:pt x="432"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885" y="1806"/>
              <a:ext cx="600" cy="438"/>
            </a:xfrm>
            <a:custGeom>
              <a:avLst/>
              <a:gdLst>
                <a:gd name="T0" fmla="*/ 0 w 600"/>
                <a:gd name="T1" fmla="*/ 0 h 438"/>
                <a:gd name="T2" fmla="*/ 170 w 600"/>
                <a:gd name="T3" fmla="*/ 217 h 438"/>
                <a:gd name="T4" fmla="*/ 0 w 600"/>
                <a:gd name="T5" fmla="*/ 438 h 438"/>
                <a:gd name="T6" fmla="*/ 423 w 600"/>
                <a:gd name="T7" fmla="*/ 438 h 438"/>
                <a:gd name="T8" fmla="*/ 600 w 600"/>
                <a:gd name="T9" fmla="*/ 217 h 438"/>
                <a:gd name="T10" fmla="*/ 423 w 600"/>
                <a:gd name="T11" fmla="*/ 0 h 438"/>
                <a:gd name="T12" fmla="*/ 0 w 600"/>
                <a:gd name="T13" fmla="*/ 0 h 438"/>
              </a:gdLst>
              <a:ahLst/>
              <a:cxnLst>
                <a:cxn ang="0">
                  <a:pos x="T0" y="T1"/>
                </a:cxn>
                <a:cxn ang="0">
                  <a:pos x="T2" y="T3"/>
                </a:cxn>
                <a:cxn ang="0">
                  <a:pos x="T4" y="T5"/>
                </a:cxn>
                <a:cxn ang="0">
                  <a:pos x="T6" y="T7"/>
                </a:cxn>
                <a:cxn ang="0">
                  <a:pos x="T8" y="T9"/>
                </a:cxn>
                <a:cxn ang="0">
                  <a:pos x="T10" y="T11"/>
                </a:cxn>
                <a:cxn ang="0">
                  <a:pos x="T12" y="T13"/>
                </a:cxn>
              </a:cxnLst>
              <a:rect l="0" t="0" r="r" b="b"/>
              <a:pathLst>
                <a:path w="600" h="438">
                  <a:moveTo>
                    <a:pt x="0" y="0"/>
                  </a:moveTo>
                  <a:lnTo>
                    <a:pt x="170" y="217"/>
                  </a:lnTo>
                  <a:lnTo>
                    <a:pt x="0" y="438"/>
                  </a:lnTo>
                  <a:lnTo>
                    <a:pt x="423" y="438"/>
                  </a:lnTo>
                  <a:lnTo>
                    <a:pt x="600" y="217"/>
                  </a:lnTo>
                  <a:lnTo>
                    <a:pt x="42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Text Placeholder 4"/>
          <p:cNvSpPr>
            <a:spLocks noGrp="1"/>
          </p:cNvSpPr>
          <p:nvPr>
            <p:ph type="body" sz="quarter" idx="10"/>
          </p:nvPr>
        </p:nvSpPr>
        <p:spPr>
          <a:xfrm>
            <a:off x="838200" y="3920002"/>
            <a:ext cx="8686800" cy="18900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2"/>
          <p:cNvSpPr>
            <a:spLocks noGrp="1"/>
          </p:cNvSpPr>
          <p:nvPr>
            <p:ph type="title"/>
          </p:nvPr>
        </p:nvSpPr>
        <p:spPr>
          <a:xfrm>
            <a:off x="838200" y="2455667"/>
            <a:ext cx="8693150" cy="1325563"/>
          </a:xfrm>
        </p:spPr>
        <p:txBody>
          <a:bodyPr>
            <a:normAutofit/>
          </a:bodyPr>
          <a:lstStyle>
            <a:lvl1pPr>
              <a:lnSpc>
                <a:spcPct val="80000"/>
              </a:lnSpc>
              <a:defRPr sz="3600"/>
            </a:lvl1pPr>
          </a:lstStyle>
          <a:p>
            <a:r>
              <a:rPr lang="en-US" dirty="0"/>
              <a:t>Click to edit Master title style</a:t>
            </a:r>
            <a:endParaRPr lang="en-GB" dirty="0"/>
          </a:p>
        </p:txBody>
      </p:sp>
    </p:spTree>
    <p:extLst>
      <p:ext uri="{BB962C8B-B14F-4D97-AF65-F5344CB8AC3E}">
        <p14:creationId xmlns:p14="http://schemas.microsoft.com/office/powerpoint/2010/main" val="3029517432"/>
      </p:ext>
    </p:extLst>
  </p:cSld>
  <p:clrMapOvr>
    <a:masterClrMapping/>
  </p:clrMapOvr>
  <p:extLst mod="1">
    <p:ext uri="{DCECCB84-F9BA-43D5-87BE-67443E8EF086}">
      <p15:sldGuideLst xmlns:p15="http://schemas.microsoft.com/office/powerpoint/2012/main">
        <p15:guide id="1" orient="horz" pos="229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Main slide to use</a:t>
            </a:r>
            <a:endParaRPr lang="en-GB" dirty="0"/>
          </a:p>
        </p:txBody>
      </p:sp>
      <p:sp>
        <p:nvSpPr>
          <p:cNvPr id="11" name="Content Placeholder 10"/>
          <p:cNvSpPr>
            <a:spLocks noGrp="1"/>
          </p:cNvSpPr>
          <p:nvPr>
            <p:ph sz="quarter" idx="17" hasCustomPrompt="1"/>
          </p:nvPr>
        </p:nvSpPr>
        <p:spPr>
          <a:xfrm>
            <a:off x="587375" y="1016000"/>
            <a:ext cx="11304588" cy="5184775"/>
          </a:xfrm>
        </p:spPr>
        <p:txBody>
          <a:bodyPr/>
          <a:lstStyle>
            <a:lvl1pPr marL="0" indent="0">
              <a:spcBef>
                <a:spcPts val="600"/>
              </a:spcBef>
              <a:spcAft>
                <a:spcPts val="300"/>
              </a:spcAft>
              <a:buSzPct val="80000"/>
              <a:buFont typeface="Century Gothic" panose="020B0502020202020204" pitchFamily="34" charset="0"/>
              <a:buNone/>
              <a:defRPr/>
            </a:lvl1pPr>
            <a:lvl2pPr>
              <a:spcBef>
                <a:spcPts val="1200"/>
              </a:spcBef>
              <a:spcAft>
                <a:spcPts val="300"/>
              </a:spcAft>
              <a:defRPr/>
            </a:lvl2pPr>
            <a:lvl4pPr>
              <a:defRPr sz="1200"/>
            </a:lvl4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8"/>
          </p:nvPr>
        </p:nvSpPr>
        <p:spPr>
          <a:xfrm>
            <a:off x="587375" y="6200775"/>
            <a:ext cx="11304588" cy="319088"/>
          </a:xfrm>
        </p:spPr>
        <p:txBody>
          <a:bodyPr anchor="b">
            <a:noAutofit/>
          </a:bodyPr>
          <a:lstStyle>
            <a:lvl1pPr>
              <a:spcAft>
                <a:spcPts val="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444829654"/>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a:lvl1pPr>
          </a:lstStyle>
          <a:p>
            <a:r>
              <a:rPr lang="en-US" dirty="0"/>
              <a:t>This slides is designed for placing video content</a:t>
            </a:r>
            <a:endParaRPr lang="en-GB" dirty="0"/>
          </a:p>
        </p:txBody>
      </p:sp>
      <p:sp>
        <p:nvSpPr>
          <p:cNvPr id="5" name="Media Placeholder 4"/>
          <p:cNvSpPr>
            <a:spLocks noGrp="1"/>
          </p:cNvSpPr>
          <p:nvPr>
            <p:ph type="media" sz="quarter" idx="10"/>
          </p:nvPr>
        </p:nvSpPr>
        <p:spPr>
          <a:xfrm>
            <a:off x="843756" y="1580341"/>
            <a:ext cx="10791825" cy="4578380"/>
          </a:xfrm>
        </p:spPr>
        <p:txBody>
          <a:bodyPr anchor="ctr"/>
          <a:lstStyle>
            <a:lvl1pPr algn="ctr">
              <a:defRPr/>
            </a:lvl1pPr>
          </a:lstStyle>
          <a:p>
            <a:r>
              <a:rPr lang="en-US"/>
              <a:t>Click icon to add media</a:t>
            </a:r>
            <a:endParaRPr lang="en-GB"/>
          </a:p>
        </p:txBody>
      </p:sp>
      <p:sp>
        <p:nvSpPr>
          <p:cNvPr id="4" name="Text Placeholder 3"/>
          <p:cNvSpPr>
            <a:spLocks noGrp="1"/>
          </p:cNvSpPr>
          <p:nvPr>
            <p:ph type="body" sz="quarter" idx="18"/>
          </p:nvPr>
        </p:nvSpPr>
        <p:spPr>
          <a:xfrm>
            <a:off x="587375" y="6200775"/>
            <a:ext cx="9804854" cy="319088"/>
          </a:xfrm>
        </p:spPr>
        <p:txBody>
          <a:bodyPr anchor="b">
            <a:noAutofit/>
          </a:bodyPr>
          <a:lstStyle>
            <a:lvl1pPr algn="r">
              <a:spcBef>
                <a:spcPts val="0"/>
              </a:spcBef>
              <a:spcAft>
                <a:spcPts val="30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
        <p:nvSpPr>
          <p:cNvPr id="6" name="Text Placeholder 5"/>
          <p:cNvSpPr>
            <a:spLocks noGrp="1"/>
          </p:cNvSpPr>
          <p:nvPr>
            <p:ph type="body" sz="quarter" idx="19"/>
          </p:nvPr>
        </p:nvSpPr>
        <p:spPr>
          <a:xfrm>
            <a:off x="587375" y="1016000"/>
            <a:ext cx="11304588" cy="522288"/>
          </a:xfrm>
        </p:spPr>
        <p:txBody>
          <a:bodyPr/>
          <a:lstStyle/>
          <a:p>
            <a:pPr lvl="0"/>
            <a:r>
              <a:rPr lang="en-US"/>
              <a:t>Edit Master text styles</a:t>
            </a:r>
          </a:p>
        </p:txBody>
      </p:sp>
    </p:spTree>
    <p:extLst>
      <p:ext uri="{BB962C8B-B14F-4D97-AF65-F5344CB8AC3E}">
        <p14:creationId xmlns:p14="http://schemas.microsoft.com/office/powerpoint/2010/main" val="4644669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numbering">
    <p:spTree>
      <p:nvGrpSpPr>
        <p:cNvPr id="1" name=""/>
        <p:cNvGrpSpPr/>
        <p:nvPr/>
      </p:nvGrpSpPr>
      <p:grpSpPr>
        <a:xfrm>
          <a:off x="0" y="0"/>
          <a:ext cx="0" cy="0"/>
          <a:chOff x="0" y="0"/>
          <a:chExt cx="0" cy="0"/>
        </a:xfrm>
      </p:grpSpPr>
      <p:sp>
        <p:nvSpPr>
          <p:cNvPr id="34" name="Text Placeholder 33"/>
          <p:cNvSpPr>
            <a:spLocks noGrp="1"/>
          </p:cNvSpPr>
          <p:nvPr>
            <p:ph type="body" sz="quarter" idx="10" hasCustomPrompt="1"/>
          </p:nvPr>
        </p:nvSpPr>
        <p:spPr>
          <a:xfrm>
            <a:off x="609601"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38" name="Text Placeholder 33"/>
          <p:cNvSpPr>
            <a:spLocks noGrp="1"/>
          </p:cNvSpPr>
          <p:nvPr>
            <p:ph type="body" sz="quarter" idx="12" hasCustomPrompt="1"/>
          </p:nvPr>
        </p:nvSpPr>
        <p:spPr>
          <a:xfrm>
            <a:off x="2853797"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0" name="Text Placeholder 33"/>
          <p:cNvSpPr>
            <a:spLocks noGrp="1"/>
          </p:cNvSpPr>
          <p:nvPr>
            <p:ph type="body" sz="quarter" idx="13" hasCustomPrompt="1"/>
          </p:nvPr>
        </p:nvSpPr>
        <p:spPr>
          <a:xfrm>
            <a:off x="5097993"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2" name="Text Placeholder 33"/>
          <p:cNvSpPr>
            <a:spLocks noGrp="1"/>
          </p:cNvSpPr>
          <p:nvPr>
            <p:ph type="body" sz="quarter" idx="14" hasCustomPrompt="1"/>
          </p:nvPr>
        </p:nvSpPr>
        <p:spPr>
          <a:xfrm>
            <a:off x="7342189"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4" name="Text Placeholder 33"/>
          <p:cNvSpPr>
            <a:spLocks noGrp="1"/>
          </p:cNvSpPr>
          <p:nvPr>
            <p:ph type="body" sz="quarter" idx="15" hasCustomPrompt="1"/>
          </p:nvPr>
        </p:nvSpPr>
        <p:spPr>
          <a:xfrm>
            <a:off x="9586384" y="2576542"/>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25" name="Text Placeholder 33"/>
          <p:cNvSpPr>
            <a:spLocks noGrp="1"/>
          </p:cNvSpPr>
          <p:nvPr>
            <p:ph type="body" sz="quarter" idx="21" hasCustomPrompt="1"/>
          </p:nvPr>
        </p:nvSpPr>
        <p:spPr>
          <a:xfrm>
            <a:off x="609601"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6" name="Text Placeholder 33"/>
          <p:cNvSpPr>
            <a:spLocks noGrp="1"/>
          </p:cNvSpPr>
          <p:nvPr>
            <p:ph type="body" sz="quarter" idx="22" hasCustomPrompt="1"/>
          </p:nvPr>
        </p:nvSpPr>
        <p:spPr>
          <a:xfrm>
            <a:off x="2853797"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7" name="Text Placeholder 33"/>
          <p:cNvSpPr>
            <a:spLocks noGrp="1"/>
          </p:cNvSpPr>
          <p:nvPr>
            <p:ph type="body" sz="quarter" idx="23" hasCustomPrompt="1"/>
          </p:nvPr>
        </p:nvSpPr>
        <p:spPr>
          <a:xfrm>
            <a:off x="5097993"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8" name="Text Placeholder 33"/>
          <p:cNvSpPr>
            <a:spLocks noGrp="1"/>
          </p:cNvSpPr>
          <p:nvPr>
            <p:ph type="body" sz="quarter" idx="24" hasCustomPrompt="1"/>
          </p:nvPr>
        </p:nvSpPr>
        <p:spPr>
          <a:xfrm>
            <a:off x="7342189"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9" name="Text Placeholder 33"/>
          <p:cNvSpPr>
            <a:spLocks noGrp="1"/>
          </p:cNvSpPr>
          <p:nvPr>
            <p:ph type="body" sz="quarter" idx="25" hasCustomPrompt="1"/>
          </p:nvPr>
        </p:nvSpPr>
        <p:spPr>
          <a:xfrm>
            <a:off x="9586384" y="2253649"/>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1" name="Text Placeholder 33"/>
          <p:cNvSpPr>
            <a:spLocks noGrp="1"/>
          </p:cNvSpPr>
          <p:nvPr>
            <p:ph type="body" sz="quarter" idx="31" hasCustomPrompt="1"/>
          </p:nvPr>
        </p:nvSpPr>
        <p:spPr>
          <a:xfrm>
            <a:off x="609601"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2" name="Text Placeholder 33"/>
          <p:cNvSpPr>
            <a:spLocks noGrp="1"/>
          </p:cNvSpPr>
          <p:nvPr>
            <p:ph type="body" sz="quarter" idx="32" hasCustomPrompt="1"/>
          </p:nvPr>
        </p:nvSpPr>
        <p:spPr>
          <a:xfrm>
            <a:off x="2853797"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3" name="Text Placeholder 33"/>
          <p:cNvSpPr>
            <a:spLocks noGrp="1"/>
          </p:cNvSpPr>
          <p:nvPr>
            <p:ph type="body" sz="quarter" idx="33" hasCustomPrompt="1"/>
          </p:nvPr>
        </p:nvSpPr>
        <p:spPr>
          <a:xfrm>
            <a:off x="5097993"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4" name="Text Placeholder 33"/>
          <p:cNvSpPr>
            <a:spLocks noGrp="1"/>
          </p:cNvSpPr>
          <p:nvPr>
            <p:ph type="body" sz="quarter" idx="34" hasCustomPrompt="1"/>
          </p:nvPr>
        </p:nvSpPr>
        <p:spPr>
          <a:xfrm>
            <a:off x="7342189"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5" name="Text Placeholder 33"/>
          <p:cNvSpPr>
            <a:spLocks noGrp="1"/>
          </p:cNvSpPr>
          <p:nvPr>
            <p:ph type="body" sz="quarter" idx="35" hasCustomPrompt="1"/>
          </p:nvPr>
        </p:nvSpPr>
        <p:spPr>
          <a:xfrm>
            <a:off x="9586384" y="4684741"/>
            <a:ext cx="1996017" cy="1083733"/>
          </a:xfrm>
          <a:prstGeom prst="rect">
            <a:avLst/>
          </a:prstGeo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6" name="Text Placeholder 33"/>
          <p:cNvSpPr>
            <a:spLocks noGrp="1"/>
          </p:cNvSpPr>
          <p:nvPr>
            <p:ph type="body" sz="quarter" idx="36" hasCustomPrompt="1"/>
          </p:nvPr>
        </p:nvSpPr>
        <p:spPr>
          <a:xfrm>
            <a:off x="609601"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7" name="Text Placeholder 33"/>
          <p:cNvSpPr>
            <a:spLocks noGrp="1"/>
          </p:cNvSpPr>
          <p:nvPr>
            <p:ph type="body" sz="quarter" idx="37" hasCustomPrompt="1"/>
          </p:nvPr>
        </p:nvSpPr>
        <p:spPr>
          <a:xfrm>
            <a:off x="2853797"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8" name="Text Placeholder 33"/>
          <p:cNvSpPr>
            <a:spLocks noGrp="1"/>
          </p:cNvSpPr>
          <p:nvPr>
            <p:ph type="body" sz="quarter" idx="38" hasCustomPrompt="1"/>
          </p:nvPr>
        </p:nvSpPr>
        <p:spPr>
          <a:xfrm>
            <a:off x="5097993"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9" name="Text Placeholder 33"/>
          <p:cNvSpPr>
            <a:spLocks noGrp="1"/>
          </p:cNvSpPr>
          <p:nvPr>
            <p:ph type="body" sz="quarter" idx="39" hasCustomPrompt="1"/>
          </p:nvPr>
        </p:nvSpPr>
        <p:spPr>
          <a:xfrm>
            <a:off x="7342189"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80" name="Text Placeholder 33"/>
          <p:cNvSpPr>
            <a:spLocks noGrp="1"/>
          </p:cNvSpPr>
          <p:nvPr>
            <p:ph type="body" sz="quarter" idx="40" hasCustomPrompt="1"/>
          </p:nvPr>
        </p:nvSpPr>
        <p:spPr>
          <a:xfrm>
            <a:off x="9586384" y="4369945"/>
            <a:ext cx="1996017" cy="295466"/>
          </a:xfrm>
          <a:prstGeom prst="rect">
            <a:avLst/>
          </a:prstGeom>
        </p:spPr>
        <p:txBody>
          <a:bodyPr anchor="b">
            <a:noAutofit/>
          </a:bodyPr>
          <a:lstStyle>
            <a:lvl1pPr marL="0" indent="0">
              <a:spcBef>
                <a:spcPts val="0"/>
              </a:spcBef>
              <a:buNone/>
              <a:defRPr sz="1400" b="0" i="1" spc="0">
                <a:solidFill>
                  <a:schemeClr val="bg2"/>
                </a:solidFill>
                <a:latin typeface="+mn-lt"/>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6" name="Text Placeholder 5"/>
          <p:cNvSpPr>
            <a:spLocks noGrp="1"/>
          </p:cNvSpPr>
          <p:nvPr>
            <p:ph type="body" sz="quarter" idx="41"/>
          </p:nvPr>
        </p:nvSpPr>
        <p:spPr>
          <a:xfrm>
            <a:off x="587375" y="1012825"/>
            <a:ext cx="11304588" cy="1068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Text Placeholder 17"/>
          <p:cNvSpPr>
            <a:spLocks noGrp="1"/>
          </p:cNvSpPr>
          <p:nvPr>
            <p:ph type="body" sz="quarter" idx="16" hasCustomPrompt="1"/>
          </p:nvPr>
        </p:nvSpPr>
        <p:spPr>
          <a:xfrm>
            <a:off x="609602" y="6075517"/>
            <a:ext cx="11282362" cy="368768"/>
          </a:xfrm>
        </p:spPr>
        <p:txBody>
          <a:bodyPr lIns="0" tIns="0" rIns="0" bIns="0" anchor="b">
            <a:normAutofit/>
          </a:bodyPr>
          <a:lstStyle>
            <a:lvl1pPr>
              <a:defRPr sz="1100" baseline="0">
                <a:solidFill>
                  <a:schemeClr val="bg2"/>
                </a:solidFill>
              </a:defRPr>
            </a:lvl1pPr>
          </a:lstStyle>
          <a:p>
            <a:pPr lvl="0"/>
            <a:r>
              <a:rPr lang="en-US" dirty="0"/>
              <a:t>Information box</a:t>
            </a:r>
          </a:p>
        </p:txBody>
      </p:sp>
      <p:sp>
        <p:nvSpPr>
          <p:cNvPr id="3" name="Title 2"/>
          <p:cNvSpPr>
            <a:spLocks noGrp="1"/>
          </p:cNvSpPr>
          <p:nvPr>
            <p:ph type="title" hasCustomPrompt="1"/>
          </p:nvPr>
        </p:nvSpPr>
        <p:spPr/>
        <p:txBody>
          <a:bodyPr/>
          <a:lstStyle>
            <a:lvl1pPr>
              <a:lnSpc>
                <a:spcPct val="80000"/>
              </a:lnSpc>
              <a:defRPr/>
            </a:lvl1pPr>
          </a:lstStyle>
          <a:p>
            <a:r>
              <a:rPr lang="en-US" dirty="0"/>
              <a:t>Sections</a:t>
            </a:r>
            <a:endParaRPr lang="en-GB" dirty="0"/>
          </a:p>
        </p:txBody>
      </p:sp>
    </p:spTree>
    <p:extLst>
      <p:ext uri="{BB962C8B-B14F-4D97-AF65-F5344CB8AC3E}">
        <p14:creationId xmlns:p14="http://schemas.microsoft.com/office/powerpoint/2010/main" val="36389222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band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3 text boxes</a:t>
            </a:r>
            <a:endParaRPr lang="en-GB" dirty="0"/>
          </a:p>
        </p:txBody>
      </p:sp>
      <p:sp>
        <p:nvSpPr>
          <p:cNvPr id="11" name="Content Placeholder 10"/>
          <p:cNvSpPr>
            <a:spLocks noGrp="1"/>
          </p:cNvSpPr>
          <p:nvPr>
            <p:ph sz="quarter" idx="17" hasCustomPrompt="1"/>
          </p:nvPr>
        </p:nvSpPr>
        <p:spPr>
          <a:xfrm>
            <a:off x="587375" y="1016001"/>
            <a:ext cx="11304588" cy="1056640"/>
          </a:xfrm>
        </p:spPr>
        <p:txBody>
          <a:bodyPr>
            <a:normAutofit/>
          </a:bodyPr>
          <a:lstStyle>
            <a:lvl1pPr>
              <a:defRPr baseline="0"/>
            </a:lvl1pPr>
            <a:lvl2pPr>
              <a:defRPr sz="1800"/>
            </a:lvl2pPr>
          </a:lstStyle>
          <a:p>
            <a:pPr lvl="1"/>
            <a:r>
              <a:rPr lang="en-GB" dirty="0"/>
              <a:t>The quick brown fox jumps over the lazy dog. </a:t>
            </a:r>
            <a:endParaRPr lang="en-US" dirty="0"/>
          </a:p>
        </p:txBody>
      </p:sp>
      <p:sp>
        <p:nvSpPr>
          <p:cNvPr id="4" name="Content Placeholder 3"/>
          <p:cNvSpPr>
            <a:spLocks noGrp="1"/>
          </p:cNvSpPr>
          <p:nvPr>
            <p:ph sz="quarter" idx="18" hasCustomPrompt="1"/>
          </p:nvPr>
        </p:nvSpPr>
        <p:spPr>
          <a:xfrm>
            <a:off x="587375" y="2273300"/>
            <a:ext cx="11304588" cy="3248025"/>
          </a:xfrm>
        </p:spPr>
        <p:txBody>
          <a:bodyPr/>
          <a:lstStyle>
            <a:lvl1pPr>
              <a:defRPr/>
            </a:lvl1pPr>
          </a:lstStyle>
          <a:p>
            <a:pPr lvl="0"/>
            <a:r>
              <a:rPr lang="en-GB" dirty="0"/>
              <a:t>The quick brown fox jumps over the lazy dog.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9" hasCustomPrompt="1"/>
          </p:nvPr>
        </p:nvSpPr>
        <p:spPr>
          <a:xfrm>
            <a:off x="587375" y="5626100"/>
            <a:ext cx="11304588" cy="766763"/>
          </a:xfrm>
        </p:spPr>
        <p:txBody>
          <a:bodyPr>
            <a:noAutofit/>
          </a:bodyPr>
          <a:lstStyle>
            <a:lvl1pPr>
              <a:defRPr sz="1200"/>
            </a:lvl1pPr>
            <a:lvl2pPr>
              <a:defRPr sz="1200"/>
            </a:lvl2pPr>
            <a:lvl3pPr>
              <a:defRPr sz="1100"/>
            </a:lvl3pPr>
            <a:lvl4pPr>
              <a:defRPr sz="1100"/>
            </a:lvl4pPr>
            <a:lvl5pPr>
              <a:defRPr sz="1050"/>
            </a:lvl5pPr>
          </a:lstStyle>
          <a:p>
            <a:pPr lvl="0"/>
            <a:r>
              <a:rPr lang="en-GB" dirty="0"/>
              <a:t>The quick brown fox jumps over the lazy dog. </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62341511"/>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multi use box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a:lvl1pPr>
          </a:lstStyle>
          <a:p>
            <a:r>
              <a:rPr lang="en-US" dirty="0"/>
              <a:t>Double multi use column slide</a:t>
            </a:r>
            <a:endParaRPr lang="en-GB" dirty="0"/>
          </a:p>
        </p:txBody>
      </p:sp>
      <p:sp>
        <p:nvSpPr>
          <p:cNvPr id="6" name="Content Placeholder 5"/>
          <p:cNvSpPr>
            <a:spLocks noGrp="1"/>
          </p:cNvSpPr>
          <p:nvPr>
            <p:ph sz="quarter" idx="13"/>
          </p:nvPr>
        </p:nvSpPr>
        <p:spPr>
          <a:xfrm>
            <a:off x="587375" y="1016000"/>
            <a:ext cx="4248150"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4"/>
          </p:nvPr>
        </p:nvSpPr>
        <p:spPr>
          <a:xfrm>
            <a:off x="5375275" y="1016000"/>
            <a:ext cx="6516688" cy="5184775"/>
          </a:xfrm>
        </p:spPr>
        <p:txBody>
          <a:bodyPr numCol="1" spcCol="36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
          <p:cNvSpPr>
            <a:spLocks noGrp="1"/>
          </p:cNvSpPr>
          <p:nvPr>
            <p:ph type="body" sz="quarter" idx="18"/>
          </p:nvPr>
        </p:nvSpPr>
        <p:spPr>
          <a:xfrm>
            <a:off x="587375" y="6200775"/>
            <a:ext cx="11304588" cy="319088"/>
          </a:xfrm>
        </p:spPr>
        <p:txBody>
          <a:bodyPr anchor="b">
            <a:noAutofit/>
          </a:bodyPr>
          <a:lstStyle>
            <a:lvl1pPr>
              <a:spcAft>
                <a:spcPts val="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1967750868"/>
      </p:ext>
    </p:extLst>
  </p:cSld>
  <p:clrMapOvr>
    <a:masterClrMapping/>
  </p:clrMapOvr>
  <p:extLst mod="1">
    <p:ext uri="{DCECCB84-F9BA-43D5-87BE-67443E8EF086}">
      <p15:sldGuideLst xmlns:p15="http://schemas.microsoft.com/office/powerpoint/2012/main">
        <p15:guide id="2" pos="3046">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multi use boxes opt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lvl1pPr>
          </a:lstStyle>
          <a:p>
            <a:r>
              <a:rPr lang="en-US"/>
              <a:t>Click to edit Master title style</a:t>
            </a:r>
            <a:endParaRPr lang="en-GB" dirty="0"/>
          </a:p>
        </p:txBody>
      </p:sp>
      <p:sp>
        <p:nvSpPr>
          <p:cNvPr id="6" name="Content Placeholder 5"/>
          <p:cNvSpPr>
            <a:spLocks noGrp="1"/>
          </p:cNvSpPr>
          <p:nvPr>
            <p:ph sz="quarter" idx="13" hasCustomPrompt="1"/>
          </p:nvPr>
        </p:nvSpPr>
        <p:spPr>
          <a:xfrm>
            <a:off x="587375" y="1016000"/>
            <a:ext cx="6516688" cy="5184775"/>
          </a:xfrm>
        </p:spPr>
        <p:txBody>
          <a:bodyPr/>
          <a:lstStyle>
            <a:lvl1pPr>
              <a:defRPr/>
            </a:lvl1pPr>
            <a:lvl4pPr>
              <a:spcBef>
                <a:spcPts val="300"/>
              </a:spcBef>
              <a:defRPr/>
            </a:lvl4p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14" hasCustomPrompt="1"/>
          </p:nvPr>
        </p:nvSpPr>
        <p:spPr>
          <a:xfrm>
            <a:off x="7643813" y="1016000"/>
            <a:ext cx="4248150" cy="5184775"/>
          </a:xfrm>
        </p:spPr>
        <p:txBody>
          <a:body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8"/>
          </p:nvPr>
        </p:nvSpPr>
        <p:spPr>
          <a:xfrm>
            <a:off x="587375" y="6200775"/>
            <a:ext cx="11304588" cy="319088"/>
          </a:xfrm>
        </p:spPr>
        <p:txBody>
          <a:bodyPr anchor="b">
            <a:noAutofit/>
          </a:bodyPr>
          <a:lstStyle>
            <a:lvl1pPr>
              <a:spcAft>
                <a:spcPts val="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1510471161"/>
      </p:ext>
    </p:extLst>
  </p:cSld>
  <p:clrMapOvr>
    <a:masterClrMapping/>
  </p:clrMapOvr>
  <p:extLst mod="1">
    <p:ext uri="{DCECCB84-F9BA-43D5-87BE-67443E8EF086}">
      <p15:sldGuideLst xmlns:p15="http://schemas.microsoft.com/office/powerpoint/2012/main">
        <p15:guide id="2" pos="4475">
          <p15:clr>
            <a:srgbClr val="FBAE40"/>
          </p15:clr>
        </p15:guide>
        <p15:guide id="3" orient="horz" pos="3906">
          <p15:clr>
            <a:srgbClr val="FBAE40"/>
          </p15:clr>
        </p15:guide>
        <p15:guide id="4" pos="4815">
          <p15:clr>
            <a:srgbClr val="FBAE40"/>
          </p15:clr>
        </p15:guide>
        <p15:guide id="5" pos="7491">
          <p15:clr>
            <a:srgbClr val="FBAE40"/>
          </p15:clr>
        </p15:guide>
        <p15:guide id="6" pos="37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 left, 2 column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5" name="Content Placeholder 4"/>
          <p:cNvSpPr>
            <a:spLocks noGrp="1"/>
          </p:cNvSpPr>
          <p:nvPr>
            <p:ph sz="quarter" idx="10" hasCustomPrompt="1"/>
          </p:nvPr>
        </p:nvSpPr>
        <p:spPr>
          <a:xfrm>
            <a:off x="5375274" y="1016000"/>
            <a:ext cx="6516689" cy="5184775"/>
          </a:xfrm>
        </p:spPr>
        <p:txBody>
          <a:bodyPr numCol="2" spcCol="360000"/>
          <a:lstStyle>
            <a:lvl1pPr marL="0" marR="0" indent="0" algn="l" defTabSz="779252" rtl="0" eaLnBrk="1" fontAlgn="auto" latinLnBrk="0" hangingPunct="1">
              <a:lnSpc>
                <a:spcPct val="100000"/>
              </a:lnSpc>
              <a:spcBef>
                <a:spcPts val="300"/>
              </a:spcBef>
              <a:spcAft>
                <a:spcPts val="1200"/>
              </a:spcAft>
              <a:buClrTx/>
              <a:buSzPct val="130000"/>
              <a:buFont typeface="Arial" panose="020B0604020202020204" pitchFamily="34" charset="0"/>
              <a:buNone/>
              <a:tabLst/>
              <a:defRPr>
                <a:solidFill>
                  <a:schemeClr val="tx2"/>
                </a:solidFill>
              </a:defRPr>
            </a:lvl1pPr>
            <a:lvl2pPr>
              <a:defRPr>
                <a:solidFill>
                  <a:schemeClr val="accent1"/>
                </a:solidFill>
              </a:defRPr>
            </a:lvl2pPr>
          </a:lstStyle>
          <a:p>
            <a:pPr marL="0" marR="0" lvl="0" indent="0" algn="l" defTabSz="779252" rtl="0" eaLnBrk="1" fontAlgn="auto" latinLnBrk="0" hangingPunct="1">
              <a:lnSpc>
                <a:spcPct val="100000"/>
              </a:lnSpc>
              <a:spcBef>
                <a:spcPts val="300"/>
              </a:spcBef>
              <a:spcAft>
                <a:spcPts val="1200"/>
              </a:spcAft>
              <a:buClrTx/>
              <a:buSzPct val="130000"/>
              <a:buFont typeface="Arial" panose="020B0604020202020204" pitchFamily="34" charset="0"/>
              <a:buNone/>
              <a:tabLst/>
              <a:defRPr/>
            </a:pPr>
            <a:r>
              <a:rPr lang="en-US" dirty="0"/>
              <a:t>2 columns for text, graphs or images (2 text columns)</a:t>
            </a:r>
          </a:p>
          <a:p>
            <a:pPr lvl="1"/>
            <a:r>
              <a:rPr lang="en-US" dirty="0"/>
              <a:t>The quick brown fox jumps over the lazy dog. The quick brown fox jumps over the lazy dog. The quick brown fox jumps over the lazy dog. </a:t>
            </a:r>
          </a:p>
          <a:p>
            <a:pPr lvl="1"/>
            <a:r>
              <a:rPr lang="en-US" dirty="0"/>
              <a:t>The quick brown fox jumps over the lazy dog. The quick brown fox jumps over the lazy dog. The quick brown fox jumps over the lazy dog. </a:t>
            </a:r>
          </a:p>
          <a:p>
            <a:pPr lvl="1"/>
            <a:r>
              <a:rPr lang="en-US" dirty="0"/>
              <a:t>The quick brown fox jumps over the lazy dog. The quick brown fox jumps over the lazy dog. The quick brown fox jumps over the lazy dog. </a:t>
            </a:r>
          </a:p>
          <a:p>
            <a:pPr lvl="1"/>
            <a:r>
              <a:rPr lang="en-US" dirty="0"/>
              <a:t>The quick brown fox jumps over the lazy dog. The quick brown fox jumps over the lazy dog. The quick brown fox jumps over the lazy dog. </a:t>
            </a:r>
          </a:p>
          <a:p>
            <a:pPr lvl="1"/>
            <a:r>
              <a:rPr lang="en-US" dirty="0"/>
              <a:t>The quick brown fox jumps over the lazy dog. The quick brown fox jumps over the lazy dog. The quick brown fox jumps over the lazy dog.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3" hasCustomPrompt="1"/>
          </p:nvPr>
        </p:nvSpPr>
        <p:spPr>
          <a:xfrm>
            <a:off x="587375" y="1016000"/>
            <a:ext cx="4606925" cy="5184775"/>
          </a:xfrm>
        </p:spPr>
        <p:txBody>
          <a:bodyPr numCol="1" spcCol="180000"/>
          <a:lstStyle>
            <a:lvl1pPr>
              <a:spcBef>
                <a:spcPts val="0"/>
              </a:spcBef>
              <a:spcAft>
                <a:spcPts val="1200"/>
              </a:spcAft>
              <a:defRPr/>
            </a:lvl1pPr>
            <a:lvl2pPr>
              <a:spcBef>
                <a:spcPts val="0"/>
              </a:spcBef>
              <a:defRPr/>
            </a:lvl2pPr>
          </a:lstStyle>
          <a:p>
            <a:pPr lvl="0"/>
            <a:r>
              <a:rPr lang="en-US" dirty="0"/>
              <a:t>2 columns for text, graphs or images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8"/>
          </p:nvPr>
        </p:nvSpPr>
        <p:spPr>
          <a:xfrm>
            <a:off x="587375" y="6200775"/>
            <a:ext cx="11304588" cy="319088"/>
          </a:xfrm>
        </p:spPr>
        <p:txBody>
          <a:bodyPr anchor="b">
            <a:noAutofit/>
          </a:bodyPr>
          <a:lstStyle>
            <a:lvl1pPr>
              <a:spcAft>
                <a:spcPts val="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3487337568"/>
      </p:ext>
    </p:extLst>
  </p:cSld>
  <p:clrMapOvr>
    <a:masterClrMapping/>
  </p:clrMapOvr>
  <p:extLst mod="1">
    <p:ext uri="{DCECCB84-F9BA-43D5-87BE-67443E8EF086}">
      <p15:sldGuideLst xmlns:p15="http://schemas.microsoft.com/office/powerpoint/2012/main">
        <p15:guide id="2" pos="3273">
          <p15:clr>
            <a:srgbClr val="FBAE40"/>
          </p15:clr>
        </p15:guide>
        <p15:guide id="3" orient="horz" pos="3906">
          <p15:clr>
            <a:srgbClr val="FBAE40"/>
          </p15:clr>
        </p15:guide>
        <p15:guide id="4" pos="3386">
          <p15:clr>
            <a:srgbClr val="FBAE40"/>
          </p15:clr>
        </p15:guide>
        <p15:guide id="5" pos="7491">
          <p15:clr>
            <a:srgbClr val="FBAE40"/>
          </p15:clr>
        </p15:guide>
        <p15:guide id="6" pos="37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multi use boxe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12" name="Content Placeholder 11"/>
          <p:cNvSpPr>
            <a:spLocks noGrp="1"/>
          </p:cNvSpPr>
          <p:nvPr>
            <p:ph sz="quarter" idx="11"/>
          </p:nvPr>
        </p:nvSpPr>
        <p:spPr>
          <a:xfrm>
            <a:off x="6095999" y="1016000"/>
            <a:ext cx="5795963" cy="5184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587375" y="4180114"/>
            <a:ext cx="5081588" cy="2020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3"/>
          </p:nvPr>
        </p:nvSpPr>
        <p:spPr>
          <a:xfrm>
            <a:off x="587375" y="1016000"/>
            <a:ext cx="5081588" cy="2994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3"/>
          <p:cNvSpPr>
            <a:spLocks noGrp="1"/>
          </p:cNvSpPr>
          <p:nvPr>
            <p:ph type="body" sz="quarter" idx="18"/>
          </p:nvPr>
        </p:nvSpPr>
        <p:spPr>
          <a:xfrm>
            <a:off x="587375" y="6200775"/>
            <a:ext cx="11304588" cy="319088"/>
          </a:xfrm>
        </p:spPr>
        <p:txBody>
          <a:bodyPr anchor="b">
            <a:noAutofit/>
          </a:bodyPr>
          <a:lstStyle>
            <a:lvl1pPr>
              <a:spcAft>
                <a:spcPts val="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1057825380"/>
      </p:ext>
    </p:extLst>
  </p:cSld>
  <p:clrMapOvr>
    <a:masterClrMapping/>
  </p:clrMapOvr>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 multi use box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a:lvl1pPr>
          </a:lstStyle>
          <a:p>
            <a:r>
              <a:rPr lang="en-US"/>
              <a:t>Click to edit Master title style</a:t>
            </a:r>
            <a:endParaRPr lang="en-GB"/>
          </a:p>
        </p:txBody>
      </p:sp>
      <p:sp>
        <p:nvSpPr>
          <p:cNvPr id="7" name="Content Placeholder 6"/>
          <p:cNvSpPr>
            <a:spLocks noGrp="1"/>
          </p:cNvSpPr>
          <p:nvPr>
            <p:ph sz="quarter" idx="11"/>
          </p:nvPr>
        </p:nvSpPr>
        <p:spPr>
          <a:xfrm>
            <a:off x="587374" y="1016000"/>
            <a:ext cx="5508626" cy="241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6"/>
          <p:cNvSpPr>
            <a:spLocks noGrp="1"/>
          </p:cNvSpPr>
          <p:nvPr>
            <p:ph sz="quarter" idx="12"/>
          </p:nvPr>
        </p:nvSpPr>
        <p:spPr>
          <a:xfrm>
            <a:off x="587374" y="3681413"/>
            <a:ext cx="5508626" cy="2519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6"/>
          <p:cNvSpPr>
            <a:spLocks noGrp="1"/>
          </p:cNvSpPr>
          <p:nvPr>
            <p:ph sz="quarter" idx="13"/>
          </p:nvPr>
        </p:nvSpPr>
        <p:spPr>
          <a:xfrm>
            <a:off x="6383338" y="1016000"/>
            <a:ext cx="5508626" cy="241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6"/>
          <p:cNvSpPr>
            <a:spLocks noGrp="1"/>
          </p:cNvSpPr>
          <p:nvPr>
            <p:ph sz="quarter" idx="14"/>
          </p:nvPr>
        </p:nvSpPr>
        <p:spPr>
          <a:xfrm>
            <a:off x="6383338" y="3681413"/>
            <a:ext cx="5508626" cy="2519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p:cNvSpPr>
            <a:spLocks noGrp="1"/>
          </p:cNvSpPr>
          <p:nvPr>
            <p:ph type="body" sz="quarter" idx="18"/>
          </p:nvPr>
        </p:nvSpPr>
        <p:spPr>
          <a:xfrm>
            <a:off x="587375" y="6200775"/>
            <a:ext cx="11304588" cy="319088"/>
          </a:xfrm>
        </p:spPr>
        <p:txBody>
          <a:bodyPr anchor="b">
            <a:noAutofit/>
          </a:bodyPr>
          <a:lstStyle>
            <a:lvl1pPr>
              <a:spcAft>
                <a:spcPts val="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2309454466"/>
      </p:ext>
    </p:extLst>
  </p:cSld>
  <p:clrMapOvr>
    <a:masterClrMapping/>
  </p:clrMapOvr>
  <p:extLst mod="1">
    <p:ext uri="{DCECCB84-F9BA-43D5-87BE-67443E8EF086}">
      <p15:sldGuideLst xmlns:p15="http://schemas.microsoft.com/office/powerpoint/2012/main">
        <p15:guide id="1" pos="3840">
          <p15:clr>
            <a:srgbClr val="FBAE40"/>
          </p15:clr>
        </p15:guide>
        <p15:guide id="2" orient="horz" pos="231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a:lvl1pPr>
          </a:lstStyle>
          <a:p>
            <a:r>
              <a:rPr lang="en-US" dirty="0"/>
              <a:t>This slides is designed for placing video content</a:t>
            </a:r>
            <a:endParaRPr lang="en-GB" dirty="0"/>
          </a:p>
        </p:txBody>
      </p:sp>
      <p:sp>
        <p:nvSpPr>
          <p:cNvPr id="5" name="Media Placeholder 4"/>
          <p:cNvSpPr>
            <a:spLocks noGrp="1"/>
          </p:cNvSpPr>
          <p:nvPr>
            <p:ph type="media" sz="quarter" idx="10"/>
          </p:nvPr>
        </p:nvSpPr>
        <p:spPr>
          <a:xfrm>
            <a:off x="0" y="1016000"/>
            <a:ext cx="12192000" cy="5184775"/>
          </a:xfrm>
        </p:spPr>
        <p:txBody>
          <a:bodyPr anchor="ctr"/>
          <a:lstStyle>
            <a:lvl1pPr algn="ctr">
              <a:defRPr/>
            </a:lvl1pPr>
          </a:lstStyle>
          <a:p>
            <a:r>
              <a:rPr lang="en-US"/>
              <a:t>Click icon to add media</a:t>
            </a:r>
            <a:endParaRPr lang="en-GB"/>
          </a:p>
        </p:txBody>
      </p:sp>
      <p:sp>
        <p:nvSpPr>
          <p:cNvPr id="4" name="Text Placeholder 3"/>
          <p:cNvSpPr>
            <a:spLocks noGrp="1"/>
          </p:cNvSpPr>
          <p:nvPr>
            <p:ph type="body" sz="quarter" idx="18"/>
          </p:nvPr>
        </p:nvSpPr>
        <p:spPr>
          <a:xfrm>
            <a:off x="587375" y="6200775"/>
            <a:ext cx="11304588" cy="319088"/>
          </a:xfrm>
        </p:spPr>
        <p:txBody>
          <a:bodyPr anchor="b">
            <a:noAutofit/>
          </a:bodyPr>
          <a:lstStyle>
            <a:lvl1pPr>
              <a:spcAft>
                <a:spcPts val="0"/>
              </a:spcAft>
              <a:defRPr sz="800">
                <a:solidFill>
                  <a:schemeClr val="bg2"/>
                </a:solidFill>
              </a:defRPr>
            </a:lvl1pPr>
            <a:lvl2pPr>
              <a:defRPr sz="800">
                <a:solidFill>
                  <a:schemeClr val="bg2"/>
                </a:solidFill>
              </a:defRPr>
            </a:lvl2pPr>
            <a:lvl3pPr>
              <a:defRPr sz="800">
                <a:solidFill>
                  <a:schemeClr val="bg2"/>
                </a:solidFill>
              </a:defRPr>
            </a:lvl3pPr>
            <a:lvl4pPr>
              <a:defRPr sz="800">
                <a:solidFill>
                  <a:schemeClr val="bg2"/>
                </a:solidFill>
              </a:defRPr>
            </a:lvl4pPr>
            <a:lvl5pPr>
              <a:defRPr sz="800">
                <a:solidFill>
                  <a:schemeClr val="bg2"/>
                </a:solidFill>
              </a:defRPr>
            </a:lvl5pPr>
          </a:lstStyle>
          <a:p>
            <a:pPr lvl="0"/>
            <a:r>
              <a:rPr lang="en-US"/>
              <a:t>Edit Master text styles</a:t>
            </a:r>
          </a:p>
        </p:txBody>
      </p:sp>
    </p:spTree>
    <p:extLst>
      <p:ext uri="{BB962C8B-B14F-4D97-AF65-F5344CB8AC3E}">
        <p14:creationId xmlns:p14="http://schemas.microsoft.com/office/powerpoint/2010/main" val="16263507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am slide x 5">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Team layout slide</a:t>
            </a:r>
            <a:endParaRPr lang="en-GB" dirty="0"/>
          </a:p>
        </p:txBody>
      </p:sp>
      <p:sp>
        <p:nvSpPr>
          <p:cNvPr id="9" name="Picture Placeholder 8"/>
          <p:cNvSpPr>
            <a:spLocks noGrp="1"/>
          </p:cNvSpPr>
          <p:nvPr>
            <p:ph type="pic" sz="quarter" idx="11"/>
          </p:nvPr>
        </p:nvSpPr>
        <p:spPr>
          <a:xfrm>
            <a:off x="587375"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0" name="Picture Placeholder 8"/>
          <p:cNvSpPr>
            <a:spLocks noGrp="1"/>
          </p:cNvSpPr>
          <p:nvPr>
            <p:ph type="pic" sz="quarter" idx="12"/>
          </p:nvPr>
        </p:nvSpPr>
        <p:spPr>
          <a:xfrm>
            <a:off x="2926159"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1" name="Picture Placeholder 8"/>
          <p:cNvSpPr>
            <a:spLocks noGrp="1"/>
          </p:cNvSpPr>
          <p:nvPr>
            <p:ph type="pic" sz="quarter" idx="13"/>
          </p:nvPr>
        </p:nvSpPr>
        <p:spPr>
          <a:xfrm>
            <a:off x="7603727"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2" name="Picture Placeholder 8"/>
          <p:cNvSpPr>
            <a:spLocks noGrp="1"/>
          </p:cNvSpPr>
          <p:nvPr>
            <p:ph type="pic" sz="quarter" idx="14"/>
          </p:nvPr>
        </p:nvSpPr>
        <p:spPr>
          <a:xfrm>
            <a:off x="9942513"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3" name="Picture Placeholder 8"/>
          <p:cNvSpPr>
            <a:spLocks noGrp="1"/>
          </p:cNvSpPr>
          <p:nvPr>
            <p:ph type="pic" sz="quarter" idx="15"/>
          </p:nvPr>
        </p:nvSpPr>
        <p:spPr>
          <a:xfrm>
            <a:off x="5264943" y="1016000"/>
            <a:ext cx="1949450" cy="1949450"/>
          </a:xfrm>
        </p:spPr>
        <p:txBody>
          <a:bodyPr anchor="ctr"/>
          <a:lstStyle>
            <a:lvl1pPr algn="ctr">
              <a:defRPr>
                <a:solidFill>
                  <a:schemeClr val="accent2"/>
                </a:solidFill>
              </a:defRPr>
            </a:lvl1pPr>
          </a:lstStyle>
          <a:p>
            <a:r>
              <a:rPr lang="en-US"/>
              <a:t>Click icon to add picture</a:t>
            </a:r>
            <a:endParaRPr lang="en-GB"/>
          </a:p>
        </p:txBody>
      </p:sp>
      <p:sp>
        <p:nvSpPr>
          <p:cNvPr id="15" name="Text Placeholder 14"/>
          <p:cNvSpPr>
            <a:spLocks noGrp="1"/>
          </p:cNvSpPr>
          <p:nvPr>
            <p:ph type="body" sz="quarter" idx="16"/>
          </p:nvPr>
        </p:nvSpPr>
        <p:spPr>
          <a:xfrm>
            <a:off x="587375"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4"/>
          <p:cNvSpPr>
            <a:spLocks noGrp="1"/>
          </p:cNvSpPr>
          <p:nvPr>
            <p:ph type="body" sz="quarter" idx="17"/>
          </p:nvPr>
        </p:nvSpPr>
        <p:spPr>
          <a:xfrm>
            <a:off x="2926159"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p:cNvSpPr>
            <a:spLocks noGrp="1"/>
          </p:cNvSpPr>
          <p:nvPr>
            <p:ph type="body" sz="quarter" idx="18"/>
          </p:nvPr>
        </p:nvSpPr>
        <p:spPr>
          <a:xfrm>
            <a:off x="5264943"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4"/>
          <p:cNvSpPr>
            <a:spLocks noGrp="1"/>
          </p:cNvSpPr>
          <p:nvPr>
            <p:ph type="body" sz="quarter" idx="19"/>
          </p:nvPr>
        </p:nvSpPr>
        <p:spPr>
          <a:xfrm>
            <a:off x="7603727"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4"/>
          <p:cNvSpPr>
            <a:spLocks noGrp="1"/>
          </p:cNvSpPr>
          <p:nvPr>
            <p:ph type="body" sz="quarter" idx="20"/>
          </p:nvPr>
        </p:nvSpPr>
        <p:spPr>
          <a:xfrm>
            <a:off x="9942513" y="3018773"/>
            <a:ext cx="1949450" cy="3182002"/>
          </a:xfrm>
        </p:spPr>
        <p:txBody>
          <a:bodyPr>
            <a:normAutofit/>
          </a:bodyPr>
          <a:lstStyle>
            <a:lvl1pPr>
              <a:defRPr sz="1400"/>
            </a:lvl1pPr>
            <a:lvl2pPr>
              <a:defRPr sz="1400"/>
            </a:lvl2pPr>
            <a:lvl3pPr>
              <a:defRPr sz="12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97189112"/>
      </p:ext>
    </p:extLst>
  </p:cSld>
  <p:clrMapOvr>
    <a:masterClrMapping/>
  </p:clrMapOvr>
  <p:extLst mod="1">
    <p:ext uri="{DCECCB84-F9BA-43D5-87BE-67443E8EF086}">
      <p15:sldGuideLst xmlns:p15="http://schemas.microsoft.com/office/powerpoint/2012/main">
        <p15:guide id="1" orient="horz" pos="1865">
          <p15:clr>
            <a:srgbClr val="FBAE40"/>
          </p15:clr>
        </p15:guide>
        <p15:guide id="2" pos="3386">
          <p15:clr>
            <a:srgbClr val="FBAE40"/>
          </p15:clr>
        </p15:guide>
        <p15:guide id="3" pos="5428">
          <p15:clr>
            <a:srgbClr val="FBAE40"/>
          </p15:clr>
        </p15:guide>
        <p15:guide id="5" pos="37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lnSpc>
                <a:spcPct val="80000"/>
              </a:lnSpc>
              <a:defRPr/>
            </a:lvl1pPr>
          </a:lstStyle>
          <a:p>
            <a:r>
              <a:rPr lang="en-US" dirty="0"/>
              <a:t>Logo layout slide</a:t>
            </a:r>
            <a:endParaRPr lang="en-GB" dirty="0"/>
          </a:p>
        </p:txBody>
      </p:sp>
      <p:sp>
        <p:nvSpPr>
          <p:cNvPr id="9" name="Picture Placeholder 8"/>
          <p:cNvSpPr>
            <a:spLocks noGrp="1"/>
          </p:cNvSpPr>
          <p:nvPr>
            <p:ph type="pic" sz="quarter" idx="11"/>
          </p:nvPr>
        </p:nvSpPr>
        <p:spPr>
          <a:xfrm>
            <a:off x="707398"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0" name="Picture Placeholder 8"/>
          <p:cNvSpPr>
            <a:spLocks noGrp="1"/>
          </p:cNvSpPr>
          <p:nvPr>
            <p:ph type="pic" sz="quarter" idx="12"/>
          </p:nvPr>
        </p:nvSpPr>
        <p:spPr>
          <a:xfrm>
            <a:off x="3046182"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1" name="Picture Placeholder 8"/>
          <p:cNvSpPr>
            <a:spLocks noGrp="1"/>
          </p:cNvSpPr>
          <p:nvPr>
            <p:ph type="pic" sz="quarter" idx="13"/>
          </p:nvPr>
        </p:nvSpPr>
        <p:spPr>
          <a:xfrm>
            <a:off x="7723750"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2" name="Picture Placeholder 8"/>
          <p:cNvSpPr>
            <a:spLocks noGrp="1"/>
          </p:cNvSpPr>
          <p:nvPr>
            <p:ph type="pic" sz="quarter" idx="14"/>
          </p:nvPr>
        </p:nvSpPr>
        <p:spPr>
          <a:xfrm>
            <a:off x="10062536"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3" name="Picture Placeholder 8"/>
          <p:cNvSpPr>
            <a:spLocks noGrp="1"/>
          </p:cNvSpPr>
          <p:nvPr>
            <p:ph type="pic" sz="quarter" idx="15"/>
          </p:nvPr>
        </p:nvSpPr>
        <p:spPr>
          <a:xfrm>
            <a:off x="5384966" y="1016000"/>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14" name="Picture Placeholder 8"/>
          <p:cNvSpPr>
            <a:spLocks noGrp="1"/>
          </p:cNvSpPr>
          <p:nvPr>
            <p:ph type="pic" sz="quarter" idx="16"/>
          </p:nvPr>
        </p:nvSpPr>
        <p:spPr>
          <a:xfrm>
            <a:off x="707398"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0" name="Picture Placeholder 8"/>
          <p:cNvSpPr>
            <a:spLocks noGrp="1"/>
          </p:cNvSpPr>
          <p:nvPr>
            <p:ph type="pic" sz="quarter" idx="17"/>
          </p:nvPr>
        </p:nvSpPr>
        <p:spPr>
          <a:xfrm>
            <a:off x="3046182"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1" name="Picture Placeholder 8"/>
          <p:cNvSpPr>
            <a:spLocks noGrp="1"/>
          </p:cNvSpPr>
          <p:nvPr>
            <p:ph type="pic" sz="quarter" idx="18"/>
          </p:nvPr>
        </p:nvSpPr>
        <p:spPr>
          <a:xfrm>
            <a:off x="7723750"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2" name="Picture Placeholder 8"/>
          <p:cNvSpPr>
            <a:spLocks noGrp="1"/>
          </p:cNvSpPr>
          <p:nvPr>
            <p:ph type="pic" sz="quarter" idx="19"/>
          </p:nvPr>
        </p:nvSpPr>
        <p:spPr>
          <a:xfrm>
            <a:off x="10062536"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3" name="Picture Placeholder 8"/>
          <p:cNvSpPr>
            <a:spLocks noGrp="1"/>
          </p:cNvSpPr>
          <p:nvPr>
            <p:ph type="pic" sz="quarter" idx="20"/>
          </p:nvPr>
        </p:nvSpPr>
        <p:spPr>
          <a:xfrm>
            <a:off x="5384966" y="2854891"/>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4" name="Picture Placeholder 8"/>
          <p:cNvSpPr>
            <a:spLocks noGrp="1"/>
          </p:cNvSpPr>
          <p:nvPr>
            <p:ph type="pic" sz="quarter" idx="21"/>
          </p:nvPr>
        </p:nvSpPr>
        <p:spPr>
          <a:xfrm>
            <a:off x="707398"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5" name="Picture Placeholder 8"/>
          <p:cNvSpPr>
            <a:spLocks noGrp="1"/>
          </p:cNvSpPr>
          <p:nvPr>
            <p:ph type="pic" sz="quarter" idx="22"/>
          </p:nvPr>
        </p:nvSpPr>
        <p:spPr>
          <a:xfrm>
            <a:off x="3046182"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6" name="Picture Placeholder 8"/>
          <p:cNvSpPr>
            <a:spLocks noGrp="1"/>
          </p:cNvSpPr>
          <p:nvPr>
            <p:ph type="pic" sz="quarter" idx="23"/>
          </p:nvPr>
        </p:nvSpPr>
        <p:spPr>
          <a:xfrm>
            <a:off x="7723750"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7" name="Picture Placeholder 8"/>
          <p:cNvSpPr>
            <a:spLocks noGrp="1"/>
          </p:cNvSpPr>
          <p:nvPr>
            <p:ph type="pic" sz="quarter" idx="24"/>
          </p:nvPr>
        </p:nvSpPr>
        <p:spPr>
          <a:xfrm>
            <a:off x="10062536" y="4693782"/>
            <a:ext cx="1693528" cy="1693528"/>
          </a:xfrm>
        </p:spPr>
        <p:txBody>
          <a:bodyPr anchor="ctr"/>
          <a:lstStyle>
            <a:lvl1pPr algn="ctr">
              <a:defRPr>
                <a:solidFill>
                  <a:schemeClr val="accent2"/>
                </a:solidFill>
              </a:defRPr>
            </a:lvl1pPr>
          </a:lstStyle>
          <a:p>
            <a:r>
              <a:rPr lang="en-US"/>
              <a:t>Click icon to add picture</a:t>
            </a:r>
            <a:endParaRPr lang="en-GB"/>
          </a:p>
        </p:txBody>
      </p:sp>
      <p:sp>
        <p:nvSpPr>
          <p:cNvPr id="28" name="Picture Placeholder 8"/>
          <p:cNvSpPr>
            <a:spLocks noGrp="1"/>
          </p:cNvSpPr>
          <p:nvPr>
            <p:ph type="pic" sz="quarter" idx="25"/>
          </p:nvPr>
        </p:nvSpPr>
        <p:spPr>
          <a:xfrm>
            <a:off x="5384966" y="4693782"/>
            <a:ext cx="1693528" cy="1693528"/>
          </a:xfrm>
        </p:spPr>
        <p:txBody>
          <a:bodyPr anchor="ctr"/>
          <a:lstStyle>
            <a:lvl1pPr algn="ctr">
              <a:defRPr>
                <a:solidFill>
                  <a:schemeClr val="accent2"/>
                </a:solidFill>
              </a:defRPr>
            </a:lvl1pPr>
          </a:lstStyle>
          <a:p>
            <a:r>
              <a:rPr lang="en-US"/>
              <a:t>Click icon to add picture</a:t>
            </a:r>
            <a:endParaRPr lang="en-GB"/>
          </a:p>
        </p:txBody>
      </p:sp>
    </p:spTree>
    <p:extLst>
      <p:ext uri="{BB962C8B-B14F-4D97-AF65-F5344CB8AC3E}">
        <p14:creationId xmlns:p14="http://schemas.microsoft.com/office/powerpoint/2010/main" val="2147880232"/>
      </p:ext>
    </p:extLst>
  </p:cSld>
  <p:clrMapOvr>
    <a:masterClrMapping/>
  </p:clrMapOvr>
  <p:extLst mod="1">
    <p:ext uri="{DCECCB84-F9BA-43D5-87BE-67443E8EF086}">
      <p15:sldGuideLst xmlns:p15="http://schemas.microsoft.com/office/powerpoint/2012/main">
        <p15:guide id="1" orient="horz" pos="1865">
          <p15:clr>
            <a:srgbClr val="FBAE40"/>
          </p15:clr>
        </p15:guide>
        <p15:guide id="2" pos="3386">
          <p15:clr>
            <a:srgbClr val="FBAE40"/>
          </p15:clr>
        </p15:guide>
        <p15:guide id="3" pos="5428">
          <p15:clr>
            <a:srgbClr val="FBAE40"/>
          </p15:clr>
        </p15:guide>
        <p15:guide id="5" pos="37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theme" Target="../theme/theme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8"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theme" Target="../theme/theme7.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7375" y="6561344"/>
            <a:ext cx="1130458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4"/>
          <p:cNvGrpSpPr>
            <a:grpSpLocks noChangeAspect="1"/>
          </p:cNvGrpSpPr>
          <p:nvPr userDrawn="1"/>
        </p:nvGrpSpPr>
        <p:grpSpPr bwMode="auto">
          <a:xfrm>
            <a:off x="163641" y="6355173"/>
            <a:ext cx="226788" cy="386379"/>
            <a:chOff x="3138" y="-1900"/>
            <a:chExt cx="297" cy="506"/>
          </a:xfrm>
          <a:solidFill>
            <a:schemeClr val="accent1"/>
          </a:solidFill>
        </p:grpSpPr>
        <p:sp>
          <p:nvSpPr>
            <p:cNvPr id="25" name="Freeform 6"/>
            <p:cNvSpPr>
              <a:spLocks/>
            </p:cNvSpPr>
            <p:nvPr userDrawn="1"/>
          </p:nvSpPr>
          <p:spPr bwMode="auto">
            <a:xfrm>
              <a:off x="3138" y="-1630"/>
              <a:ext cx="93" cy="236"/>
            </a:xfrm>
            <a:custGeom>
              <a:avLst/>
              <a:gdLst>
                <a:gd name="T0" fmla="*/ 0 w 93"/>
                <a:gd name="T1" fmla="*/ 0 h 236"/>
                <a:gd name="T2" fmla="*/ 0 w 93"/>
                <a:gd name="T3" fmla="*/ 236 h 236"/>
                <a:gd name="T4" fmla="*/ 93 w 93"/>
                <a:gd name="T5" fmla="*/ 117 h 236"/>
                <a:gd name="T6" fmla="*/ 93 w 93"/>
                <a:gd name="T7" fmla="*/ 0 h 236"/>
                <a:gd name="T8" fmla="*/ 0 w 93"/>
                <a:gd name="T9" fmla="*/ 0 h 236"/>
              </a:gdLst>
              <a:ahLst/>
              <a:cxnLst>
                <a:cxn ang="0">
                  <a:pos x="T0" y="T1"/>
                </a:cxn>
                <a:cxn ang="0">
                  <a:pos x="T2" y="T3"/>
                </a:cxn>
                <a:cxn ang="0">
                  <a:pos x="T4" y="T5"/>
                </a:cxn>
                <a:cxn ang="0">
                  <a:pos x="T6" y="T7"/>
                </a:cxn>
                <a:cxn ang="0">
                  <a:pos x="T8" y="T9"/>
                </a:cxn>
              </a:cxnLst>
              <a:rect l="0" t="0" r="r" b="b"/>
              <a:pathLst>
                <a:path w="93" h="236">
                  <a:moveTo>
                    <a:pt x="0" y="0"/>
                  </a:moveTo>
                  <a:lnTo>
                    <a:pt x="0" y="236"/>
                  </a:lnTo>
                  <a:lnTo>
                    <a:pt x="93" y="117"/>
                  </a:lnTo>
                  <a:lnTo>
                    <a:pt x="9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p:cNvSpPr>
            <p:nvPr userDrawn="1"/>
          </p:nvSpPr>
          <p:spPr bwMode="auto">
            <a:xfrm>
              <a:off x="3138" y="-1900"/>
              <a:ext cx="297" cy="176"/>
            </a:xfrm>
            <a:custGeom>
              <a:avLst/>
              <a:gdLst>
                <a:gd name="T0" fmla="*/ 93 w 168"/>
                <a:gd name="T1" fmla="*/ 52 h 99"/>
                <a:gd name="T2" fmla="*/ 128 w 168"/>
                <a:gd name="T3" fmla="*/ 52 h 99"/>
                <a:gd name="T4" fmla="*/ 168 w 168"/>
                <a:gd name="T5" fmla="*/ 0 h 99"/>
                <a:gd name="T6" fmla="*/ 93 w 168"/>
                <a:gd name="T7" fmla="*/ 0 h 99"/>
                <a:gd name="T8" fmla="*/ 0 w 168"/>
                <a:gd name="T9" fmla="*/ 93 h 99"/>
                <a:gd name="T10" fmla="*/ 0 w 168"/>
                <a:gd name="T11" fmla="*/ 99 h 99"/>
                <a:gd name="T12" fmla="*/ 0 w 168"/>
                <a:gd name="T13" fmla="*/ 99 h 99"/>
                <a:gd name="T14" fmla="*/ 41 w 168"/>
                <a:gd name="T15" fmla="*/ 99 h 99"/>
                <a:gd name="T16" fmla="*/ 53 w 168"/>
                <a:gd name="T17" fmla="*/ 99 h 99"/>
                <a:gd name="T18" fmla="*/ 53 w 168"/>
                <a:gd name="T19" fmla="*/ 93 h 99"/>
                <a:gd name="T20" fmla="*/ 93 w 168"/>
                <a:gd name="T21"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99">
                  <a:moveTo>
                    <a:pt x="93" y="52"/>
                  </a:moveTo>
                  <a:cubicBezTo>
                    <a:pt x="128" y="52"/>
                    <a:pt x="128" y="52"/>
                    <a:pt x="128" y="52"/>
                  </a:cubicBezTo>
                  <a:cubicBezTo>
                    <a:pt x="168" y="0"/>
                    <a:pt x="168" y="0"/>
                    <a:pt x="168" y="0"/>
                  </a:cubicBezTo>
                  <a:cubicBezTo>
                    <a:pt x="93" y="0"/>
                    <a:pt x="93" y="0"/>
                    <a:pt x="93" y="0"/>
                  </a:cubicBezTo>
                  <a:cubicBezTo>
                    <a:pt x="42" y="0"/>
                    <a:pt x="0" y="42"/>
                    <a:pt x="0" y="93"/>
                  </a:cubicBezTo>
                  <a:cubicBezTo>
                    <a:pt x="0" y="99"/>
                    <a:pt x="0" y="99"/>
                    <a:pt x="0" y="99"/>
                  </a:cubicBezTo>
                  <a:cubicBezTo>
                    <a:pt x="0" y="99"/>
                    <a:pt x="0" y="99"/>
                    <a:pt x="0" y="99"/>
                  </a:cubicBezTo>
                  <a:cubicBezTo>
                    <a:pt x="41" y="99"/>
                    <a:pt x="41" y="99"/>
                    <a:pt x="41" y="99"/>
                  </a:cubicBezTo>
                  <a:cubicBezTo>
                    <a:pt x="53" y="99"/>
                    <a:pt x="53" y="99"/>
                    <a:pt x="53" y="99"/>
                  </a:cubicBezTo>
                  <a:cubicBezTo>
                    <a:pt x="53" y="93"/>
                    <a:pt x="53" y="93"/>
                    <a:pt x="53" y="93"/>
                  </a:cubicBezTo>
                  <a:cubicBezTo>
                    <a:pt x="53" y="71"/>
                    <a:pt x="71" y="52"/>
                    <a:pt x="9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p:cNvSpPr>
            <p:nvPr userDrawn="1"/>
          </p:nvSpPr>
          <p:spPr bwMode="auto">
            <a:xfrm>
              <a:off x="3231" y="-1724"/>
              <a:ext cx="130" cy="94"/>
            </a:xfrm>
            <a:custGeom>
              <a:avLst/>
              <a:gdLst>
                <a:gd name="T0" fmla="*/ 0 w 130"/>
                <a:gd name="T1" fmla="*/ 0 h 94"/>
                <a:gd name="T2" fmla="*/ 36 w 130"/>
                <a:gd name="T3" fmla="*/ 48 h 94"/>
                <a:gd name="T4" fmla="*/ 0 w 130"/>
                <a:gd name="T5" fmla="*/ 94 h 94"/>
                <a:gd name="T6" fmla="*/ 91 w 130"/>
                <a:gd name="T7" fmla="*/ 94 h 94"/>
                <a:gd name="T8" fmla="*/ 130 w 130"/>
                <a:gd name="T9" fmla="*/ 48 h 94"/>
                <a:gd name="T10" fmla="*/ 91 w 130"/>
                <a:gd name="T11" fmla="*/ 0 h 94"/>
                <a:gd name="T12" fmla="*/ 0 w 130"/>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30" h="94">
                  <a:moveTo>
                    <a:pt x="0" y="0"/>
                  </a:moveTo>
                  <a:lnTo>
                    <a:pt x="36" y="48"/>
                  </a:lnTo>
                  <a:lnTo>
                    <a:pt x="0" y="94"/>
                  </a:lnTo>
                  <a:lnTo>
                    <a:pt x="91" y="94"/>
                  </a:lnTo>
                  <a:lnTo>
                    <a:pt x="130" y="48"/>
                  </a:lnTo>
                  <a:lnTo>
                    <a:pt x="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Title Placeholder 4"/>
          <p:cNvSpPr>
            <a:spLocks noGrp="1"/>
          </p:cNvSpPr>
          <p:nvPr>
            <p:ph type="title"/>
          </p:nvPr>
        </p:nvSpPr>
        <p:spPr>
          <a:xfrm>
            <a:off x="587375" y="103745"/>
            <a:ext cx="11304588" cy="752865"/>
          </a:xfrm>
          <a:prstGeom prst="rect">
            <a:avLst/>
          </a:prstGeom>
        </p:spPr>
        <p:txBody>
          <a:bodyPr vert="horz" lIns="91440" tIns="45720" rIns="91440" bIns="45720" rtlCol="0" anchor="b">
            <a:normAutofit/>
          </a:bodyPr>
          <a:lstStyle/>
          <a:p>
            <a:r>
              <a:rPr lang="en-US"/>
              <a:t>Click to edit Master title style</a:t>
            </a:r>
            <a:endParaRPr lang="en-GB"/>
          </a:p>
        </p:txBody>
      </p:sp>
      <p:cxnSp>
        <p:nvCxnSpPr>
          <p:cNvPr id="20" name="Straight Connector 19"/>
          <p:cNvCxnSpPr/>
          <p:nvPr userDrawn="1"/>
        </p:nvCxnSpPr>
        <p:spPr>
          <a:xfrm flipV="1">
            <a:off x="587375" y="945498"/>
            <a:ext cx="11304588" cy="12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idx="1"/>
          </p:nvPr>
        </p:nvSpPr>
        <p:spPr>
          <a:xfrm>
            <a:off x="587375" y="1014082"/>
            <a:ext cx="11304588" cy="51859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872712770"/>
      </p:ext>
    </p:extLst>
  </p:cSld>
  <p:clrMap bg1="dk1" tx1="lt1" bg2="dk2" tx2="lt2" accent1="accent1" accent2="accent2" accent3="accent3" accent4="accent4" accent5="accent5" accent6="accent6" hlink="hlink" folHlink="folHlink"/>
  <p:sldLayoutIdLst>
    <p:sldLayoutId id="2147483735" r:id="rId1"/>
    <p:sldLayoutId id="2147483725" r:id="rId2"/>
    <p:sldLayoutId id="2147483780" r:id="rId3"/>
    <p:sldLayoutId id="2147483726" r:id="rId4"/>
    <p:sldLayoutId id="2147483779" r:id="rId5"/>
    <p:sldLayoutId id="2147483727" r:id="rId6"/>
    <p:sldLayoutId id="2147483733" r:id="rId7"/>
    <p:sldLayoutId id="2147483734" r:id="rId8"/>
    <p:sldLayoutId id="2147483729" r:id="rId9"/>
    <p:sldLayoutId id="2147483728" r:id="rId10"/>
    <p:sldLayoutId id="2147483798" r:id="rId11"/>
    <p:sldLayoutId id="2147483788" r:id="rId12"/>
    <p:sldLayoutId id="2147483787" r:id="rId13"/>
    <p:sldLayoutId id="2147483732" r:id="rId14"/>
    <p:sldLayoutId id="2147483778" r:id="rId15"/>
    <p:sldLayoutId id="2147483789" r:id="rId16"/>
    <p:sldLayoutId id="2147483790" r:id="rId17"/>
    <p:sldLayoutId id="2147483791" r:id="rId18"/>
    <p:sldLayoutId id="2147483731" r:id="rId19"/>
  </p:sldLayoutIdLst>
  <p:hf hdr="0" ftr="0" dt="0"/>
  <p:txStyles>
    <p:titleStyle>
      <a:lvl1pPr marL="0" marR="0" indent="0" algn="l" defTabSz="779252" rtl="0" eaLnBrk="1" fontAlgn="base" latinLnBrk="0" hangingPunct="1">
        <a:lnSpc>
          <a:spcPct val="100000"/>
        </a:lnSpc>
        <a:spcBef>
          <a:spcPct val="0"/>
        </a:spcBef>
        <a:spcAft>
          <a:spcPct val="0"/>
        </a:spcAft>
        <a:buClrTx/>
        <a:buSzTx/>
        <a:buFont typeface="Arial" panose="020B0604020202020204" pitchFamily="34" charset="0"/>
        <a:buNone/>
        <a:tabLst/>
        <a:defRPr kumimoji="0" lang="en-GB" sz="2400" b="0" i="0" u="none" strike="noStrike" kern="1200" cap="none" normalizeH="0" baseline="0" dirty="0" smtClean="0">
          <a:ln>
            <a:noFill/>
          </a:ln>
          <a:solidFill>
            <a:schemeClr val="tx2"/>
          </a:solidFill>
          <a:effectLst/>
          <a:latin typeface="+mn-lt"/>
          <a:ea typeface="+mj-ea"/>
          <a:cs typeface="+mj-cs"/>
        </a:defRPr>
      </a:lvl1pPr>
    </p:titleStyle>
    <p:bodyStyle>
      <a:lvl1pPr marL="0" indent="0" algn="l" defTabSz="779252" rtl="0" eaLnBrk="1" latinLnBrk="0" hangingPunct="1">
        <a:spcBef>
          <a:spcPts val="1200"/>
        </a:spcBef>
        <a:spcAft>
          <a:spcPts val="300"/>
        </a:spcAft>
        <a:buSzPct val="100000"/>
        <a:buFont typeface="Arial" panose="020B0604020202020204" pitchFamily="34" charset="0"/>
        <a:buNone/>
        <a:defRPr lang="en-US" sz="1600" kern="1200" dirty="0" smtClean="0">
          <a:solidFill>
            <a:schemeClr val="tx2"/>
          </a:solidFill>
          <a:latin typeface="+mn-lt"/>
          <a:ea typeface="+mn-ea"/>
          <a:cs typeface="Arial" pitchFamily="34" charset="0"/>
        </a:defRPr>
      </a:lvl1pPr>
      <a:lvl2pPr marL="446088" indent="-285750" algn="l" defTabSz="779252" rtl="0" eaLnBrk="1" latinLnBrk="0" hangingPunct="1">
        <a:spcBef>
          <a:spcPts val="0"/>
        </a:spcBef>
        <a:spcAft>
          <a:spcPts val="600"/>
        </a:spcAft>
        <a:buClrTx/>
        <a:buSzPct val="100000"/>
        <a:buFont typeface="Arial" panose="020B0604020202020204" pitchFamily="34" charset="0"/>
        <a:buChar char="•"/>
        <a:defRPr lang="en-US" sz="1400" kern="1200" dirty="0" smtClean="0">
          <a:solidFill>
            <a:schemeClr val="accent4"/>
          </a:solidFill>
          <a:latin typeface="+mn-lt"/>
          <a:ea typeface="+mn-ea"/>
          <a:cs typeface="Arial" pitchFamily="34" charset="0"/>
        </a:defRPr>
      </a:lvl2pPr>
      <a:lvl3pPr marL="0" indent="0" algn="l" defTabSz="779252" rtl="0" eaLnBrk="1" latinLnBrk="0" hangingPunct="1">
        <a:spcBef>
          <a:spcPts val="300"/>
        </a:spcBef>
        <a:spcAft>
          <a:spcPts val="300"/>
        </a:spcAft>
        <a:buFont typeface="Arial" panose="020B0604020202020204" pitchFamily="34" charset="0"/>
        <a:buNone/>
        <a:defRPr lang="en-US" sz="1400" b="1" kern="1200" dirty="0" smtClean="0">
          <a:solidFill>
            <a:schemeClr val="tx2"/>
          </a:solidFill>
          <a:latin typeface="+mn-lt"/>
          <a:ea typeface="+mn-ea"/>
          <a:cs typeface="+mn-cs"/>
        </a:defRPr>
      </a:lvl3pPr>
      <a:lvl4pPr marL="0" indent="0" algn="l" defTabSz="779252" rtl="0" eaLnBrk="1" latinLnBrk="0" hangingPunct="1">
        <a:spcBef>
          <a:spcPts val="300"/>
        </a:spcBef>
        <a:spcAft>
          <a:spcPts val="600"/>
        </a:spcAft>
        <a:buFont typeface="Arial" panose="020B0604020202020204" pitchFamily="34" charset="0"/>
        <a:buNone/>
        <a:defRPr lang="en-US" sz="1400" kern="1200" baseline="0" dirty="0" smtClean="0">
          <a:solidFill>
            <a:schemeClr val="bg2"/>
          </a:solidFill>
          <a:latin typeface="+mn-lt"/>
          <a:ea typeface="+mn-ea"/>
          <a:cs typeface="+mn-cs"/>
        </a:defRPr>
      </a:lvl4pPr>
      <a:lvl5pPr marL="0" indent="0" algn="l" defTabSz="779252" rtl="0" eaLnBrk="1" latinLnBrk="0" hangingPunct="1">
        <a:spcBef>
          <a:spcPts val="0"/>
        </a:spcBef>
        <a:spcAft>
          <a:spcPts val="600"/>
        </a:spcAft>
        <a:buClrTx/>
        <a:buFont typeface="Arial" panose="020B0604020202020204" pitchFamily="34" charset="0"/>
        <a:buNone/>
        <a:defRPr lang="en-US" sz="1200" kern="1200" dirty="0" smtClean="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userDrawn="1">
          <p15:clr>
            <a:srgbClr val="F26B43"/>
          </p15:clr>
        </p15:guide>
        <p15:guide id="2" pos="7491" userDrawn="1">
          <p15:clr>
            <a:srgbClr val="F26B43"/>
          </p15:clr>
        </p15:guide>
        <p15:guide id="3" pos="370" userDrawn="1">
          <p15:clr>
            <a:srgbClr val="F26B43"/>
          </p15:clr>
        </p15:guide>
        <p15:guide id="4" orient="horz" pos="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488515" y="103745"/>
            <a:ext cx="11403448" cy="752865"/>
          </a:xfrm>
          <a:prstGeom prst="rect">
            <a:avLst/>
          </a:prstGeom>
        </p:spPr>
        <p:txBody>
          <a:bodyPr vert="horz" lIns="91440" tIns="45720" rIns="91440" bIns="45720" rtlCol="0" anchor="b">
            <a:normAutofit/>
          </a:bodyPr>
          <a:lstStyle/>
          <a:p>
            <a:r>
              <a:rPr lang="en-US"/>
              <a:t>Click to edit Master title style</a:t>
            </a:r>
            <a:endParaRPr lang="en-GB" dirty="0"/>
          </a:p>
        </p:txBody>
      </p:sp>
      <p:sp>
        <p:nvSpPr>
          <p:cNvPr id="10" name="Text Placeholder 9"/>
          <p:cNvSpPr>
            <a:spLocks noGrp="1"/>
          </p:cNvSpPr>
          <p:nvPr>
            <p:ph type="body" idx="1"/>
          </p:nvPr>
        </p:nvSpPr>
        <p:spPr>
          <a:xfrm>
            <a:off x="488515" y="1014083"/>
            <a:ext cx="11403448" cy="51866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16454469"/>
      </p:ext>
    </p:extLst>
  </p:cSld>
  <p:clrMap bg1="dk1" tx1="lt1" bg2="dk2" tx2="lt2" accent1="accent1" accent2="accent2" accent3="accent3" accent4="accent4" accent5="accent5" accent6="accent6" hlink="hlink" folHlink="folHlink"/>
  <p:sldLayoutIdLst>
    <p:sldLayoutId id="2147483793" r:id="rId1"/>
  </p:sldLayoutIdLst>
  <p:hf hdr="0" ftr="0" dt="0"/>
  <p:txStyles>
    <p:titleStyle>
      <a:lvl1pPr marL="0" marR="0" indent="0" algn="l" defTabSz="779252" rtl="0" eaLnBrk="1" fontAlgn="base" latinLnBrk="0" hangingPunct="1">
        <a:lnSpc>
          <a:spcPct val="80000"/>
        </a:lnSpc>
        <a:spcBef>
          <a:spcPct val="0"/>
        </a:spcBef>
        <a:spcAft>
          <a:spcPct val="0"/>
        </a:spcAft>
        <a:buClrTx/>
        <a:buSzTx/>
        <a:buFont typeface="Arial" panose="020B0604020202020204" pitchFamily="34" charset="0"/>
        <a:buNone/>
        <a:tabLst/>
        <a:defRPr kumimoji="0" lang="en-GB" sz="2400" b="0" i="0" u="none" strike="noStrike" kern="1200" cap="none" normalizeH="0" baseline="0" dirty="0" smtClean="0">
          <a:ln>
            <a:noFill/>
          </a:ln>
          <a:solidFill>
            <a:schemeClr val="tx2"/>
          </a:solidFill>
          <a:effectLst/>
          <a:latin typeface="+mn-lt"/>
          <a:ea typeface="+mj-ea"/>
          <a:cs typeface="+mj-cs"/>
        </a:defRPr>
      </a:lvl1pPr>
    </p:titleStyle>
    <p:bodyStyle>
      <a:lvl1pPr marL="0" indent="0" algn="l" defTabSz="779252" rtl="0" eaLnBrk="1" latinLnBrk="0" hangingPunct="1">
        <a:spcBef>
          <a:spcPts val="300"/>
        </a:spcBef>
        <a:spcAft>
          <a:spcPts val="1200"/>
        </a:spcAft>
        <a:buSzPct val="130000"/>
        <a:buFont typeface="Arial" panose="020B0604020202020204" pitchFamily="34" charset="0"/>
        <a:buNone/>
        <a:defRPr lang="en-US" sz="1600" kern="1200" dirty="0" smtClean="0">
          <a:solidFill>
            <a:schemeClr val="tx2"/>
          </a:solidFill>
          <a:latin typeface="+mn-lt"/>
          <a:ea typeface="+mn-ea"/>
          <a:cs typeface="Arial" pitchFamily="34" charset="0"/>
        </a:defRPr>
      </a:lvl1pPr>
      <a:lvl2pPr marL="285750" indent="-285750" algn="l" defTabSz="779252" rtl="0" eaLnBrk="1" latinLnBrk="0" hangingPunct="1">
        <a:spcBef>
          <a:spcPts val="0"/>
        </a:spcBef>
        <a:spcAft>
          <a:spcPts val="600"/>
        </a:spcAft>
        <a:buClrTx/>
        <a:buSzPct val="100000"/>
        <a:buFont typeface="Arial" panose="020B0604020202020204" pitchFamily="34" charset="0"/>
        <a:buChar char="•"/>
        <a:defRPr lang="en-US" sz="1600" kern="1200" dirty="0" smtClean="0">
          <a:solidFill>
            <a:schemeClr val="accent2"/>
          </a:solidFill>
          <a:latin typeface="+mn-lt"/>
          <a:ea typeface="+mn-ea"/>
          <a:cs typeface="Arial" pitchFamily="34" charset="0"/>
        </a:defRPr>
      </a:lvl2pPr>
      <a:lvl3pPr marL="0" indent="0" algn="l" defTabSz="779252" rtl="0" eaLnBrk="1" latinLnBrk="0" hangingPunct="1">
        <a:spcBef>
          <a:spcPts val="300"/>
        </a:spcBef>
        <a:spcAft>
          <a:spcPts val="300"/>
        </a:spcAft>
        <a:buFont typeface="Arial" panose="020B0604020202020204" pitchFamily="34" charset="0"/>
        <a:buNone/>
        <a:defRPr lang="en-US" sz="1400" b="1" kern="1200" dirty="0" smtClean="0">
          <a:solidFill>
            <a:schemeClr val="tx2"/>
          </a:solidFill>
          <a:latin typeface="+mn-lt"/>
          <a:ea typeface="+mn-ea"/>
          <a:cs typeface="+mn-cs"/>
        </a:defRPr>
      </a:lvl3pPr>
      <a:lvl4pPr marL="0" indent="0" algn="l" defTabSz="779252" rtl="0" eaLnBrk="1" latinLnBrk="0" hangingPunct="1">
        <a:spcBef>
          <a:spcPts val="0"/>
        </a:spcBef>
        <a:spcAft>
          <a:spcPts val="600"/>
        </a:spcAft>
        <a:buFont typeface="Arial" panose="020B0604020202020204" pitchFamily="34" charset="0"/>
        <a:buNone/>
        <a:defRPr lang="en-US" sz="1400" kern="1200" baseline="0" dirty="0" smtClean="0">
          <a:solidFill>
            <a:schemeClr val="bg2"/>
          </a:solidFill>
          <a:latin typeface="+mn-lt"/>
          <a:ea typeface="+mn-ea"/>
          <a:cs typeface="+mn-cs"/>
        </a:defRPr>
      </a:lvl4pPr>
      <a:lvl5pPr marL="268288" indent="-171450" algn="l" defTabSz="779252" rtl="0" eaLnBrk="1" latinLnBrk="0" hangingPunct="1">
        <a:spcBef>
          <a:spcPts val="0"/>
        </a:spcBef>
        <a:spcAft>
          <a:spcPts val="600"/>
        </a:spcAft>
        <a:buClrTx/>
        <a:buFont typeface="Arial" panose="020B0604020202020204" pitchFamily="34" charset="0"/>
        <a:buChar char="•"/>
        <a:defRPr lang="en-US" sz="1200" kern="1200" dirty="0" smtClean="0">
          <a:solidFill>
            <a:schemeClr val="accent4"/>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p15:clr>
            <a:srgbClr val="F26B43"/>
          </p15:clr>
        </p15:guide>
        <p15:guide id="2" pos="7491">
          <p15:clr>
            <a:srgbClr val="F26B43"/>
          </p15:clr>
        </p15:guide>
        <p15:guide id="3" pos="302">
          <p15:clr>
            <a:srgbClr val="F26B43"/>
          </p15:clr>
        </p15:guide>
        <p15:guide id="4" orient="horz" pos="6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9" name="Group 4"/>
          <p:cNvGrpSpPr>
            <a:grpSpLocks noChangeAspect="1"/>
          </p:cNvGrpSpPr>
          <p:nvPr userDrawn="1"/>
        </p:nvGrpSpPr>
        <p:grpSpPr bwMode="auto">
          <a:xfrm>
            <a:off x="163641" y="6355173"/>
            <a:ext cx="226788" cy="386379"/>
            <a:chOff x="3138" y="-1900"/>
            <a:chExt cx="297" cy="506"/>
          </a:xfrm>
          <a:solidFill>
            <a:schemeClr val="accent2"/>
          </a:solidFill>
        </p:grpSpPr>
        <p:sp>
          <p:nvSpPr>
            <p:cNvPr id="25" name="Freeform 6"/>
            <p:cNvSpPr>
              <a:spLocks/>
            </p:cNvSpPr>
            <p:nvPr userDrawn="1"/>
          </p:nvSpPr>
          <p:spPr bwMode="auto">
            <a:xfrm>
              <a:off x="3138" y="-1630"/>
              <a:ext cx="93" cy="236"/>
            </a:xfrm>
            <a:custGeom>
              <a:avLst/>
              <a:gdLst>
                <a:gd name="T0" fmla="*/ 0 w 93"/>
                <a:gd name="T1" fmla="*/ 0 h 236"/>
                <a:gd name="T2" fmla="*/ 0 w 93"/>
                <a:gd name="T3" fmla="*/ 236 h 236"/>
                <a:gd name="T4" fmla="*/ 93 w 93"/>
                <a:gd name="T5" fmla="*/ 117 h 236"/>
                <a:gd name="T6" fmla="*/ 93 w 93"/>
                <a:gd name="T7" fmla="*/ 0 h 236"/>
                <a:gd name="T8" fmla="*/ 0 w 93"/>
                <a:gd name="T9" fmla="*/ 0 h 236"/>
              </a:gdLst>
              <a:ahLst/>
              <a:cxnLst>
                <a:cxn ang="0">
                  <a:pos x="T0" y="T1"/>
                </a:cxn>
                <a:cxn ang="0">
                  <a:pos x="T2" y="T3"/>
                </a:cxn>
                <a:cxn ang="0">
                  <a:pos x="T4" y="T5"/>
                </a:cxn>
                <a:cxn ang="0">
                  <a:pos x="T6" y="T7"/>
                </a:cxn>
                <a:cxn ang="0">
                  <a:pos x="T8" y="T9"/>
                </a:cxn>
              </a:cxnLst>
              <a:rect l="0" t="0" r="r" b="b"/>
              <a:pathLst>
                <a:path w="93" h="236">
                  <a:moveTo>
                    <a:pt x="0" y="0"/>
                  </a:moveTo>
                  <a:lnTo>
                    <a:pt x="0" y="236"/>
                  </a:lnTo>
                  <a:lnTo>
                    <a:pt x="93" y="117"/>
                  </a:lnTo>
                  <a:lnTo>
                    <a:pt x="9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p:cNvSpPr>
            <p:nvPr userDrawn="1"/>
          </p:nvSpPr>
          <p:spPr bwMode="auto">
            <a:xfrm>
              <a:off x="3138" y="-1900"/>
              <a:ext cx="297" cy="176"/>
            </a:xfrm>
            <a:custGeom>
              <a:avLst/>
              <a:gdLst>
                <a:gd name="T0" fmla="*/ 93 w 168"/>
                <a:gd name="T1" fmla="*/ 52 h 99"/>
                <a:gd name="T2" fmla="*/ 128 w 168"/>
                <a:gd name="T3" fmla="*/ 52 h 99"/>
                <a:gd name="T4" fmla="*/ 168 w 168"/>
                <a:gd name="T5" fmla="*/ 0 h 99"/>
                <a:gd name="T6" fmla="*/ 93 w 168"/>
                <a:gd name="T7" fmla="*/ 0 h 99"/>
                <a:gd name="T8" fmla="*/ 0 w 168"/>
                <a:gd name="T9" fmla="*/ 93 h 99"/>
                <a:gd name="T10" fmla="*/ 0 w 168"/>
                <a:gd name="T11" fmla="*/ 99 h 99"/>
                <a:gd name="T12" fmla="*/ 0 w 168"/>
                <a:gd name="T13" fmla="*/ 99 h 99"/>
                <a:gd name="T14" fmla="*/ 41 w 168"/>
                <a:gd name="T15" fmla="*/ 99 h 99"/>
                <a:gd name="T16" fmla="*/ 53 w 168"/>
                <a:gd name="T17" fmla="*/ 99 h 99"/>
                <a:gd name="T18" fmla="*/ 53 w 168"/>
                <a:gd name="T19" fmla="*/ 93 h 99"/>
                <a:gd name="T20" fmla="*/ 93 w 168"/>
                <a:gd name="T21"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99">
                  <a:moveTo>
                    <a:pt x="93" y="52"/>
                  </a:moveTo>
                  <a:cubicBezTo>
                    <a:pt x="128" y="52"/>
                    <a:pt x="128" y="52"/>
                    <a:pt x="128" y="52"/>
                  </a:cubicBezTo>
                  <a:cubicBezTo>
                    <a:pt x="168" y="0"/>
                    <a:pt x="168" y="0"/>
                    <a:pt x="168" y="0"/>
                  </a:cubicBezTo>
                  <a:cubicBezTo>
                    <a:pt x="93" y="0"/>
                    <a:pt x="93" y="0"/>
                    <a:pt x="93" y="0"/>
                  </a:cubicBezTo>
                  <a:cubicBezTo>
                    <a:pt x="42" y="0"/>
                    <a:pt x="0" y="42"/>
                    <a:pt x="0" y="93"/>
                  </a:cubicBezTo>
                  <a:cubicBezTo>
                    <a:pt x="0" y="99"/>
                    <a:pt x="0" y="99"/>
                    <a:pt x="0" y="99"/>
                  </a:cubicBezTo>
                  <a:cubicBezTo>
                    <a:pt x="0" y="99"/>
                    <a:pt x="0" y="99"/>
                    <a:pt x="0" y="99"/>
                  </a:cubicBezTo>
                  <a:cubicBezTo>
                    <a:pt x="41" y="99"/>
                    <a:pt x="41" y="99"/>
                    <a:pt x="41" y="99"/>
                  </a:cubicBezTo>
                  <a:cubicBezTo>
                    <a:pt x="53" y="99"/>
                    <a:pt x="53" y="99"/>
                    <a:pt x="53" y="99"/>
                  </a:cubicBezTo>
                  <a:cubicBezTo>
                    <a:pt x="53" y="93"/>
                    <a:pt x="53" y="93"/>
                    <a:pt x="53" y="93"/>
                  </a:cubicBezTo>
                  <a:cubicBezTo>
                    <a:pt x="53" y="71"/>
                    <a:pt x="71" y="52"/>
                    <a:pt x="9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p:cNvSpPr>
            <p:nvPr userDrawn="1"/>
          </p:nvSpPr>
          <p:spPr bwMode="auto">
            <a:xfrm>
              <a:off x="3231" y="-1724"/>
              <a:ext cx="130" cy="94"/>
            </a:xfrm>
            <a:custGeom>
              <a:avLst/>
              <a:gdLst>
                <a:gd name="T0" fmla="*/ 0 w 130"/>
                <a:gd name="T1" fmla="*/ 0 h 94"/>
                <a:gd name="T2" fmla="*/ 36 w 130"/>
                <a:gd name="T3" fmla="*/ 48 h 94"/>
                <a:gd name="T4" fmla="*/ 0 w 130"/>
                <a:gd name="T5" fmla="*/ 94 h 94"/>
                <a:gd name="T6" fmla="*/ 91 w 130"/>
                <a:gd name="T7" fmla="*/ 94 h 94"/>
                <a:gd name="T8" fmla="*/ 130 w 130"/>
                <a:gd name="T9" fmla="*/ 48 h 94"/>
                <a:gd name="T10" fmla="*/ 91 w 130"/>
                <a:gd name="T11" fmla="*/ 0 h 94"/>
                <a:gd name="T12" fmla="*/ 0 w 130"/>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30" h="94">
                  <a:moveTo>
                    <a:pt x="0" y="0"/>
                  </a:moveTo>
                  <a:lnTo>
                    <a:pt x="36" y="48"/>
                  </a:lnTo>
                  <a:lnTo>
                    <a:pt x="0" y="94"/>
                  </a:lnTo>
                  <a:lnTo>
                    <a:pt x="91" y="94"/>
                  </a:lnTo>
                  <a:lnTo>
                    <a:pt x="130" y="48"/>
                  </a:lnTo>
                  <a:lnTo>
                    <a:pt x="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Title Placeholder 4"/>
          <p:cNvSpPr>
            <a:spLocks noGrp="1"/>
          </p:cNvSpPr>
          <p:nvPr>
            <p:ph type="title"/>
          </p:nvPr>
        </p:nvSpPr>
        <p:spPr>
          <a:xfrm>
            <a:off x="488515" y="103745"/>
            <a:ext cx="11403448" cy="752865"/>
          </a:xfrm>
          <a:prstGeom prst="rect">
            <a:avLst/>
          </a:prstGeom>
        </p:spPr>
        <p:txBody>
          <a:bodyPr vert="horz" lIns="91440" tIns="45720" rIns="91440" bIns="45720" rtlCol="0" anchor="b">
            <a:normAutofit/>
          </a:bodyPr>
          <a:lstStyle/>
          <a:p>
            <a:r>
              <a:rPr lang="en-US"/>
              <a:t>Click to edit Master title style</a:t>
            </a:r>
            <a:endParaRPr lang="en-GB"/>
          </a:p>
        </p:txBody>
      </p:sp>
      <p:sp>
        <p:nvSpPr>
          <p:cNvPr id="10" name="Text Placeholder 9"/>
          <p:cNvSpPr>
            <a:spLocks noGrp="1"/>
          </p:cNvSpPr>
          <p:nvPr>
            <p:ph type="body" idx="1"/>
          </p:nvPr>
        </p:nvSpPr>
        <p:spPr>
          <a:xfrm>
            <a:off x="488515" y="1014083"/>
            <a:ext cx="11403448" cy="51866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377376492"/>
      </p:ext>
    </p:extLst>
  </p:cSld>
  <p:clrMap bg1="dk1" tx1="lt1" bg2="dk2" tx2="lt2" accent1="accent1" accent2="accent2" accent3="accent3" accent4="accent4" accent5="accent5" accent6="accent6" hlink="hlink" folHlink="folHlink"/>
  <p:sldLayoutIdLst>
    <p:sldLayoutId id="2147483738" r:id="rId1"/>
    <p:sldLayoutId id="2147483782" r:id="rId2"/>
  </p:sldLayoutIdLst>
  <p:hf hdr="0" ftr="0" dt="0"/>
  <p:txStyles>
    <p:titleStyle>
      <a:lvl1pPr marL="0" marR="0" indent="0" algn="l" defTabSz="779252" rtl="0" eaLnBrk="1" fontAlgn="base" latinLnBrk="0" hangingPunct="1">
        <a:lnSpc>
          <a:spcPct val="80000"/>
        </a:lnSpc>
        <a:spcBef>
          <a:spcPct val="0"/>
        </a:spcBef>
        <a:spcAft>
          <a:spcPct val="0"/>
        </a:spcAft>
        <a:buClrTx/>
        <a:buSzTx/>
        <a:buFont typeface="Arial" panose="020B0604020202020204" pitchFamily="34" charset="0"/>
        <a:buNone/>
        <a:tabLst/>
        <a:defRPr kumimoji="0" lang="en-GB" sz="2400" b="0" i="0" u="none" strike="noStrike" kern="1200" cap="none" normalizeH="0" baseline="0" dirty="0" smtClean="0">
          <a:ln>
            <a:noFill/>
          </a:ln>
          <a:solidFill>
            <a:schemeClr val="tx2"/>
          </a:solidFill>
          <a:effectLst/>
          <a:latin typeface="+mn-lt"/>
          <a:ea typeface="+mj-ea"/>
          <a:cs typeface="+mj-cs"/>
        </a:defRPr>
      </a:lvl1pPr>
    </p:titleStyle>
    <p:bodyStyle>
      <a:lvl1pPr marL="0" indent="0" algn="l" defTabSz="779252" rtl="0" eaLnBrk="1" latinLnBrk="0" hangingPunct="1">
        <a:spcBef>
          <a:spcPts val="300"/>
        </a:spcBef>
        <a:spcAft>
          <a:spcPts val="1200"/>
        </a:spcAft>
        <a:buSzPct val="130000"/>
        <a:buFont typeface="Arial" panose="020B0604020202020204" pitchFamily="34" charset="0"/>
        <a:buNone/>
        <a:defRPr lang="en-US" sz="1600" kern="1200" dirty="0" smtClean="0">
          <a:solidFill>
            <a:schemeClr val="tx2"/>
          </a:solidFill>
          <a:latin typeface="+mn-lt"/>
          <a:ea typeface="+mn-ea"/>
          <a:cs typeface="Arial" pitchFamily="34" charset="0"/>
        </a:defRPr>
      </a:lvl1pPr>
      <a:lvl2pPr marL="0" indent="0" algn="l" defTabSz="779252" rtl="0" eaLnBrk="1" latinLnBrk="0" hangingPunct="1">
        <a:spcBef>
          <a:spcPts val="0"/>
        </a:spcBef>
        <a:spcAft>
          <a:spcPts val="600"/>
        </a:spcAft>
        <a:buClrTx/>
        <a:buSzPct val="130000"/>
        <a:buFont typeface="Arial" panose="020B0604020202020204" pitchFamily="34" charset="0"/>
        <a:buNone/>
        <a:defRPr lang="en-US" sz="1600" kern="1200" dirty="0" smtClean="0">
          <a:solidFill>
            <a:schemeClr val="accent2"/>
          </a:solidFill>
          <a:latin typeface="+mn-lt"/>
          <a:ea typeface="+mn-ea"/>
          <a:cs typeface="Arial" pitchFamily="34" charset="0"/>
        </a:defRPr>
      </a:lvl2pPr>
      <a:lvl3pPr marL="0" indent="0" algn="l" defTabSz="779252" rtl="0" eaLnBrk="1" latinLnBrk="0" hangingPunct="1">
        <a:spcBef>
          <a:spcPts val="300"/>
        </a:spcBef>
        <a:spcAft>
          <a:spcPts val="300"/>
        </a:spcAft>
        <a:buFont typeface="Arial" panose="020B0604020202020204" pitchFamily="34" charset="0"/>
        <a:buNone/>
        <a:defRPr lang="en-US" sz="1400" b="1" kern="1200" dirty="0" smtClean="0">
          <a:solidFill>
            <a:schemeClr val="tx2"/>
          </a:solidFill>
          <a:latin typeface="+mn-lt"/>
          <a:ea typeface="+mn-ea"/>
          <a:cs typeface="+mn-cs"/>
        </a:defRPr>
      </a:lvl3pPr>
      <a:lvl4pPr marL="0" indent="0" algn="l" defTabSz="779252" rtl="0" eaLnBrk="1" latinLnBrk="0" hangingPunct="1">
        <a:spcBef>
          <a:spcPts val="0"/>
        </a:spcBef>
        <a:spcAft>
          <a:spcPts val="600"/>
        </a:spcAft>
        <a:buFont typeface="Arial" panose="020B0604020202020204" pitchFamily="34" charset="0"/>
        <a:buNone/>
        <a:defRPr lang="en-US" sz="1400" kern="1200" baseline="0" dirty="0" smtClean="0">
          <a:solidFill>
            <a:schemeClr val="bg2"/>
          </a:solidFill>
          <a:latin typeface="+mn-lt"/>
          <a:ea typeface="+mn-ea"/>
          <a:cs typeface="+mn-cs"/>
        </a:defRPr>
      </a:lvl4pPr>
      <a:lvl5pPr marL="268288" indent="-171450" algn="l" defTabSz="779252" rtl="0" eaLnBrk="1" latinLnBrk="0" hangingPunct="1">
        <a:spcBef>
          <a:spcPts val="0"/>
        </a:spcBef>
        <a:spcAft>
          <a:spcPts val="600"/>
        </a:spcAft>
        <a:buClrTx/>
        <a:buFont typeface="Arial" panose="020B0604020202020204" pitchFamily="34" charset="0"/>
        <a:buChar char="•"/>
        <a:defRPr lang="en-US" sz="1200" kern="1200" dirty="0" smtClean="0">
          <a:solidFill>
            <a:schemeClr val="accent4"/>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p15:clr>
            <a:srgbClr val="F26B43"/>
          </p15:clr>
        </p15:guide>
        <p15:guide id="2" pos="7491">
          <p15:clr>
            <a:srgbClr val="F26B43"/>
          </p15:clr>
        </p15:guide>
        <p15:guide id="3" pos="302" userDrawn="1">
          <p15:clr>
            <a:srgbClr val="F26B43"/>
          </p15:clr>
        </p15:guide>
        <p15:guide id="4" orient="horz" pos="640">
          <p15:clr>
            <a:srgbClr val="F26B43"/>
          </p15:clr>
        </p15:guide>
        <p15:guide id="5" pos="37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01625"/>
            <a:ext cx="10515600" cy="1325563"/>
          </a:xfrm>
          <a:prstGeom prst="rect">
            <a:avLst/>
          </a:prstGeom>
        </p:spPr>
        <p:txBody>
          <a:bodyPr vert="horz" lIns="91440" tIns="45720" rIns="91440" bIns="45720" rtlCol="0" anchor="b">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658724851"/>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09" r:id="rId3"/>
    <p:sldLayoutId id="2147483710" r:id="rId4"/>
    <p:sldLayoutId id="2147483691" r:id="rId5"/>
    <p:sldLayoutId id="2147483692" r:id="rId6"/>
    <p:sldLayoutId id="2147483693" r:id="rId7"/>
    <p:sldLayoutId id="2147483694" r:id="rId8"/>
    <p:sldLayoutId id="2147483799" r:id="rId9"/>
  </p:sldLayoutIdLst>
  <p:hf hdr="0" ftr="0" dt="0"/>
  <p:txStyles>
    <p:titleStyle>
      <a:lvl1pPr algn="l" defTabSz="779252" rtl="0" eaLnBrk="1" latinLnBrk="0" hangingPunct="1">
        <a:spcBef>
          <a:spcPct val="0"/>
        </a:spcBef>
        <a:buNone/>
        <a:defRPr sz="3600" b="1" kern="1200">
          <a:solidFill>
            <a:schemeClr val="bg1"/>
          </a:solidFill>
          <a:latin typeface="+mj-lt"/>
          <a:ea typeface="+mj-ea"/>
          <a:cs typeface="+mj-cs"/>
        </a:defRPr>
      </a:lvl1pPr>
    </p:titleStyle>
    <p:bodyStyle>
      <a:lvl1pPr marL="0" indent="0" algn="l" defTabSz="779252" rtl="0" eaLnBrk="1" latinLnBrk="0" hangingPunct="1">
        <a:spcBef>
          <a:spcPct val="20000"/>
        </a:spcBef>
        <a:buFont typeface="Arial" pitchFamily="34" charset="0"/>
        <a:buNone/>
        <a:defRPr sz="2800" kern="1200">
          <a:solidFill>
            <a:schemeClr val="bg1"/>
          </a:solidFill>
          <a:latin typeface="+mn-lt"/>
          <a:ea typeface="+mn-ea"/>
          <a:cs typeface="+mn-cs"/>
        </a:defRPr>
      </a:lvl1pPr>
      <a:lvl2pPr marL="0" indent="0" algn="l" defTabSz="779252" rtl="0" eaLnBrk="1" latinLnBrk="0" hangingPunct="1">
        <a:spcBef>
          <a:spcPct val="20000"/>
        </a:spcBef>
        <a:buFont typeface="Arial" pitchFamily="34" charset="0"/>
        <a:buNone/>
        <a:defRPr sz="2800" kern="1200">
          <a:solidFill>
            <a:schemeClr val="bg1"/>
          </a:solidFill>
          <a:latin typeface="+mn-lt"/>
          <a:ea typeface="+mn-ea"/>
          <a:cs typeface="+mn-cs"/>
        </a:defRPr>
      </a:lvl2pPr>
      <a:lvl3pPr marL="0" indent="0" algn="l" defTabSz="779252" rtl="0" eaLnBrk="1" latinLnBrk="0" hangingPunct="1">
        <a:spcBef>
          <a:spcPct val="20000"/>
        </a:spcBef>
        <a:buFont typeface="Arial" pitchFamily="34" charset="0"/>
        <a:buNone/>
        <a:defRPr sz="2400" kern="1200">
          <a:solidFill>
            <a:schemeClr val="bg1"/>
          </a:solidFill>
          <a:latin typeface="+mn-lt"/>
          <a:ea typeface="+mn-ea"/>
          <a:cs typeface="+mn-cs"/>
        </a:defRPr>
      </a:lvl3pPr>
      <a:lvl4pPr marL="0" indent="0" algn="l" defTabSz="779252" rtl="0" eaLnBrk="1" latinLnBrk="0" hangingPunct="1">
        <a:spcBef>
          <a:spcPct val="20000"/>
        </a:spcBef>
        <a:buFont typeface="Arial" pitchFamily="34" charset="0"/>
        <a:buNone/>
        <a:defRPr sz="1800" kern="1200">
          <a:solidFill>
            <a:schemeClr val="bg1"/>
          </a:solidFill>
          <a:latin typeface="+mn-lt"/>
          <a:ea typeface="+mn-ea"/>
          <a:cs typeface="+mn-cs"/>
        </a:defRPr>
      </a:lvl4pPr>
      <a:lvl5pPr marL="463550" indent="-285750" algn="l" defTabSz="779252" rtl="0" eaLnBrk="1" latinLnBrk="0" hangingPunct="1">
        <a:spcBef>
          <a:spcPct val="20000"/>
        </a:spcBef>
        <a:buFont typeface="Century Gothic" panose="020B0502020202020204" pitchFamily="34" charset="0"/>
        <a:buChar char="&gt;"/>
        <a:defRPr sz="1800" kern="1200">
          <a:solidFill>
            <a:schemeClr val="bg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549275"/>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102294"/>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99456506"/>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97" r:id="rId3"/>
    <p:sldLayoutId id="2147483706" r:id="rId4"/>
  </p:sldLayoutIdLst>
  <p:hf hdr="0" ftr="0" dt="0"/>
  <p:txStyles>
    <p:titleStyle>
      <a:lvl1pPr algn="l" defTabSz="779252" rtl="0" eaLnBrk="1" latinLnBrk="0" hangingPunct="1">
        <a:lnSpc>
          <a:spcPct val="80000"/>
        </a:lnSpc>
        <a:spcBef>
          <a:spcPct val="0"/>
        </a:spcBef>
        <a:buNone/>
        <a:defRPr sz="2400" kern="1200">
          <a:solidFill>
            <a:schemeClr val="tx1"/>
          </a:solidFill>
          <a:latin typeface="+mj-lt"/>
          <a:ea typeface="+mj-ea"/>
          <a:cs typeface="+mj-cs"/>
        </a:defRPr>
      </a:lvl1pPr>
    </p:titleStyle>
    <p:bodyStyle>
      <a:lvl1pPr marL="0" indent="0" algn="l" defTabSz="779252" rtl="0" eaLnBrk="1" latinLnBrk="0" hangingPunct="1">
        <a:spcBef>
          <a:spcPct val="20000"/>
        </a:spcBef>
        <a:buFont typeface="Arial" pitchFamily="34" charset="0"/>
        <a:buNone/>
        <a:defRPr sz="1800" kern="1200">
          <a:solidFill>
            <a:schemeClr val="tx1"/>
          </a:solidFill>
          <a:latin typeface="+mn-lt"/>
          <a:ea typeface="+mn-ea"/>
          <a:cs typeface="+mn-cs"/>
        </a:defRPr>
      </a:lvl1pPr>
      <a:lvl2pPr marL="0" indent="0" algn="l" defTabSz="779252" rtl="0" eaLnBrk="1" latinLnBrk="0" hangingPunct="1">
        <a:spcBef>
          <a:spcPct val="20000"/>
        </a:spcBef>
        <a:buFont typeface="Arial" pitchFamily="34" charset="0"/>
        <a:buNone/>
        <a:defRPr sz="1800" kern="1200">
          <a:solidFill>
            <a:schemeClr val="tx1"/>
          </a:solidFill>
          <a:latin typeface="+mn-lt"/>
          <a:ea typeface="+mn-ea"/>
          <a:cs typeface="+mn-cs"/>
        </a:defRPr>
      </a:lvl2pPr>
      <a:lvl3pPr marL="0" indent="0" algn="l" defTabSz="779252" rtl="0" eaLnBrk="1" latinLnBrk="0" hangingPunct="1">
        <a:spcBef>
          <a:spcPct val="20000"/>
        </a:spcBef>
        <a:buFont typeface="Arial" pitchFamily="34" charset="0"/>
        <a:buNone/>
        <a:defRPr sz="1600" b="1" kern="1200">
          <a:solidFill>
            <a:schemeClr val="tx1"/>
          </a:solidFill>
          <a:latin typeface="+mn-lt"/>
          <a:ea typeface="+mn-ea"/>
          <a:cs typeface="+mn-cs"/>
        </a:defRPr>
      </a:lvl3pPr>
      <a:lvl4pPr marL="0" indent="0" algn="l" defTabSz="779252" rtl="0" eaLnBrk="1" latinLnBrk="0" hangingPunct="1">
        <a:spcBef>
          <a:spcPct val="20000"/>
        </a:spcBef>
        <a:buFont typeface="Arial" pitchFamily="34" charset="0"/>
        <a:buNone/>
        <a:defRPr sz="1200" kern="1200">
          <a:solidFill>
            <a:schemeClr val="tx1"/>
          </a:solidFill>
          <a:latin typeface="+mn-lt"/>
          <a:ea typeface="+mn-ea"/>
          <a:cs typeface="+mn-cs"/>
        </a:defRPr>
      </a:lvl4pPr>
      <a:lvl5pPr marL="0" indent="0" algn="l" defTabSz="779252" rtl="0" eaLnBrk="1" latinLnBrk="0" hangingPunct="1">
        <a:spcBef>
          <a:spcPct val="20000"/>
        </a:spcBef>
        <a:buFont typeface="Arial" pitchFamily="34" charset="0"/>
        <a:buNone/>
        <a:defRPr sz="1200" i="1"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51" userDrawn="1">
          <p15:clr>
            <a:srgbClr val="F26B43"/>
          </p15:clr>
        </p15:guide>
        <p15:guide id="2" orient="horz" pos="3906" userDrawn="1">
          <p15:clr>
            <a:srgbClr val="F26B43"/>
          </p15:clr>
        </p15:guide>
        <p15:guide id="3" pos="529" userDrawn="1">
          <p15:clr>
            <a:srgbClr val="F26B43"/>
          </p15:clr>
        </p15:guide>
        <p15:guide id="4" orient="horz" pos="23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flipV="1">
            <a:off x="587375" y="6528422"/>
            <a:ext cx="11304588" cy="18432"/>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4"/>
          <p:cNvGrpSpPr>
            <a:grpSpLocks noChangeAspect="1"/>
          </p:cNvGrpSpPr>
          <p:nvPr userDrawn="1"/>
        </p:nvGrpSpPr>
        <p:grpSpPr bwMode="auto">
          <a:xfrm>
            <a:off x="163641" y="6355173"/>
            <a:ext cx="226788" cy="386379"/>
            <a:chOff x="3138" y="-1900"/>
            <a:chExt cx="297" cy="506"/>
          </a:xfrm>
          <a:solidFill>
            <a:schemeClr val="accent1"/>
          </a:solidFill>
        </p:grpSpPr>
        <p:sp>
          <p:nvSpPr>
            <p:cNvPr id="25" name="Freeform 6"/>
            <p:cNvSpPr>
              <a:spLocks/>
            </p:cNvSpPr>
            <p:nvPr userDrawn="1"/>
          </p:nvSpPr>
          <p:spPr bwMode="auto">
            <a:xfrm>
              <a:off x="3138" y="-1630"/>
              <a:ext cx="93" cy="236"/>
            </a:xfrm>
            <a:custGeom>
              <a:avLst/>
              <a:gdLst>
                <a:gd name="T0" fmla="*/ 0 w 93"/>
                <a:gd name="T1" fmla="*/ 0 h 236"/>
                <a:gd name="T2" fmla="*/ 0 w 93"/>
                <a:gd name="T3" fmla="*/ 236 h 236"/>
                <a:gd name="T4" fmla="*/ 93 w 93"/>
                <a:gd name="T5" fmla="*/ 117 h 236"/>
                <a:gd name="T6" fmla="*/ 93 w 93"/>
                <a:gd name="T7" fmla="*/ 0 h 236"/>
                <a:gd name="T8" fmla="*/ 0 w 93"/>
                <a:gd name="T9" fmla="*/ 0 h 236"/>
              </a:gdLst>
              <a:ahLst/>
              <a:cxnLst>
                <a:cxn ang="0">
                  <a:pos x="T0" y="T1"/>
                </a:cxn>
                <a:cxn ang="0">
                  <a:pos x="T2" y="T3"/>
                </a:cxn>
                <a:cxn ang="0">
                  <a:pos x="T4" y="T5"/>
                </a:cxn>
                <a:cxn ang="0">
                  <a:pos x="T6" y="T7"/>
                </a:cxn>
                <a:cxn ang="0">
                  <a:pos x="T8" y="T9"/>
                </a:cxn>
              </a:cxnLst>
              <a:rect l="0" t="0" r="r" b="b"/>
              <a:pathLst>
                <a:path w="93" h="236">
                  <a:moveTo>
                    <a:pt x="0" y="0"/>
                  </a:moveTo>
                  <a:lnTo>
                    <a:pt x="0" y="236"/>
                  </a:lnTo>
                  <a:lnTo>
                    <a:pt x="93" y="117"/>
                  </a:lnTo>
                  <a:lnTo>
                    <a:pt x="9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p:cNvSpPr>
            <p:nvPr userDrawn="1"/>
          </p:nvSpPr>
          <p:spPr bwMode="auto">
            <a:xfrm>
              <a:off x="3138" y="-1900"/>
              <a:ext cx="297" cy="176"/>
            </a:xfrm>
            <a:custGeom>
              <a:avLst/>
              <a:gdLst>
                <a:gd name="T0" fmla="*/ 93 w 168"/>
                <a:gd name="T1" fmla="*/ 52 h 99"/>
                <a:gd name="T2" fmla="*/ 128 w 168"/>
                <a:gd name="T3" fmla="*/ 52 h 99"/>
                <a:gd name="T4" fmla="*/ 168 w 168"/>
                <a:gd name="T5" fmla="*/ 0 h 99"/>
                <a:gd name="T6" fmla="*/ 93 w 168"/>
                <a:gd name="T7" fmla="*/ 0 h 99"/>
                <a:gd name="T8" fmla="*/ 0 w 168"/>
                <a:gd name="T9" fmla="*/ 93 h 99"/>
                <a:gd name="T10" fmla="*/ 0 w 168"/>
                <a:gd name="T11" fmla="*/ 99 h 99"/>
                <a:gd name="T12" fmla="*/ 0 w 168"/>
                <a:gd name="T13" fmla="*/ 99 h 99"/>
                <a:gd name="T14" fmla="*/ 41 w 168"/>
                <a:gd name="T15" fmla="*/ 99 h 99"/>
                <a:gd name="T16" fmla="*/ 53 w 168"/>
                <a:gd name="T17" fmla="*/ 99 h 99"/>
                <a:gd name="T18" fmla="*/ 53 w 168"/>
                <a:gd name="T19" fmla="*/ 93 h 99"/>
                <a:gd name="T20" fmla="*/ 93 w 168"/>
                <a:gd name="T21"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99">
                  <a:moveTo>
                    <a:pt x="93" y="52"/>
                  </a:moveTo>
                  <a:cubicBezTo>
                    <a:pt x="128" y="52"/>
                    <a:pt x="128" y="52"/>
                    <a:pt x="128" y="52"/>
                  </a:cubicBezTo>
                  <a:cubicBezTo>
                    <a:pt x="168" y="0"/>
                    <a:pt x="168" y="0"/>
                    <a:pt x="168" y="0"/>
                  </a:cubicBezTo>
                  <a:cubicBezTo>
                    <a:pt x="93" y="0"/>
                    <a:pt x="93" y="0"/>
                    <a:pt x="93" y="0"/>
                  </a:cubicBezTo>
                  <a:cubicBezTo>
                    <a:pt x="42" y="0"/>
                    <a:pt x="0" y="42"/>
                    <a:pt x="0" y="93"/>
                  </a:cubicBezTo>
                  <a:cubicBezTo>
                    <a:pt x="0" y="99"/>
                    <a:pt x="0" y="99"/>
                    <a:pt x="0" y="99"/>
                  </a:cubicBezTo>
                  <a:cubicBezTo>
                    <a:pt x="0" y="99"/>
                    <a:pt x="0" y="99"/>
                    <a:pt x="0" y="99"/>
                  </a:cubicBezTo>
                  <a:cubicBezTo>
                    <a:pt x="41" y="99"/>
                    <a:pt x="41" y="99"/>
                    <a:pt x="41" y="99"/>
                  </a:cubicBezTo>
                  <a:cubicBezTo>
                    <a:pt x="53" y="99"/>
                    <a:pt x="53" y="99"/>
                    <a:pt x="53" y="99"/>
                  </a:cubicBezTo>
                  <a:cubicBezTo>
                    <a:pt x="53" y="93"/>
                    <a:pt x="53" y="93"/>
                    <a:pt x="53" y="93"/>
                  </a:cubicBezTo>
                  <a:cubicBezTo>
                    <a:pt x="53" y="71"/>
                    <a:pt x="71" y="52"/>
                    <a:pt x="9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p:cNvSpPr>
            <p:nvPr userDrawn="1"/>
          </p:nvSpPr>
          <p:spPr bwMode="auto">
            <a:xfrm>
              <a:off x="3231" y="-1724"/>
              <a:ext cx="130" cy="94"/>
            </a:xfrm>
            <a:custGeom>
              <a:avLst/>
              <a:gdLst>
                <a:gd name="T0" fmla="*/ 0 w 130"/>
                <a:gd name="T1" fmla="*/ 0 h 94"/>
                <a:gd name="T2" fmla="*/ 36 w 130"/>
                <a:gd name="T3" fmla="*/ 48 h 94"/>
                <a:gd name="T4" fmla="*/ 0 w 130"/>
                <a:gd name="T5" fmla="*/ 94 h 94"/>
                <a:gd name="T6" fmla="*/ 91 w 130"/>
                <a:gd name="T7" fmla="*/ 94 h 94"/>
                <a:gd name="T8" fmla="*/ 130 w 130"/>
                <a:gd name="T9" fmla="*/ 48 h 94"/>
                <a:gd name="T10" fmla="*/ 91 w 130"/>
                <a:gd name="T11" fmla="*/ 0 h 94"/>
                <a:gd name="T12" fmla="*/ 0 w 130"/>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30" h="94">
                  <a:moveTo>
                    <a:pt x="0" y="0"/>
                  </a:moveTo>
                  <a:lnTo>
                    <a:pt x="36" y="48"/>
                  </a:lnTo>
                  <a:lnTo>
                    <a:pt x="0" y="94"/>
                  </a:lnTo>
                  <a:lnTo>
                    <a:pt x="91" y="94"/>
                  </a:lnTo>
                  <a:lnTo>
                    <a:pt x="130" y="48"/>
                  </a:lnTo>
                  <a:lnTo>
                    <a:pt x="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Title Placeholder 4"/>
          <p:cNvSpPr>
            <a:spLocks noGrp="1"/>
          </p:cNvSpPr>
          <p:nvPr>
            <p:ph type="title"/>
          </p:nvPr>
        </p:nvSpPr>
        <p:spPr>
          <a:xfrm>
            <a:off x="587375" y="103745"/>
            <a:ext cx="11304588" cy="752865"/>
          </a:xfrm>
          <a:prstGeom prst="rect">
            <a:avLst/>
          </a:prstGeom>
        </p:spPr>
        <p:txBody>
          <a:bodyPr vert="horz" lIns="91440" tIns="45720" rIns="91440" bIns="45720" rtlCol="0" anchor="b">
            <a:normAutofit/>
          </a:bodyPr>
          <a:lstStyle/>
          <a:p>
            <a:r>
              <a:rPr lang="en-US"/>
              <a:t>Click to edit Master title style</a:t>
            </a:r>
            <a:endParaRPr lang="en-GB"/>
          </a:p>
        </p:txBody>
      </p:sp>
      <p:cxnSp>
        <p:nvCxnSpPr>
          <p:cNvPr id="20" name="Straight Connector 19"/>
          <p:cNvCxnSpPr/>
          <p:nvPr userDrawn="1"/>
        </p:nvCxnSpPr>
        <p:spPr>
          <a:xfrm flipV="1">
            <a:off x="587375" y="926131"/>
            <a:ext cx="11304588" cy="1843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idx="1"/>
          </p:nvPr>
        </p:nvSpPr>
        <p:spPr>
          <a:xfrm>
            <a:off x="587375" y="1014082"/>
            <a:ext cx="11304588" cy="51859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234874292"/>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Lst>
  <p:hf hdr="0" ftr="0" dt="0"/>
  <p:txStyles>
    <p:titleStyle>
      <a:lvl1pPr marL="0" marR="0" indent="0" algn="l" defTabSz="779252" rtl="0" eaLnBrk="1" fontAlgn="base" latinLnBrk="0" hangingPunct="1">
        <a:lnSpc>
          <a:spcPct val="100000"/>
        </a:lnSpc>
        <a:spcBef>
          <a:spcPct val="0"/>
        </a:spcBef>
        <a:spcAft>
          <a:spcPct val="0"/>
        </a:spcAft>
        <a:buClrTx/>
        <a:buSzTx/>
        <a:buFont typeface="Arial" panose="020B0604020202020204" pitchFamily="34" charset="0"/>
        <a:buNone/>
        <a:tabLst/>
        <a:defRPr kumimoji="0" lang="en-GB" sz="2400" b="0" i="0" u="none" strike="noStrike" kern="1200" cap="none" normalizeH="0" baseline="0" dirty="0" smtClean="0">
          <a:ln>
            <a:noFill/>
          </a:ln>
          <a:solidFill>
            <a:schemeClr val="tx2"/>
          </a:solidFill>
          <a:effectLst/>
          <a:latin typeface="+mn-lt"/>
          <a:ea typeface="+mj-ea"/>
          <a:cs typeface="+mj-cs"/>
        </a:defRPr>
      </a:lvl1pPr>
    </p:titleStyle>
    <p:bodyStyle>
      <a:lvl1pPr marL="0" indent="0" algn="l" defTabSz="779252" rtl="0" eaLnBrk="1" latinLnBrk="0" hangingPunct="1">
        <a:spcBef>
          <a:spcPts val="1200"/>
        </a:spcBef>
        <a:spcAft>
          <a:spcPts val="300"/>
        </a:spcAft>
        <a:buSzPct val="100000"/>
        <a:buFont typeface="Arial" panose="020B0604020202020204" pitchFamily="34" charset="0"/>
        <a:buNone/>
        <a:defRPr lang="en-US" sz="1600" kern="1200" dirty="0" smtClean="0">
          <a:solidFill>
            <a:schemeClr val="tx2"/>
          </a:solidFill>
          <a:latin typeface="+mn-lt"/>
          <a:ea typeface="+mn-ea"/>
          <a:cs typeface="Arial" pitchFamily="34" charset="0"/>
        </a:defRPr>
      </a:lvl1pPr>
      <a:lvl2pPr marL="446088" indent="-285750" algn="l" defTabSz="779252" rtl="0" eaLnBrk="1" latinLnBrk="0" hangingPunct="1">
        <a:spcBef>
          <a:spcPts val="0"/>
        </a:spcBef>
        <a:spcAft>
          <a:spcPts val="600"/>
        </a:spcAft>
        <a:buClrTx/>
        <a:buSzPct val="100000"/>
        <a:buFont typeface="Arial" panose="020B0604020202020204" pitchFamily="34" charset="0"/>
        <a:buChar char="•"/>
        <a:defRPr lang="en-US" sz="1400" kern="1200" dirty="0" smtClean="0">
          <a:solidFill>
            <a:schemeClr val="accent4"/>
          </a:solidFill>
          <a:latin typeface="+mn-lt"/>
          <a:ea typeface="+mn-ea"/>
          <a:cs typeface="Arial" pitchFamily="34" charset="0"/>
        </a:defRPr>
      </a:lvl2pPr>
      <a:lvl3pPr marL="0" indent="0" algn="l" defTabSz="779252" rtl="0" eaLnBrk="1" latinLnBrk="0" hangingPunct="1">
        <a:spcBef>
          <a:spcPts val="300"/>
        </a:spcBef>
        <a:spcAft>
          <a:spcPts val="300"/>
        </a:spcAft>
        <a:buFont typeface="Arial" panose="020B0604020202020204" pitchFamily="34" charset="0"/>
        <a:buNone/>
        <a:defRPr lang="en-US" sz="1400" b="1" kern="1200" dirty="0" smtClean="0">
          <a:solidFill>
            <a:schemeClr val="tx2"/>
          </a:solidFill>
          <a:latin typeface="+mn-lt"/>
          <a:ea typeface="+mn-ea"/>
          <a:cs typeface="+mn-cs"/>
        </a:defRPr>
      </a:lvl3pPr>
      <a:lvl4pPr marL="0" indent="0" algn="l" defTabSz="779252" rtl="0" eaLnBrk="1" latinLnBrk="0" hangingPunct="1">
        <a:spcBef>
          <a:spcPts val="300"/>
        </a:spcBef>
        <a:spcAft>
          <a:spcPts val="600"/>
        </a:spcAft>
        <a:buFont typeface="Arial" panose="020B0604020202020204" pitchFamily="34" charset="0"/>
        <a:buNone/>
        <a:defRPr lang="en-US" sz="1400" kern="1200" baseline="0" dirty="0" smtClean="0">
          <a:solidFill>
            <a:schemeClr val="bg2"/>
          </a:solidFill>
          <a:latin typeface="+mn-lt"/>
          <a:ea typeface="+mn-ea"/>
          <a:cs typeface="+mn-cs"/>
        </a:defRPr>
      </a:lvl4pPr>
      <a:lvl5pPr marL="0" indent="0" algn="l" defTabSz="779252" rtl="0" eaLnBrk="1" latinLnBrk="0" hangingPunct="1">
        <a:spcBef>
          <a:spcPts val="0"/>
        </a:spcBef>
        <a:spcAft>
          <a:spcPts val="600"/>
        </a:spcAft>
        <a:buClrTx/>
        <a:buFont typeface="Arial" panose="020B0604020202020204" pitchFamily="34" charset="0"/>
        <a:buNone/>
        <a:defRPr lang="en-US" sz="1200" kern="1200" dirty="0" smtClean="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p15:clr>
            <a:srgbClr val="F26B43"/>
          </p15:clr>
        </p15:guide>
        <p15:guide id="2" pos="7491">
          <p15:clr>
            <a:srgbClr val="F26B43"/>
          </p15:clr>
        </p15:guide>
        <p15:guide id="3" pos="370">
          <p15:clr>
            <a:srgbClr val="F26B43"/>
          </p15:clr>
        </p15:guide>
        <p15:guide id="4" orient="horz" pos="6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7375" y="6561344"/>
            <a:ext cx="1130458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4"/>
          <p:cNvGrpSpPr>
            <a:grpSpLocks noChangeAspect="1"/>
          </p:cNvGrpSpPr>
          <p:nvPr userDrawn="1"/>
        </p:nvGrpSpPr>
        <p:grpSpPr bwMode="auto">
          <a:xfrm>
            <a:off x="163641" y="6355173"/>
            <a:ext cx="226788" cy="386379"/>
            <a:chOff x="3138" y="-1900"/>
            <a:chExt cx="297" cy="506"/>
          </a:xfrm>
          <a:solidFill>
            <a:schemeClr val="accent1"/>
          </a:solidFill>
        </p:grpSpPr>
        <p:sp>
          <p:nvSpPr>
            <p:cNvPr id="25" name="Freeform 6"/>
            <p:cNvSpPr>
              <a:spLocks/>
            </p:cNvSpPr>
            <p:nvPr userDrawn="1"/>
          </p:nvSpPr>
          <p:spPr bwMode="auto">
            <a:xfrm>
              <a:off x="3138" y="-1630"/>
              <a:ext cx="93" cy="236"/>
            </a:xfrm>
            <a:custGeom>
              <a:avLst/>
              <a:gdLst>
                <a:gd name="T0" fmla="*/ 0 w 93"/>
                <a:gd name="T1" fmla="*/ 0 h 236"/>
                <a:gd name="T2" fmla="*/ 0 w 93"/>
                <a:gd name="T3" fmla="*/ 236 h 236"/>
                <a:gd name="T4" fmla="*/ 93 w 93"/>
                <a:gd name="T5" fmla="*/ 117 h 236"/>
                <a:gd name="T6" fmla="*/ 93 w 93"/>
                <a:gd name="T7" fmla="*/ 0 h 236"/>
                <a:gd name="T8" fmla="*/ 0 w 93"/>
                <a:gd name="T9" fmla="*/ 0 h 236"/>
              </a:gdLst>
              <a:ahLst/>
              <a:cxnLst>
                <a:cxn ang="0">
                  <a:pos x="T0" y="T1"/>
                </a:cxn>
                <a:cxn ang="0">
                  <a:pos x="T2" y="T3"/>
                </a:cxn>
                <a:cxn ang="0">
                  <a:pos x="T4" y="T5"/>
                </a:cxn>
                <a:cxn ang="0">
                  <a:pos x="T6" y="T7"/>
                </a:cxn>
                <a:cxn ang="0">
                  <a:pos x="T8" y="T9"/>
                </a:cxn>
              </a:cxnLst>
              <a:rect l="0" t="0" r="r" b="b"/>
              <a:pathLst>
                <a:path w="93" h="236">
                  <a:moveTo>
                    <a:pt x="0" y="0"/>
                  </a:moveTo>
                  <a:lnTo>
                    <a:pt x="0" y="236"/>
                  </a:lnTo>
                  <a:lnTo>
                    <a:pt x="93" y="117"/>
                  </a:lnTo>
                  <a:lnTo>
                    <a:pt x="9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p:cNvSpPr>
            <p:nvPr userDrawn="1"/>
          </p:nvSpPr>
          <p:spPr bwMode="auto">
            <a:xfrm>
              <a:off x="3138" y="-1900"/>
              <a:ext cx="297" cy="176"/>
            </a:xfrm>
            <a:custGeom>
              <a:avLst/>
              <a:gdLst>
                <a:gd name="T0" fmla="*/ 93 w 168"/>
                <a:gd name="T1" fmla="*/ 52 h 99"/>
                <a:gd name="T2" fmla="*/ 128 w 168"/>
                <a:gd name="T3" fmla="*/ 52 h 99"/>
                <a:gd name="T4" fmla="*/ 168 w 168"/>
                <a:gd name="T5" fmla="*/ 0 h 99"/>
                <a:gd name="T6" fmla="*/ 93 w 168"/>
                <a:gd name="T7" fmla="*/ 0 h 99"/>
                <a:gd name="T8" fmla="*/ 0 w 168"/>
                <a:gd name="T9" fmla="*/ 93 h 99"/>
                <a:gd name="T10" fmla="*/ 0 w 168"/>
                <a:gd name="T11" fmla="*/ 99 h 99"/>
                <a:gd name="T12" fmla="*/ 0 w 168"/>
                <a:gd name="T13" fmla="*/ 99 h 99"/>
                <a:gd name="T14" fmla="*/ 41 w 168"/>
                <a:gd name="T15" fmla="*/ 99 h 99"/>
                <a:gd name="T16" fmla="*/ 53 w 168"/>
                <a:gd name="T17" fmla="*/ 99 h 99"/>
                <a:gd name="T18" fmla="*/ 53 w 168"/>
                <a:gd name="T19" fmla="*/ 93 h 99"/>
                <a:gd name="T20" fmla="*/ 93 w 168"/>
                <a:gd name="T21"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99">
                  <a:moveTo>
                    <a:pt x="93" y="52"/>
                  </a:moveTo>
                  <a:cubicBezTo>
                    <a:pt x="128" y="52"/>
                    <a:pt x="128" y="52"/>
                    <a:pt x="128" y="52"/>
                  </a:cubicBezTo>
                  <a:cubicBezTo>
                    <a:pt x="168" y="0"/>
                    <a:pt x="168" y="0"/>
                    <a:pt x="168" y="0"/>
                  </a:cubicBezTo>
                  <a:cubicBezTo>
                    <a:pt x="93" y="0"/>
                    <a:pt x="93" y="0"/>
                    <a:pt x="93" y="0"/>
                  </a:cubicBezTo>
                  <a:cubicBezTo>
                    <a:pt x="42" y="0"/>
                    <a:pt x="0" y="42"/>
                    <a:pt x="0" y="93"/>
                  </a:cubicBezTo>
                  <a:cubicBezTo>
                    <a:pt x="0" y="99"/>
                    <a:pt x="0" y="99"/>
                    <a:pt x="0" y="99"/>
                  </a:cubicBezTo>
                  <a:cubicBezTo>
                    <a:pt x="0" y="99"/>
                    <a:pt x="0" y="99"/>
                    <a:pt x="0" y="99"/>
                  </a:cubicBezTo>
                  <a:cubicBezTo>
                    <a:pt x="41" y="99"/>
                    <a:pt x="41" y="99"/>
                    <a:pt x="41" y="99"/>
                  </a:cubicBezTo>
                  <a:cubicBezTo>
                    <a:pt x="53" y="99"/>
                    <a:pt x="53" y="99"/>
                    <a:pt x="53" y="99"/>
                  </a:cubicBezTo>
                  <a:cubicBezTo>
                    <a:pt x="53" y="93"/>
                    <a:pt x="53" y="93"/>
                    <a:pt x="53" y="93"/>
                  </a:cubicBezTo>
                  <a:cubicBezTo>
                    <a:pt x="53" y="71"/>
                    <a:pt x="71" y="52"/>
                    <a:pt x="9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p:cNvSpPr>
            <p:nvPr userDrawn="1"/>
          </p:nvSpPr>
          <p:spPr bwMode="auto">
            <a:xfrm>
              <a:off x="3231" y="-1724"/>
              <a:ext cx="130" cy="94"/>
            </a:xfrm>
            <a:custGeom>
              <a:avLst/>
              <a:gdLst>
                <a:gd name="T0" fmla="*/ 0 w 130"/>
                <a:gd name="T1" fmla="*/ 0 h 94"/>
                <a:gd name="T2" fmla="*/ 36 w 130"/>
                <a:gd name="T3" fmla="*/ 48 h 94"/>
                <a:gd name="T4" fmla="*/ 0 w 130"/>
                <a:gd name="T5" fmla="*/ 94 h 94"/>
                <a:gd name="T6" fmla="*/ 91 w 130"/>
                <a:gd name="T7" fmla="*/ 94 h 94"/>
                <a:gd name="T8" fmla="*/ 130 w 130"/>
                <a:gd name="T9" fmla="*/ 48 h 94"/>
                <a:gd name="T10" fmla="*/ 91 w 130"/>
                <a:gd name="T11" fmla="*/ 0 h 94"/>
                <a:gd name="T12" fmla="*/ 0 w 130"/>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30" h="94">
                  <a:moveTo>
                    <a:pt x="0" y="0"/>
                  </a:moveTo>
                  <a:lnTo>
                    <a:pt x="36" y="48"/>
                  </a:lnTo>
                  <a:lnTo>
                    <a:pt x="0" y="94"/>
                  </a:lnTo>
                  <a:lnTo>
                    <a:pt x="91" y="94"/>
                  </a:lnTo>
                  <a:lnTo>
                    <a:pt x="130" y="48"/>
                  </a:lnTo>
                  <a:lnTo>
                    <a:pt x="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Title Placeholder 4"/>
          <p:cNvSpPr>
            <a:spLocks noGrp="1"/>
          </p:cNvSpPr>
          <p:nvPr>
            <p:ph type="title"/>
          </p:nvPr>
        </p:nvSpPr>
        <p:spPr>
          <a:xfrm>
            <a:off x="587375" y="103745"/>
            <a:ext cx="11304588" cy="752865"/>
          </a:xfrm>
          <a:prstGeom prst="rect">
            <a:avLst/>
          </a:prstGeom>
        </p:spPr>
        <p:txBody>
          <a:bodyPr vert="horz" lIns="91440" tIns="45720" rIns="91440" bIns="45720" rtlCol="0" anchor="b">
            <a:normAutofit/>
          </a:bodyPr>
          <a:lstStyle/>
          <a:p>
            <a:r>
              <a:rPr lang="en-US"/>
              <a:t>Click to edit Master title style</a:t>
            </a:r>
            <a:endParaRPr lang="en-GB"/>
          </a:p>
        </p:txBody>
      </p:sp>
      <p:cxnSp>
        <p:nvCxnSpPr>
          <p:cNvPr id="20" name="Straight Connector 19"/>
          <p:cNvCxnSpPr/>
          <p:nvPr userDrawn="1"/>
        </p:nvCxnSpPr>
        <p:spPr>
          <a:xfrm flipV="1">
            <a:off x="587375" y="945498"/>
            <a:ext cx="11304588" cy="12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idx="1"/>
          </p:nvPr>
        </p:nvSpPr>
        <p:spPr>
          <a:xfrm>
            <a:off x="587375" y="1014082"/>
            <a:ext cx="11304588" cy="51859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Box 8"/>
          <p:cNvSpPr txBox="1">
            <a:spLocks noChangeArrowheads="1"/>
          </p:cNvSpPr>
          <p:nvPr userDrawn="1"/>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092902973"/>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Lst>
  <p:hf hdr="0" ftr="0" dt="0"/>
  <p:txStyles>
    <p:titleStyle>
      <a:lvl1pPr marL="0" marR="0" indent="0" algn="l" defTabSz="779252" rtl="0" eaLnBrk="1" fontAlgn="base" latinLnBrk="0" hangingPunct="1">
        <a:lnSpc>
          <a:spcPct val="100000"/>
        </a:lnSpc>
        <a:spcBef>
          <a:spcPct val="0"/>
        </a:spcBef>
        <a:spcAft>
          <a:spcPct val="0"/>
        </a:spcAft>
        <a:buClrTx/>
        <a:buSzTx/>
        <a:buFont typeface="Arial" panose="020B0604020202020204" pitchFamily="34" charset="0"/>
        <a:buNone/>
        <a:tabLst/>
        <a:defRPr kumimoji="0" lang="en-GB" sz="2400" b="0" i="0" u="none" strike="noStrike" kern="1200" cap="none" normalizeH="0" baseline="0" dirty="0" smtClean="0">
          <a:ln>
            <a:noFill/>
          </a:ln>
          <a:solidFill>
            <a:schemeClr val="tx2"/>
          </a:solidFill>
          <a:effectLst/>
          <a:latin typeface="+mn-lt"/>
          <a:ea typeface="+mj-ea"/>
          <a:cs typeface="+mj-cs"/>
        </a:defRPr>
      </a:lvl1pPr>
    </p:titleStyle>
    <p:bodyStyle>
      <a:lvl1pPr marL="0" indent="0" algn="l" defTabSz="779252" rtl="0" eaLnBrk="1" latinLnBrk="0" hangingPunct="1">
        <a:spcBef>
          <a:spcPts val="1200"/>
        </a:spcBef>
        <a:spcAft>
          <a:spcPts val="300"/>
        </a:spcAft>
        <a:buSzPct val="100000"/>
        <a:buFont typeface="Arial" panose="020B0604020202020204" pitchFamily="34" charset="0"/>
        <a:buNone/>
        <a:defRPr lang="en-US" sz="1600" kern="1200" dirty="0" smtClean="0">
          <a:solidFill>
            <a:schemeClr val="tx2"/>
          </a:solidFill>
          <a:latin typeface="+mn-lt"/>
          <a:ea typeface="+mn-ea"/>
          <a:cs typeface="Arial" pitchFamily="34" charset="0"/>
        </a:defRPr>
      </a:lvl1pPr>
      <a:lvl2pPr marL="446088" indent="-285750" algn="l" defTabSz="779252" rtl="0" eaLnBrk="1" latinLnBrk="0" hangingPunct="1">
        <a:spcBef>
          <a:spcPts val="0"/>
        </a:spcBef>
        <a:spcAft>
          <a:spcPts val="600"/>
        </a:spcAft>
        <a:buClrTx/>
        <a:buSzPct val="100000"/>
        <a:buFont typeface="Arial" panose="020B0604020202020204" pitchFamily="34" charset="0"/>
        <a:buChar char="•"/>
        <a:defRPr lang="en-US" sz="1400" kern="1200" dirty="0" smtClean="0">
          <a:solidFill>
            <a:schemeClr val="accent4"/>
          </a:solidFill>
          <a:latin typeface="+mn-lt"/>
          <a:ea typeface="+mn-ea"/>
          <a:cs typeface="Arial" pitchFamily="34" charset="0"/>
        </a:defRPr>
      </a:lvl2pPr>
      <a:lvl3pPr marL="0" indent="0" algn="l" defTabSz="779252" rtl="0" eaLnBrk="1" latinLnBrk="0" hangingPunct="1">
        <a:spcBef>
          <a:spcPts val="300"/>
        </a:spcBef>
        <a:spcAft>
          <a:spcPts val="300"/>
        </a:spcAft>
        <a:buFont typeface="Arial" panose="020B0604020202020204" pitchFamily="34" charset="0"/>
        <a:buNone/>
        <a:defRPr lang="en-US" sz="1400" b="1" kern="1200" dirty="0" smtClean="0">
          <a:solidFill>
            <a:schemeClr val="tx2"/>
          </a:solidFill>
          <a:latin typeface="+mn-lt"/>
          <a:ea typeface="+mn-ea"/>
          <a:cs typeface="+mn-cs"/>
        </a:defRPr>
      </a:lvl3pPr>
      <a:lvl4pPr marL="0" indent="0" algn="l" defTabSz="779252" rtl="0" eaLnBrk="1" latinLnBrk="0" hangingPunct="1">
        <a:spcBef>
          <a:spcPts val="300"/>
        </a:spcBef>
        <a:spcAft>
          <a:spcPts val="600"/>
        </a:spcAft>
        <a:buFont typeface="Arial" panose="020B0604020202020204" pitchFamily="34" charset="0"/>
        <a:buNone/>
        <a:defRPr lang="en-US" sz="1400" kern="1200" baseline="0" dirty="0" smtClean="0">
          <a:solidFill>
            <a:schemeClr val="bg2"/>
          </a:solidFill>
          <a:latin typeface="+mn-lt"/>
          <a:ea typeface="+mn-ea"/>
          <a:cs typeface="+mn-cs"/>
        </a:defRPr>
      </a:lvl4pPr>
      <a:lvl5pPr marL="0" indent="0" algn="l" defTabSz="779252" rtl="0" eaLnBrk="1" latinLnBrk="0" hangingPunct="1">
        <a:spcBef>
          <a:spcPts val="0"/>
        </a:spcBef>
        <a:spcAft>
          <a:spcPts val="600"/>
        </a:spcAft>
        <a:buClrTx/>
        <a:buFont typeface="Arial" panose="020B0604020202020204" pitchFamily="34" charset="0"/>
        <a:buNone/>
        <a:defRPr lang="en-US" sz="1200" kern="1200" dirty="0" smtClean="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p15:clr>
            <a:srgbClr val="F26B43"/>
          </p15:clr>
        </p15:guide>
        <p15:guide id="2" pos="7491">
          <p15:clr>
            <a:srgbClr val="F26B43"/>
          </p15:clr>
        </p15:guide>
        <p15:guide id="3" pos="370">
          <p15:clr>
            <a:srgbClr val="F26B43"/>
          </p15:clr>
        </p15:guide>
        <p15:guide id="4" orient="horz" pos="6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587375" y="6528422"/>
            <a:ext cx="11304588" cy="18432"/>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4"/>
          <p:cNvGrpSpPr>
            <a:grpSpLocks noChangeAspect="1"/>
          </p:cNvGrpSpPr>
          <p:nvPr/>
        </p:nvGrpSpPr>
        <p:grpSpPr bwMode="auto">
          <a:xfrm>
            <a:off x="163641" y="6355173"/>
            <a:ext cx="226788" cy="386379"/>
            <a:chOff x="3138" y="-1900"/>
            <a:chExt cx="297" cy="506"/>
          </a:xfrm>
          <a:solidFill>
            <a:schemeClr val="accent1"/>
          </a:solidFill>
        </p:grpSpPr>
        <p:sp>
          <p:nvSpPr>
            <p:cNvPr id="25" name="Freeform 6"/>
            <p:cNvSpPr>
              <a:spLocks/>
            </p:cNvSpPr>
            <p:nvPr userDrawn="1"/>
          </p:nvSpPr>
          <p:spPr bwMode="auto">
            <a:xfrm>
              <a:off x="3138" y="-1630"/>
              <a:ext cx="93" cy="236"/>
            </a:xfrm>
            <a:custGeom>
              <a:avLst/>
              <a:gdLst>
                <a:gd name="T0" fmla="*/ 0 w 93"/>
                <a:gd name="T1" fmla="*/ 0 h 236"/>
                <a:gd name="T2" fmla="*/ 0 w 93"/>
                <a:gd name="T3" fmla="*/ 236 h 236"/>
                <a:gd name="T4" fmla="*/ 93 w 93"/>
                <a:gd name="T5" fmla="*/ 117 h 236"/>
                <a:gd name="T6" fmla="*/ 93 w 93"/>
                <a:gd name="T7" fmla="*/ 0 h 236"/>
                <a:gd name="T8" fmla="*/ 0 w 93"/>
                <a:gd name="T9" fmla="*/ 0 h 236"/>
              </a:gdLst>
              <a:ahLst/>
              <a:cxnLst>
                <a:cxn ang="0">
                  <a:pos x="T0" y="T1"/>
                </a:cxn>
                <a:cxn ang="0">
                  <a:pos x="T2" y="T3"/>
                </a:cxn>
                <a:cxn ang="0">
                  <a:pos x="T4" y="T5"/>
                </a:cxn>
                <a:cxn ang="0">
                  <a:pos x="T6" y="T7"/>
                </a:cxn>
                <a:cxn ang="0">
                  <a:pos x="T8" y="T9"/>
                </a:cxn>
              </a:cxnLst>
              <a:rect l="0" t="0" r="r" b="b"/>
              <a:pathLst>
                <a:path w="93" h="236">
                  <a:moveTo>
                    <a:pt x="0" y="0"/>
                  </a:moveTo>
                  <a:lnTo>
                    <a:pt x="0" y="236"/>
                  </a:lnTo>
                  <a:lnTo>
                    <a:pt x="93" y="117"/>
                  </a:lnTo>
                  <a:lnTo>
                    <a:pt x="9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p:cNvSpPr>
            <p:nvPr userDrawn="1"/>
          </p:nvSpPr>
          <p:spPr bwMode="auto">
            <a:xfrm>
              <a:off x="3138" y="-1900"/>
              <a:ext cx="297" cy="176"/>
            </a:xfrm>
            <a:custGeom>
              <a:avLst/>
              <a:gdLst>
                <a:gd name="T0" fmla="*/ 93 w 168"/>
                <a:gd name="T1" fmla="*/ 52 h 99"/>
                <a:gd name="T2" fmla="*/ 128 w 168"/>
                <a:gd name="T3" fmla="*/ 52 h 99"/>
                <a:gd name="T4" fmla="*/ 168 w 168"/>
                <a:gd name="T5" fmla="*/ 0 h 99"/>
                <a:gd name="T6" fmla="*/ 93 w 168"/>
                <a:gd name="T7" fmla="*/ 0 h 99"/>
                <a:gd name="T8" fmla="*/ 0 w 168"/>
                <a:gd name="T9" fmla="*/ 93 h 99"/>
                <a:gd name="T10" fmla="*/ 0 w 168"/>
                <a:gd name="T11" fmla="*/ 99 h 99"/>
                <a:gd name="T12" fmla="*/ 0 w 168"/>
                <a:gd name="T13" fmla="*/ 99 h 99"/>
                <a:gd name="T14" fmla="*/ 41 w 168"/>
                <a:gd name="T15" fmla="*/ 99 h 99"/>
                <a:gd name="T16" fmla="*/ 53 w 168"/>
                <a:gd name="T17" fmla="*/ 99 h 99"/>
                <a:gd name="T18" fmla="*/ 53 w 168"/>
                <a:gd name="T19" fmla="*/ 93 h 99"/>
                <a:gd name="T20" fmla="*/ 93 w 168"/>
                <a:gd name="T21"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99">
                  <a:moveTo>
                    <a:pt x="93" y="52"/>
                  </a:moveTo>
                  <a:cubicBezTo>
                    <a:pt x="128" y="52"/>
                    <a:pt x="128" y="52"/>
                    <a:pt x="128" y="52"/>
                  </a:cubicBezTo>
                  <a:cubicBezTo>
                    <a:pt x="168" y="0"/>
                    <a:pt x="168" y="0"/>
                    <a:pt x="168" y="0"/>
                  </a:cubicBezTo>
                  <a:cubicBezTo>
                    <a:pt x="93" y="0"/>
                    <a:pt x="93" y="0"/>
                    <a:pt x="93" y="0"/>
                  </a:cubicBezTo>
                  <a:cubicBezTo>
                    <a:pt x="42" y="0"/>
                    <a:pt x="0" y="42"/>
                    <a:pt x="0" y="93"/>
                  </a:cubicBezTo>
                  <a:cubicBezTo>
                    <a:pt x="0" y="99"/>
                    <a:pt x="0" y="99"/>
                    <a:pt x="0" y="99"/>
                  </a:cubicBezTo>
                  <a:cubicBezTo>
                    <a:pt x="0" y="99"/>
                    <a:pt x="0" y="99"/>
                    <a:pt x="0" y="99"/>
                  </a:cubicBezTo>
                  <a:cubicBezTo>
                    <a:pt x="41" y="99"/>
                    <a:pt x="41" y="99"/>
                    <a:pt x="41" y="99"/>
                  </a:cubicBezTo>
                  <a:cubicBezTo>
                    <a:pt x="53" y="99"/>
                    <a:pt x="53" y="99"/>
                    <a:pt x="53" y="99"/>
                  </a:cubicBezTo>
                  <a:cubicBezTo>
                    <a:pt x="53" y="93"/>
                    <a:pt x="53" y="93"/>
                    <a:pt x="53" y="93"/>
                  </a:cubicBezTo>
                  <a:cubicBezTo>
                    <a:pt x="53" y="71"/>
                    <a:pt x="71" y="52"/>
                    <a:pt x="9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p:cNvSpPr>
            <p:nvPr userDrawn="1"/>
          </p:nvSpPr>
          <p:spPr bwMode="auto">
            <a:xfrm>
              <a:off x="3231" y="-1724"/>
              <a:ext cx="130" cy="94"/>
            </a:xfrm>
            <a:custGeom>
              <a:avLst/>
              <a:gdLst>
                <a:gd name="T0" fmla="*/ 0 w 130"/>
                <a:gd name="T1" fmla="*/ 0 h 94"/>
                <a:gd name="T2" fmla="*/ 36 w 130"/>
                <a:gd name="T3" fmla="*/ 48 h 94"/>
                <a:gd name="T4" fmla="*/ 0 w 130"/>
                <a:gd name="T5" fmla="*/ 94 h 94"/>
                <a:gd name="T6" fmla="*/ 91 w 130"/>
                <a:gd name="T7" fmla="*/ 94 h 94"/>
                <a:gd name="T8" fmla="*/ 130 w 130"/>
                <a:gd name="T9" fmla="*/ 48 h 94"/>
                <a:gd name="T10" fmla="*/ 91 w 130"/>
                <a:gd name="T11" fmla="*/ 0 h 94"/>
                <a:gd name="T12" fmla="*/ 0 w 130"/>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30" h="94">
                  <a:moveTo>
                    <a:pt x="0" y="0"/>
                  </a:moveTo>
                  <a:lnTo>
                    <a:pt x="36" y="48"/>
                  </a:lnTo>
                  <a:lnTo>
                    <a:pt x="0" y="94"/>
                  </a:lnTo>
                  <a:lnTo>
                    <a:pt x="91" y="94"/>
                  </a:lnTo>
                  <a:lnTo>
                    <a:pt x="130" y="48"/>
                  </a:lnTo>
                  <a:lnTo>
                    <a:pt x="9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Title Placeholder 4"/>
          <p:cNvSpPr>
            <a:spLocks noGrp="1"/>
          </p:cNvSpPr>
          <p:nvPr>
            <p:ph type="title"/>
          </p:nvPr>
        </p:nvSpPr>
        <p:spPr>
          <a:xfrm>
            <a:off x="587375" y="103745"/>
            <a:ext cx="11304588" cy="752865"/>
          </a:xfrm>
          <a:prstGeom prst="rect">
            <a:avLst/>
          </a:prstGeom>
        </p:spPr>
        <p:txBody>
          <a:bodyPr vert="horz" lIns="91440" tIns="45720" rIns="91440" bIns="45720" rtlCol="0" anchor="b">
            <a:normAutofit/>
          </a:bodyPr>
          <a:lstStyle/>
          <a:p>
            <a:r>
              <a:rPr lang="en-US"/>
              <a:t>Click to edit Master title style</a:t>
            </a:r>
            <a:endParaRPr lang="en-GB"/>
          </a:p>
        </p:txBody>
      </p:sp>
      <p:cxnSp>
        <p:nvCxnSpPr>
          <p:cNvPr id="20" name="Straight Connector 19"/>
          <p:cNvCxnSpPr/>
          <p:nvPr/>
        </p:nvCxnSpPr>
        <p:spPr>
          <a:xfrm flipV="1">
            <a:off x="587375" y="926131"/>
            <a:ext cx="11304588" cy="1843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idx="1"/>
          </p:nvPr>
        </p:nvSpPr>
        <p:spPr>
          <a:xfrm>
            <a:off x="587375" y="1014082"/>
            <a:ext cx="11304588" cy="51859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Box 8"/>
          <p:cNvSpPr txBox="1">
            <a:spLocks noChangeArrowheads="1"/>
          </p:cNvSpPr>
          <p:nvPr/>
        </p:nvSpPr>
        <p:spPr bwMode="auto">
          <a:xfrm>
            <a:off x="10894552" y="6574968"/>
            <a:ext cx="982664" cy="247964"/>
          </a:xfrm>
          <a:prstGeom prst="rect">
            <a:avLst/>
          </a:prstGeom>
          <a:noFill/>
          <a:ln>
            <a:noFill/>
          </a:ln>
          <a:effectLst/>
          <a:extLst/>
        </p:spPr>
        <p:txBody>
          <a:bodyPr vert="horz" wrap="square" lIns="77925" tIns="38963" rIns="77925" bIns="38963" numCol="1" anchor="t" anchorCtr="0" compatLnSpc="1">
            <a:prstTxWarp prst="textNoShape">
              <a:avLst/>
            </a:prstTxWarp>
            <a:spAutoFit/>
          </a:bodyPr>
          <a:lstStyle/>
          <a:p>
            <a:pPr marL="0" algn="r" defTabSz="1038977" rtl="0" eaLnBrk="1" fontAlgn="base" latinLnBrk="0" hangingPunct="1">
              <a:spcBef>
                <a:spcPct val="0"/>
              </a:spcBef>
              <a:spcAft>
                <a:spcPct val="0"/>
              </a:spcAft>
            </a:pPr>
            <a:fld id="{0996EA6E-EC28-4DB5-8A71-565F7C892ECC}" type="slidenum">
              <a:rPr lang="en-GB" sz="1100" kern="1200">
                <a:solidFill>
                  <a:schemeClr val="tx1">
                    <a:tint val="75000"/>
                  </a:schemeClr>
                </a:solidFill>
                <a:latin typeface="+mn-lt"/>
                <a:ea typeface="+mn-ea"/>
                <a:cs typeface="+mn-cs"/>
              </a:rPr>
              <a:pPr marL="0" algn="r" defTabSz="1038977" rtl="0" eaLnBrk="1" fontAlgn="base" latinLnBrk="0" hangingPunct="1">
                <a:spcBef>
                  <a:spcPct val="0"/>
                </a:spcBef>
                <a:spcAft>
                  <a:spcPct val="0"/>
                </a:spcAft>
              </a:pPr>
              <a:t>‹#›</a:t>
            </a:fld>
            <a:endParaRPr lang="en-US" sz="11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50168995"/>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Lst>
  <p:hf hdr="0" ftr="0" dt="0"/>
  <p:txStyles>
    <p:titleStyle>
      <a:lvl1pPr marL="0" marR="0" indent="0" algn="l" defTabSz="779252" rtl="0" eaLnBrk="1" fontAlgn="base" latinLnBrk="0" hangingPunct="1">
        <a:lnSpc>
          <a:spcPct val="100000"/>
        </a:lnSpc>
        <a:spcBef>
          <a:spcPct val="0"/>
        </a:spcBef>
        <a:spcAft>
          <a:spcPct val="0"/>
        </a:spcAft>
        <a:buClrTx/>
        <a:buSzTx/>
        <a:buFont typeface="Arial" panose="020B0604020202020204" pitchFamily="34" charset="0"/>
        <a:buNone/>
        <a:tabLst/>
        <a:defRPr kumimoji="0" lang="en-GB" sz="2400" b="0" i="0" u="none" strike="noStrike" kern="1200" cap="none" normalizeH="0" baseline="0" dirty="0" smtClean="0">
          <a:ln>
            <a:noFill/>
          </a:ln>
          <a:solidFill>
            <a:schemeClr val="tx2"/>
          </a:solidFill>
          <a:effectLst/>
          <a:latin typeface="+mn-lt"/>
          <a:ea typeface="+mj-ea"/>
          <a:cs typeface="+mj-cs"/>
        </a:defRPr>
      </a:lvl1pPr>
    </p:titleStyle>
    <p:bodyStyle>
      <a:lvl1pPr marL="0" indent="0" algn="l" defTabSz="779252" rtl="0" eaLnBrk="1" latinLnBrk="0" hangingPunct="1">
        <a:spcBef>
          <a:spcPts val="1200"/>
        </a:spcBef>
        <a:spcAft>
          <a:spcPts val="300"/>
        </a:spcAft>
        <a:buSzPct val="100000"/>
        <a:buFont typeface="Arial" panose="020B0604020202020204" pitchFamily="34" charset="0"/>
        <a:buNone/>
        <a:defRPr lang="en-US" sz="1600" kern="1200" dirty="0" smtClean="0">
          <a:solidFill>
            <a:schemeClr val="tx2"/>
          </a:solidFill>
          <a:latin typeface="+mn-lt"/>
          <a:ea typeface="+mn-ea"/>
          <a:cs typeface="Arial" pitchFamily="34" charset="0"/>
        </a:defRPr>
      </a:lvl1pPr>
      <a:lvl2pPr marL="534988" indent="-271463" algn="l" defTabSz="779252" rtl="0" eaLnBrk="1" latinLnBrk="0" hangingPunct="1">
        <a:spcBef>
          <a:spcPts val="0"/>
        </a:spcBef>
        <a:spcAft>
          <a:spcPts val="600"/>
        </a:spcAft>
        <a:buClrTx/>
        <a:buSzPct val="100000"/>
        <a:buFont typeface="Arial" panose="020B0604020202020204" pitchFamily="34" charset="0"/>
        <a:buChar char="•"/>
        <a:defRPr lang="en-US" sz="1400" kern="1200" dirty="0" smtClean="0">
          <a:solidFill>
            <a:schemeClr val="accent4"/>
          </a:solidFill>
          <a:latin typeface="+mn-lt"/>
          <a:ea typeface="+mn-ea"/>
          <a:cs typeface="Arial" pitchFamily="34" charset="0"/>
        </a:defRPr>
      </a:lvl2pPr>
      <a:lvl3pPr marL="0" indent="0" algn="l" defTabSz="779252" rtl="0" eaLnBrk="1" latinLnBrk="0" hangingPunct="1">
        <a:spcBef>
          <a:spcPts val="300"/>
        </a:spcBef>
        <a:spcAft>
          <a:spcPts val="300"/>
        </a:spcAft>
        <a:buFont typeface="Arial" panose="020B0604020202020204" pitchFamily="34" charset="0"/>
        <a:buNone/>
        <a:defRPr lang="en-US" sz="1400" b="1" kern="1200" dirty="0" smtClean="0">
          <a:solidFill>
            <a:schemeClr val="tx2"/>
          </a:solidFill>
          <a:latin typeface="+mn-lt"/>
          <a:ea typeface="+mn-ea"/>
          <a:cs typeface="+mn-cs"/>
        </a:defRPr>
      </a:lvl3pPr>
      <a:lvl4pPr marL="0" indent="0" algn="l" defTabSz="779252" rtl="0" eaLnBrk="1" latinLnBrk="0" hangingPunct="1">
        <a:spcBef>
          <a:spcPts val="300"/>
        </a:spcBef>
        <a:spcAft>
          <a:spcPts val="600"/>
        </a:spcAft>
        <a:buFont typeface="Arial" panose="020B0604020202020204" pitchFamily="34" charset="0"/>
        <a:buNone/>
        <a:defRPr lang="en-US" sz="1400" kern="1200" baseline="0" dirty="0" smtClean="0">
          <a:solidFill>
            <a:schemeClr val="bg2"/>
          </a:solidFill>
          <a:latin typeface="+mn-lt"/>
          <a:ea typeface="+mn-ea"/>
          <a:cs typeface="+mn-cs"/>
        </a:defRPr>
      </a:lvl4pPr>
      <a:lvl5pPr marL="0" indent="0" algn="l" defTabSz="779252" rtl="0" eaLnBrk="1" latinLnBrk="0" hangingPunct="1">
        <a:spcBef>
          <a:spcPts val="0"/>
        </a:spcBef>
        <a:spcAft>
          <a:spcPts val="600"/>
        </a:spcAft>
        <a:buClrTx/>
        <a:buFont typeface="Arial" panose="020B0604020202020204" pitchFamily="34" charset="0"/>
        <a:buNone/>
        <a:defRPr lang="en-US" sz="1200" kern="1200" dirty="0" smtClean="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p15:clr>
            <a:srgbClr val="F26B43"/>
          </p15:clr>
        </p15:guide>
        <p15:guide id="2" pos="7491">
          <p15:clr>
            <a:srgbClr val="F26B43"/>
          </p15:clr>
        </p15:guide>
        <p15:guide id="3" pos="370">
          <p15:clr>
            <a:srgbClr val="F26B43"/>
          </p15:clr>
        </p15:guide>
        <p15:guide id="4"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B2D3903E-C10B-4313-AA33-AF566F8EEDA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609" b="11609"/>
          <a:stretch>
            <a:fillRect/>
          </a:stretch>
        </p:blipFill>
        <p:spPr/>
      </p:pic>
      <p:sp>
        <p:nvSpPr>
          <p:cNvPr id="4" name="Text Placeholder left"/>
          <p:cNvSpPr>
            <a:spLocks noGrp="1"/>
          </p:cNvSpPr>
          <p:nvPr>
            <p:ph type="body" sz="quarter" idx="11"/>
          </p:nvPr>
        </p:nvSpPr>
        <p:spPr/>
        <p:txBody>
          <a:bodyPr/>
          <a:lstStyle/>
          <a:p>
            <a:r>
              <a:rPr lang="en-GB" dirty="0">
                <a:solidFill>
                  <a:schemeClr val="tx2"/>
                </a:solidFill>
              </a:rPr>
              <a:t>RM/ MN/ KK</a:t>
            </a:r>
          </a:p>
        </p:txBody>
      </p:sp>
      <p:sp>
        <p:nvSpPr>
          <p:cNvPr id="5" name="Text Placeholder right"/>
          <p:cNvSpPr>
            <a:spLocks noGrp="1"/>
          </p:cNvSpPr>
          <p:nvPr>
            <p:ph type="body" sz="quarter" idx="12"/>
          </p:nvPr>
        </p:nvSpPr>
        <p:spPr/>
        <p:txBody>
          <a:bodyPr/>
          <a:lstStyle/>
          <a:p>
            <a:r>
              <a:rPr lang="en-GB" dirty="0">
                <a:solidFill>
                  <a:schemeClr val="tx2"/>
                </a:solidFill>
              </a:rPr>
              <a:t>March 2018</a:t>
            </a:r>
          </a:p>
        </p:txBody>
      </p:sp>
      <p:sp>
        <p:nvSpPr>
          <p:cNvPr id="3" name="MAIN title"/>
          <p:cNvSpPr>
            <a:spLocks noGrp="1"/>
          </p:cNvSpPr>
          <p:nvPr>
            <p:ph type="ctrTitle"/>
          </p:nvPr>
        </p:nvSpPr>
        <p:spPr/>
        <p:txBody>
          <a:bodyPr>
            <a:normAutofit fontScale="90000"/>
          </a:bodyPr>
          <a:lstStyle/>
          <a:p>
            <a:r>
              <a:rPr lang="en-GB" dirty="0"/>
              <a:t>Consumer Expectations of Regulation: Heat Networks </a:t>
            </a:r>
          </a:p>
        </p:txBody>
      </p:sp>
      <p:pic>
        <p:nvPicPr>
          <p:cNvPr id="10" name="Picture 9"/>
          <p:cNvPicPr>
            <a:picLocks noChangeAspect="1"/>
          </p:cNvPicPr>
          <p:nvPr/>
        </p:nvPicPr>
        <p:blipFill>
          <a:blip r:embed="rId4"/>
          <a:stretch>
            <a:fillRect/>
          </a:stretch>
        </p:blipFill>
        <p:spPr>
          <a:xfrm>
            <a:off x="10334625" y="5790300"/>
            <a:ext cx="971550" cy="971550"/>
          </a:xfrm>
          <a:prstGeom prst="rect">
            <a:avLst/>
          </a:prstGeom>
        </p:spPr>
      </p:pic>
    </p:spTree>
    <p:extLst>
      <p:ext uri="{BB962C8B-B14F-4D97-AF65-F5344CB8AC3E}">
        <p14:creationId xmlns:p14="http://schemas.microsoft.com/office/powerpoint/2010/main" val="120460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heating is integral to comfort at home – it’s seen as a basic service that needs to work</a:t>
            </a:r>
          </a:p>
        </p:txBody>
      </p:sp>
      <p:pic>
        <p:nvPicPr>
          <p:cNvPr id="30" name="Picture 29"/>
          <p:cNvPicPr>
            <a:picLocks noChangeAspect="1"/>
          </p:cNvPicPr>
          <p:nvPr/>
        </p:nvPicPr>
        <p:blipFill rotWithShape="1">
          <a:blip r:embed="rId3"/>
          <a:srcRect l="16077"/>
          <a:stretch/>
        </p:blipFill>
        <p:spPr>
          <a:xfrm>
            <a:off x="587375" y="1363863"/>
            <a:ext cx="5585325" cy="4441303"/>
          </a:xfrm>
          <a:prstGeom prst="rect">
            <a:avLst/>
          </a:prstGeom>
        </p:spPr>
      </p:pic>
      <p:sp>
        <p:nvSpPr>
          <p:cNvPr id="31" name="Parallelogram 30"/>
          <p:cNvSpPr/>
          <p:nvPr/>
        </p:nvSpPr>
        <p:spPr>
          <a:xfrm rot="10800000">
            <a:off x="4192882" y="1211463"/>
            <a:ext cx="4798765" cy="5291432"/>
          </a:xfrm>
          <a:prstGeom prst="parallelogram">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32" name="Folded Corner 31"/>
          <p:cNvSpPr/>
          <p:nvPr/>
        </p:nvSpPr>
        <p:spPr>
          <a:xfrm>
            <a:off x="5640776" y="1363863"/>
            <a:ext cx="6170224" cy="2676122"/>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p>
          <a:p>
            <a:pPr algn="ctr"/>
            <a:r>
              <a:rPr lang="en-GB" b="1" dirty="0">
                <a:solidFill>
                  <a:schemeClr val="accent2"/>
                </a:solidFill>
              </a:rPr>
              <a:t>What residents want from a heating supplier isn’t ground-breaking – they want reliable, </a:t>
            </a:r>
            <a:r>
              <a:rPr lang="en-GB" b="1" i="1" dirty="0">
                <a:solidFill>
                  <a:schemeClr val="accent2"/>
                </a:solidFill>
              </a:rPr>
              <a:t>hot</a:t>
            </a:r>
            <a:r>
              <a:rPr lang="en-GB" b="1" dirty="0">
                <a:solidFill>
                  <a:schemeClr val="accent2"/>
                </a:solidFill>
              </a:rPr>
              <a:t>, affordable heating that they can instantly turn on and adjust when they need it</a:t>
            </a:r>
          </a:p>
          <a:p>
            <a:pPr algn="ctr"/>
            <a:endParaRPr lang="en-GB" b="1" dirty="0">
              <a:solidFill>
                <a:schemeClr val="accent2"/>
              </a:solidFill>
            </a:endParaRPr>
          </a:p>
          <a:p>
            <a:pPr algn="ctr"/>
            <a:endParaRPr lang="en-GB" b="1" dirty="0">
              <a:solidFill>
                <a:schemeClr val="accent2"/>
              </a:solidFill>
            </a:endParaRPr>
          </a:p>
          <a:p>
            <a:pPr algn="ctr"/>
            <a:r>
              <a:rPr lang="en-GB" dirty="0">
                <a:solidFill>
                  <a:schemeClr val="tx1"/>
                </a:solidFill>
              </a:rPr>
              <a:t>This is especially important in the winter months, and any long term interruption or poor supply can become quite emotionally distressing and impact upon quality of life</a:t>
            </a:r>
          </a:p>
          <a:p>
            <a:pPr algn="ctr"/>
            <a:endParaRPr lang="en-GB" dirty="0">
              <a:solidFill>
                <a:schemeClr val="tx1"/>
              </a:solidFill>
            </a:endParaRPr>
          </a:p>
          <a:p>
            <a:pPr algn="ctr"/>
            <a:endParaRPr lang="en-GB" dirty="0">
              <a:solidFill>
                <a:schemeClr val="tx1"/>
              </a:solidFill>
            </a:endParaRPr>
          </a:p>
          <a:p>
            <a:pPr algn="ctr"/>
            <a:endParaRPr lang="en-GB" b="1" dirty="0">
              <a:solidFill>
                <a:schemeClr val="accent2"/>
              </a:solidFill>
            </a:endParaRPr>
          </a:p>
          <a:p>
            <a:pPr algn="ctr"/>
            <a:endParaRPr lang="en-GB" b="1" dirty="0">
              <a:solidFill>
                <a:schemeClr val="accent2"/>
              </a:solidFill>
            </a:endParaRPr>
          </a:p>
        </p:txBody>
      </p:sp>
      <p:sp>
        <p:nvSpPr>
          <p:cNvPr id="33" name="Rounded Rectangular Callout 32"/>
          <p:cNvSpPr/>
          <p:nvPr/>
        </p:nvSpPr>
        <p:spPr>
          <a:xfrm>
            <a:off x="4832384" y="4394838"/>
            <a:ext cx="2133681" cy="1330844"/>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“No matter where you live in the UK, you expect to have working heating”</a:t>
            </a:r>
          </a:p>
          <a:p>
            <a:pPr algn="ctr"/>
            <a:r>
              <a:rPr lang="en-GB" sz="1400" dirty="0">
                <a:solidFill>
                  <a:schemeClr val="bg1"/>
                </a:solidFill>
              </a:rPr>
              <a:t>Wales</a:t>
            </a:r>
          </a:p>
        </p:txBody>
      </p:sp>
      <p:sp>
        <p:nvSpPr>
          <p:cNvPr id="34" name="Rounded Rectangular Callout 33"/>
          <p:cNvSpPr/>
          <p:nvPr/>
        </p:nvSpPr>
        <p:spPr>
          <a:xfrm>
            <a:off x="7325277" y="4800883"/>
            <a:ext cx="2305872" cy="1408724"/>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“You just want it to work, it’s stressful when you have to always faff about with it” </a:t>
            </a:r>
          </a:p>
          <a:p>
            <a:pPr algn="ctr"/>
            <a:r>
              <a:rPr lang="en-GB" sz="1400" dirty="0">
                <a:solidFill>
                  <a:schemeClr val="bg1"/>
                </a:solidFill>
              </a:rPr>
              <a:t>Scotland</a:t>
            </a:r>
          </a:p>
        </p:txBody>
      </p:sp>
      <p:sp>
        <p:nvSpPr>
          <p:cNvPr id="35" name="Rounded Rectangular Callout 34"/>
          <p:cNvSpPr/>
          <p:nvPr/>
        </p:nvSpPr>
        <p:spPr>
          <a:xfrm>
            <a:off x="9985129" y="4411464"/>
            <a:ext cx="1922074" cy="1249504"/>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“I use my heating to help dry my clothes so I rely on it a lot” </a:t>
            </a:r>
          </a:p>
          <a:p>
            <a:pPr algn="ctr"/>
            <a:r>
              <a:rPr lang="en-GB" sz="1400" dirty="0">
                <a:solidFill>
                  <a:schemeClr val="bg1"/>
                </a:solidFill>
              </a:rPr>
              <a:t>Wales</a:t>
            </a:r>
          </a:p>
        </p:txBody>
      </p:sp>
    </p:spTree>
    <p:extLst>
      <p:ext uri="{BB962C8B-B14F-4D97-AF65-F5344CB8AC3E}">
        <p14:creationId xmlns:p14="http://schemas.microsoft.com/office/powerpoint/2010/main" val="146206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Everyone spoken to in the research sessions were aware they are part of a heating network, but there are a lot of questions! </a:t>
            </a:r>
          </a:p>
        </p:txBody>
      </p:sp>
      <p:sp>
        <p:nvSpPr>
          <p:cNvPr id="7" name="Folded Corner 6"/>
          <p:cNvSpPr/>
          <p:nvPr/>
        </p:nvSpPr>
        <p:spPr>
          <a:xfrm>
            <a:off x="598557" y="1481857"/>
            <a:ext cx="4242332" cy="4927256"/>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accent1"/>
                </a:solidFill>
              </a:rPr>
              <a:t>Whilst the specifics of what this meant were a bit unclear, all realised the difference in their heating compared to other properties</a:t>
            </a:r>
          </a:p>
          <a:p>
            <a:pPr algn="ctr"/>
            <a:endParaRPr lang="en-GB" dirty="0"/>
          </a:p>
          <a:p>
            <a:pPr marL="285750" indent="-285750">
              <a:buFont typeface="Arial" panose="020B0604020202020204" pitchFamily="34" charset="0"/>
              <a:buChar char="•"/>
            </a:pPr>
            <a:r>
              <a:rPr lang="en-GB" dirty="0"/>
              <a:t>All understood their energy was produced at a central source but…</a:t>
            </a:r>
          </a:p>
          <a:p>
            <a:pPr marL="675376" lvl="1" indent="-285750">
              <a:buFont typeface="Arial" panose="020B0604020202020204" pitchFamily="34" charset="0"/>
              <a:buChar char="•"/>
            </a:pPr>
            <a:endParaRPr lang="en-GB" dirty="0"/>
          </a:p>
          <a:p>
            <a:pPr marL="675376" lvl="1" indent="-285750">
              <a:spcAft>
                <a:spcPts val="600"/>
              </a:spcAft>
              <a:buFont typeface="Arial" panose="020B0604020202020204" pitchFamily="34" charset="0"/>
              <a:buChar char="•"/>
            </a:pPr>
            <a:r>
              <a:rPr lang="en-GB" dirty="0"/>
              <a:t>How many generators are there per site?</a:t>
            </a:r>
          </a:p>
          <a:p>
            <a:pPr marL="675376" lvl="1" indent="-285750">
              <a:spcAft>
                <a:spcPts val="600"/>
              </a:spcAft>
              <a:buFont typeface="Arial" panose="020B0604020202020204" pitchFamily="34" charset="0"/>
              <a:buChar char="•"/>
            </a:pPr>
            <a:r>
              <a:rPr lang="en-GB" dirty="0"/>
              <a:t>Does it only serve this estate? </a:t>
            </a:r>
          </a:p>
          <a:p>
            <a:pPr marL="675376" lvl="1" indent="-285750">
              <a:spcAft>
                <a:spcPts val="600"/>
              </a:spcAft>
              <a:buFont typeface="Arial" panose="020B0604020202020204" pitchFamily="34" charset="0"/>
              <a:buChar char="•"/>
            </a:pPr>
            <a:r>
              <a:rPr lang="en-GB" dirty="0"/>
              <a:t>What kind of energy is it? Is it renewable? Do they generate it onsite?</a:t>
            </a:r>
          </a:p>
          <a:p>
            <a:pPr marL="675376" lvl="1" indent="-285750">
              <a:spcAft>
                <a:spcPts val="600"/>
              </a:spcAft>
              <a:buFont typeface="Arial" panose="020B0604020202020204" pitchFamily="34" charset="0"/>
              <a:buChar char="•"/>
            </a:pPr>
            <a:r>
              <a:rPr lang="en-GB" dirty="0"/>
              <a:t>Why are they doing it this way?</a:t>
            </a:r>
          </a:p>
          <a:p>
            <a:pPr marL="675376" lvl="1" indent="-285750">
              <a:spcAft>
                <a:spcPts val="600"/>
              </a:spcAft>
              <a:buFont typeface="Arial" panose="020B0604020202020204" pitchFamily="34" charset="0"/>
              <a:buChar char="•"/>
            </a:pPr>
            <a:r>
              <a:rPr lang="en-GB" dirty="0"/>
              <a:t>Is it better for the environment? </a:t>
            </a:r>
          </a:p>
          <a:p>
            <a:pPr marL="675376" lvl="1" indent="-285750">
              <a:spcAft>
                <a:spcPts val="600"/>
              </a:spcAft>
              <a:buFont typeface="Arial" panose="020B0604020202020204" pitchFamily="34" charset="0"/>
              <a:buChar char="•"/>
            </a:pPr>
            <a:r>
              <a:rPr lang="en-GB" dirty="0"/>
              <a:t>Why are they doing it on this estate and not others? </a:t>
            </a:r>
          </a:p>
        </p:txBody>
      </p:sp>
      <p:sp>
        <p:nvSpPr>
          <p:cNvPr id="12" name="Freeform 98"/>
          <p:cNvSpPr>
            <a:spLocks noEditPoints="1"/>
          </p:cNvSpPr>
          <p:nvPr/>
        </p:nvSpPr>
        <p:spPr bwMode="auto">
          <a:xfrm>
            <a:off x="8413480" y="3513224"/>
            <a:ext cx="489488" cy="454987"/>
          </a:xfrm>
          <a:custGeom>
            <a:avLst/>
            <a:gdLst>
              <a:gd name="T0" fmla="*/ 114 w 227"/>
              <a:gd name="T1" fmla="*/ 0 h 211"/>
              <a:gd name="T2" fmla="*/ 227 w 227"/>
              <a:gd name="T3" fmla="*/ 114 h 211"/>
              <a:gd name="T4" fmla="*/ 216 w 227"/>
              <a:gd name="T5" fmla="*/ 124 h 211"/>
              <a:gd name="T6" fmla="*/ 206 w 227"/>
              <a:gd name="T7" fmla="*/ 114 h 211"/>
              <a:gd name="T8" fmla="*/ 206 w 227"/>
              <a:gd name="T9" fmla="*/ 211 h 211"/>
              <a:gd name="T10" fmla="*/ 128 w 227"/>
              <a:gd name="T11" fmla="*/ 211 h 211"/>
              <a:gd name="T12" fmla="*/ 128 w 227"/>
              <a:gd name="T13" fmla="*/ 133 h 211"/>
              <a:gd name="T14" fmla="*/ 97 w 227"/>
              <a:gd name="T15" fmla="*/ 133 h 211"/>
              <a:gd name="T16" fmla="*/ 97 w 227"/>
              <a:gd name="T17" fmla="*/ 211 h 211"/>
              <a:gd name="T18" fmla="*/ 22 w 227"/>
              <a:gd name="T19" fmla="*/ 211 h 211"/>
              <a:gd name="T20" fmla="*/ 22 w 227"/>
              <a:gd name="T21" fmla="*/ 114 h 211"/>
              <a:gd name="T22" fmla="*/ 12 w 227"/>
              <a:gd name="T23" fmla="*/ 124 h 211"/>
              <a:gd name="T24" fmla="*/ 0 w 227"/>
              <a:gd name="T25" fmla="*/ 114 h 211"/>
              <a:gd name="T26" fmla="*/ 114 w 227"/>
              <a:gd name="T27" fmla="*/ 0 h 211"/>
              <a:gd name="T28" fmla="*/ 190 w 227"/>
              <a:gd name="T29" fmla="*/ 195 h 211"/>
              <a:gd name="T30" fmla="*/ 190 w 227"/>
              <a:gd name="T31" fmla="*/ 98 h 211"/>
              <a:gd name="T32" fmla="*/ 114 w 227"/>
              <a:gd name="T33" fmla="*/ 22 h 211"/>
              <a:gd name="T34" fmla="*/ 36 w 227"/>
              <a:gd name="T35" fmla="*/ 98 h 211"/>
              <a:gd name="T36" fmla="*/ 36 w 227"/>
              <a:gd name="T37" fmla="*/ 195 h 211"/>
              <a:gd name="T38" fmla="*/ 83 w 227"/>
              <a:gd name="T39" fmla="*/ 195 h 211"/>
              <a:gd name="T40" fmla="*/ 83 w 227"/>
              <a:gd name="T41" fmla="*/ 119 h 211"/>
              <a:gd name="T42" fmla="*/ 145 w 227"/>
              <a:gd name="T43" fmla="*/ 119 h 211"/>
              <a:gd name="T44" fmla="*/ 145 w 227"/>
              <a:gd name="T45" fmla="*/ 195 h 211"/>
              <a:gd name="T46" fmla="*/ 190 w 227"/>
              <a:gd name="T47" fmla="*/ 19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11">
                <a:moveTo>
                  <a:pt x="114" y="0"/>
                </a:moveTo>
                <a:lnTo>
                  <a:pt x="227" y="114"/>
                </a:lnTo>
                <a:lnTo>
                  <a:pt x="216" y="124"/>
                </a:lnTo>
                <a:lnTo>
                  <a:pt x="206" y="114"/>
                </a:lnTo>
                <a:lnTo>
                  <a:pt x="206" y="211"/>
                </a:lnTo>
                <a:lnTo>
                  <a:pt x="128" y="211"/>
                </a:lnTo>
                <a:lnTo>
                  <a:pt x="128" y="133"/>
                </a:lnTo>
                <a:lnTo>
                  <a:pt x="97" y="133"/>
                </a:lnTo>
                <a:lnTo>
                  <a:pt x="97" y="211"/>
                </a:lnTo>
                <a:lnTo>
                  <a:pt x="22" y="211"/>
                </a:lnTo>
                <a:lnTo>
                  <a:pt x="22" y="114"/>
                </a:lnTo>
                <a:lnTo>
                  <a:pt x="12" y="124"/>
                </a:lnTo>
                <a:lnTo>
                  <a:pt x="0" y="114"/>
                </a:lnTo>
                <a:lnTo>
                  <a:pt x="114" y="0"/>
                </a:lnTo>
                <a:close/>
                <a:moveTo>
                  <a:pt x="190" y="195"/>
                </a:moveTo>
                <a:lnTo>
                  <a:pt x="190" y="98"/>
                </a:lnTo>
                <a:lnTo>
                  <a:pt x="114" y="22"/>
                </a:lnTo>
                <a:lnTo>
                  <a:pt x="36" y="98"/>
                </a:lnTo>
                <a:lnTo>
                  <a:pt x="36" y="195"/>
                </a:lnTo>
                <a:lnTo>
                  <a:pt x="83" y="195"/>
                </a:lnTo>
                <a:lnTo>
                  <a:pt x="83" y="119"/>
                </a:lnTo>
                <a:lnTo>
                  <a:pt x="145" y="119"/>
                </a:lnTo>
                <a:lnTo>
                  <a:pt x="145" y="195"/>
                </a:lnTo>
                <a:lnTo>
                  <a:pt x="190" y="195"/>
                </a:ln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GB" sz="2000"/>
          </a:p>
        </p:txBody>
      </p:sp>
      <p:sp>
        <p:nvSpPr>
          <p:cNvPr id="13" name="Freeform 47"/>
          <p:cNvSpPr>
            <a:spLocks noEditPoints="1"/>
          </p:cNvSpPr>
          <p:nvPr/>
        </p:nvSpPr>
        <p:spPr bwMode="auto">
          <a:xfrm>
            <a:off x="10636507" y="4391499"/>
            <a:ext cx="511645" cy="574648"/>
          </a:xfrm>
          <a:custGeom>
            <a:avLst/>
            <a:gdLst>
              <a:gd name="T0" fmla="*/ 268 w 268"/>
              <a:gd name="T1" fmla="*/ 96 h 301"/>
              <a:gd name="T2" fmla="*/ 248 w 268"/>
              <a:gd name="T3" fmla="*/ 301 h 301"/>
              <a:gd name="T4" fmla="*/ 191 w 268"/>
              <a:gd name="T5" fmla="*/ 46 h 301"/>
              <a:gd name="T6" fmla="*/ 210 w 268"/>
              <a:gd name="T7" fmla="*/ 110 h 301"/>
              <a:gd name="T8" fmla="*/ 153 w 268"/>
              <a:gd name="T9" fmla="*/ 301 h 301"/>
              <a:gd name="T10" fmla="*/ 134 w 268"/>
              <a:gd name="T11" fmla="*/ 244 h 301"/>
              <a:gd name="T12" fmla="*/ 76 w 268"/>
              <a:gd name="T13" fmla="*/ 301 h 301"/>
              <a:gd name="T14" fmla="*/ 134 w 268"/>
              <a:gd name="T15" fmla="*/ 110 h 301"/>
              <a:gd name="T16" fmla="*/ 19 w 268"/>
              <a:gd name="T17" fmla="*/ 91 h 301"/>
              <a:gd name="T18" fmla="*/ 0 w 268"/>
              <a:gd name="T19" fmla="*/ 301 h 301"/>
              <a:gd name="T20" fmla="*/ 153 w 268"/>
              <a:gd name="T21" fmla="*/ 72 h 301"/>
              <a:gd name="T22" fmla="*/ 172 w 268"/>
              <a:gd name="T23" fmla="*/ 110 h 301"/>
              <a:gd name="T24" fmla="*/ 38 w 268"/>
              <a:gd name="T25" fmla="*/ 129 h 301"/>
              <a:gd name="T26" fmla="*/ 57 w 268"/>
              <a:gd name="T27" fmla="*/ 110 h 301"/>
              <a:gd name="T28" fmla="*/ 38 w 268"/>
              <a:gd name="T29" fmla="*/ 129 h 301"/>
              <a:gd name="T30" fmla="*/ 38 w 268"/>
              <a:gd name="T31" fmla="*/ 148 h 301"/>
              <a:gd name="T32" fmla="*/ 57 w 268"/>
              <a:gd name="T33" fmla="*/ 167 h 301"/>
              <a:gd name="T34" fmla="*/ 38 w 268"/>
              <a:gd name="T35" fmla="*/ 206 h 301"/>
              <a:gd name="T36" fmla="*/ 57 w 268"/>
              <a:gd name="T37" fmla="*/ 186 h 301"/>
              <a:gd name="T38" fmla="*/ 38 w 268"/>
              <a:gd name="T39" fmla="*/ 206 h 301"/>
              <a:gd name="T40" fmla="*/ 38 w 268"/>
              <a:gd name="T41" fmla="*/ 225 h 301"/>
              <a:gd name="T42" fmla="*/ 57 w 268"/>
              <a:gd name="T43" fmla="*/ 244 h 301"/>
              <a:gd name="T44" fmla="*/ 38 w 268"/>
              <a:gd name="T45" fmla="*/ 282 h 301"/>
              <a:gd name="T46" fmla="*/ 57 w 268"/>
              <a:gd name="T47" fmla="*/ 263 h 301"/>
              <a:gd name="T48" fmla="*/ 38 w 268"/>
              <a:gd name="T49" fmla="*/ 282 h 301"/>
              <a:gd name="T50" fmla="*/ 191 w 268"/>
              <a:gd name="T51" fmla="*/ 129 h 301"/>
              <a:gd name="T52" fmla="*/ 96 w 268"/>
              <a:gd name="T53" fmla="*/ 282 h 301"/>
              <a:gd name="T54" fmla="*/ 115 w 268"/>
              <a:gd name="T55" fmla="*/ 225 h 301"/>
              <a:gd name="T56" fmla="*/ 172 w 268"/>
              <a:gd name="T57" fmla="*/ 282 h 301"/>
              <a:gd name="T58" fmla="*/ 134 w 268"/>
              <a:gd name="T59" fmla="*/ 148 h 301"/>
              <a:gd name="T60" fmla="*/ 115 w 268"/>
              <a:gd name="T61" fmla="*/ 167 h 301"/>
              <a:gd name="T62" fmla="*/ 134 w 268"/>
              <a:gd name="T63" fmla="*/ 148 h 301"/>
              <a:gd name="T64" fmla="*/ 134 w 268"/>
              <a:gd name="T65" fmla="*/ 206 h 301"/>
              <a:gd name="T66" fmla="*/ 115 w 268"/>
              <a:gd name="T67" fmla="*/ 186 h 301"/>
              <a:gd name="T68" fmla="*/ 172 w 268"/>
              <a:gd name="T69" fmla="*/ 148 h 301"/>
              <a:gd name="T70" fmla="*/ 153 w 268"/>
              <a:gd name="T71" fmla="*/ 167 h 301"/>
              <a:gd name="T72" fmla="*/ 172 w 268"/>
              <a:gd name="T73" fmla="*/ 148 h 301"/>
              <a:gd name="T74" fmla="*/ 172 w 268"/>
              <a:gd name="T75" fmla="*/ 206 h 301"/>
              <a:gd name="T76" fmla="*/ 153 w 268"/>
              <a:gd name="T77" fmla="*/ 18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301">
                <a:moveTo>
                  <a:pt x="172" y="0"/>
                </a:moveTo>
                <a:lnTo>
                  <a:pt x="268" y="96"/>
                </a:lnTo>
                <a:lnTo>
                  <a:pt x="268" y="301"/>
                </a:lnTo>
                <a:lnTo>
                  <a:pt x="248" y="301"/>
                </a:lnTo>
                <a:lnTo>
                  <a:pt x="248" y="104"/>
                </a:lnTo>
                <a:lnTo>
                  <a:pt x="191" y="46"/>
                </a:lnTo>
                <a:lnTo>
                  <a:pt x="191" y="110"/>
                </a:lnTo>
                <a:lnTo>
                  <a:pt x="210" y="110"/>
                </a:lnTo>
                <a:lnTo>
                  <a:pt x="210" y="301"/>
                </a:lnTo>
                <a:lnTo>
                  <a:pt x="153" y="301"/>
                </a:lnTo>
                <a:lnTo>
                  <a:pt x="153" y="244"/>
                </a:lnTo>
                <a:lnTo>
                  <a:pt x="134" y="244"/>
                </a:lnTo>
                <a:lnTo>
                  <a:pt x="134" y="301"/>
                </a:lnTo>
                <a:lnTo>
                  <a:pt x="76" y="301"/>
                </a:lnTo>
                <a:lnTo>
                  <a:pt x="76" y="110"/>
                </a:lnTo>
                <a:lnTo>
                  <a:pt x="134" y="110"/>
                </a:lnTo>
                <a:lnTo>
                  <a:pt x="134" y="91"/>
                </a:lnTo>
                <a:lnTo>
                  <a:pt x="19" y="91"/>
                </a:lnTo>
                <a:lnTo>
                  <a:pt x="19" y="301"/>
                </a:lnTo>
                <a:lnTo>
                  <a:pt x="0" y="301"/>
                </a:lnTo>
                <a:lnTo>
                  <a:pt x="0" y="72"/>
                </a:lnTo>
                <a:lnTo>
                  <a:pt x="153" y="72"/>
                </a:lnTo>
                <a:lnTo>
                  <a:pt x="153" y="110"/>
                </a:lnTo>
                <a:lnTo>
                  <a:pt x="172" y="110"/>
                </a:lnTo>
                <a:lnTo>
                  <a:pt x="172" y="0"/>
                </a:lnTo>
                <a:close/>
                <a:moveTo>
                  <a:pt x="38" y="129"/>
                </a:moveTo>
                <a:lnTo>
                  <a:pt x="38" y="110"/>
                </a:lnTo>
                <a:lnTo>
                  <a:pt x="57" y="110"/>
                </a:lnTo>
                <a:lnTo>
                  <a:pt x="57" y="129"/>
                </a:lnTo>
                <a:lnTo>
                  <a:pt x="38" y="129"/>
                </a:lnTo>
                <a:close/>
                <a:moveTo>
                  <a:pt x="38" y="167"/>
                </a:moveTo>
                <a:lnTo>
                  <a:pt x="38" y="148"/>
                </a:lnTo>
                <a:lnTo>
                  <a:pt x="57" y="148"/>
                </a:lnTo>
                <a:lnTo>
                  <a:pt x="57" y="167"/>
                </a:lnTo>
                <a:lnTo>
                  <a:pt x="38" y="167"/>
                </a:lnTo>
                <a:close/>
                <a:moveTo>
                  <a:pt x="38" y="206"/>
                </a:moveTo>
                <a:lnTo>
                  <a:pt x="38" y="186"/>
                </a:lnTo>
                <a:lnTo>
                  <a:pt x="57" y="186"/>
                </a:lnTo>
                <a:lnTo>
                  <a:pt x="57" y="206"/>
                </a:lnTo>
                <a:lnTo>
                  <a:pt x="38" y="206"/>
                </a:lnTo>
                <a:close/>
                <a:moveTo>
                  <a:pt x="38" y="244"/>
                </a:moveTo>
                <a:lnTo>
                  <a:pt x="38" y="225"/>
                </a:lnTo>
                <a:lnTo>
                  <a:pt x="57" y="225"/>
                </a:lnTo>
                <a:lnTo>
                  <a:pt x="57" y="244"/>
                </a:lnTo>
                <a:lnTo>
                  <a:pt x="38" y="244"/>
                </a:lnTo>
                <a:close/>
                <a:moveTo>
                  <a:pt x="38" y="282"/>
                </a:moveTo>
                <a:lnTo>
                  <a:pt x="38" y="263"/>
                </a:lnTo>
                <a:lnTo>
                  <a:pt x="57" y="263"/>
                </a:lnTo>
                <a:lnTo>
                  <a:pt x="57" y="282"/>
                </a:lnTo>
                <a:lnTo>
                  <a:pt x="38" y="282"/>
                </a:lnTo>
                <a:close/>
                <a:moveTo>
                  <a:pt x="191" y="282"/>
                </a:moveTo>
                <a:lnTo>
                  <a:pt x="191" y="129"/>
                </a:lnTo>
                <a:lnTo>
                  <a:pt x="96" y="129"/>
                </a:lnTo>
                <a:lnTo>
                  <a:pt x="96" y="282"/>
                </a:lnTo>
                <a:lnTo>
                  <a:pt x="115" y="282"/>
                </a:lnTo>
                <a:lnTo>
                  <a:pt x="115" y="225"/>
                </a:lnTo>
                <a:lnTo>
                  <a:pt x="172" y="225"/>
                </a:lnTo>
                <a:lnTo>
                  <a:pt x="172" y="282"/>
                </a:lnTo>
                <a:lnTo>
                  <a:pt x="191" y="282"/>
                </a:lnTo>
                <a:close/>
                <a:moveTo>
                  <a:pt x="134" y="148"/>
                </a:moveTo>
                <a:lnTo>
                  <a:pt x="134" y="167"/>
                </a:lnTo>
                <a:lnTo>
                  <a:pt x="115" y="167"/>
                </a:lnTo>
                <a:lnTo>
                  <a:pt x="115" y="148"/>
                </a:lnTo>
                <a:lnTo>
                  <a:pt x="134" y="148"/>
                </a:lnTo>
                <a:close/>
                <a:moveTo>
                  <a:pt x="134" y="186"/>
                </a:moveTo>
                <a:lnTo>
                  <a:pt x="134" y="206"/>
                </a:lnTo>
                <a:lnTo>
                  <a:pt x="115" y="206"/>
                </a:lnTo>
                <a:lnTo>
                  <a:pt x="115" y="186"/>
                </a:lnTo>
                <a:lnTo>
                  <a:pt x="134" y="186"/>
                </a:lnTo>
                <a:close/>
                <a:moveTo>
                  <a:pt x="172" y="148"/>
                </a:moveTo>
                <a:lnTo>
                  <a:pt x="172" y="167"/>
                </a:lnTo>
                <a:lnTo>
                  <a:pt x="153" y="167"/>
                </a:lnTo>
                <a:lnTo>
                  <a:pt x="153" y="148"/>
                </a:lnTo>
                <a:lnTo>
                  <a:pt x="172" y="148"/>
                </a:lnTo>
                <a:close/>
                <a:moveTo>
                  <a:pt x="172" y="186"/>
                </a:moveTo>
                <a:lnTo>
                  <a:pt x="172" y="206"/>
                </a:lnTo>
                <a:lnTo>
                  <a:pt x="153" y="206"/>
                </a:lnTo>
                <a:lnTo>
                  <a:pt x="153" y="186"/>
                </a:lnTo>
                <a:lnTo>
                  <a:pt x="172" y="186"/>
                </a:ln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GB" sz="2000"/>
          </a:p>
        </p:txBody>
      </p:sp>
      <p:grpSp>
        <p:nvGrpSpPr>
          <p:cNvPr id="14" name="Group 13"/>
          <p:cNvGrpSpPr/>
          <p:nvPr/>
        </p:nvGrpSpPr>
        <p:grpSpPr>
          <a:xfrm>
            <a:off x="5524228" y="4703761"/>
            <a:ext cx="1900594" cy="1481465"/>
            <a:chOff x="2243138" y="1019176"/>
            <a:chExt cx="622300" cy="481013"/>
          </a:xfrm>
          <a:solidFill>
            <a:schemeClr val="accent1"/>
          </a:solidFill>
        </p:grpSpPr>
        <p:sp>
          <p:nvSpPr>
            <p:cNvPr id="15" name="Freeform 117"/>
            <p:cNvSpPr>
              <a:spLocks/>
            </p:cNvSpPr>
            <p:nvPr/>
          </p:nvSpPr>
          <p:spPr bwMode="auto">
            <a:xfrm>
              <a:off x="2632076" y="1377951"/>
              <a:ext cx="101600" cy="11113"/>
            </a:xfrm>
            <a:custGeom>
              <a:avLst/>
              <a:gdLst>
                <a:gd name="T0" fmla="*/ 52 w 55"/>
                <a:gd name="T1" fmla="*/ 0 h 6"/>
                <a:gd name="T2" fmla="*/ 4 w 55"/>
                <a:gd name="T3" fmla="*/ 0 h 6"/>
                <a:gd name="T4" fmla="*/ 1 w 55"/>
                <a:gd name="T5" fmla="*/ 1 h 6"/>
                <a:gd name="T6" fmla="*/ 1 w 55"/>
                <a:gd name="T7" fmla="*/ 2 h 6"/>
                <a:gd name="T8" fmla="*/ 0 w 55"/>
                <a:gd name="T9" fmla="*/ 3 h 6"/>
                <a:gd name="T10" fmla="*/ 0 w 55"/>
                <a:gd name="T11" fmla="*/ 3 h 6"/>
                <a:gd name="T12" fmla="*/ 1 w 55"/>
                <a:gd name="T13" fmla="*/ 4 h 6"/>
                <a:gd name="T14" fmla="*/ 1 w 55"/>
                <a:gd name="T15" fmla="*/ 5 h 6"/>
                <a:gd name="T16" fmla="*/ 4 w 55"/>
                <a:gd name="T17" fmla="*/ 6 h 6"/>
                <a:gd name="T18" fmla="*/ 52 w 55"/>
                <a:gd name="T19" fmla="*/ 6 h 6"/>
                <a:gd name="T20" fmla="*/ 55 w 55"/>
                <a:gd name="T21" fmla="*/ 4 h 6"/>
                <a:gd name="T22" fmla="*/ 55 w 55"/>
                <a:gd name="T23" fmla="*/ 3 h 6"/>
                <a:gd name="T24" fmla="*/ 55 w 55"/>
                <a:gd name="T25" fmla="*/ 3 h 6"/>
                <a:gd name="T26" fmla="*/ 55 w 55"/>
                <a:gd name="T27" fmla="*/ 2 h 6"/>
                <a:gd name="T28" fmla="*/ 52 w 5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
                  <a:moveTo>
                    <a:pt x="52" y="0"/>
                  </a:moveTo>
                  <a:cubicBezTo>
                    <a:pt x="4" y="0"/>
                    <a:pt x="4" y="0"/>
                    <a:pt x="4" y="0"/>
                  </a:cubicBezTo>
                  <a:cubicBezTo>
                    <a:pt x="3" y="0"/>
                    <a:pt x="2" y="0"/>
                    <a:pt x="1" y="1"/>
                  </a:cubicBezTo>
                  <a:cubicBezTo>
                    <a:pt x="1" y="1"/>
                    <a:pt x="1" y="1"/>
                    <a:pt x="1" y="2"/>
                  </a:cubicBezTo>
                  <a:cubicBezTo>
                    <a:pt x="0" y="2"/>
                    <a:pt x="0" y="2"/>
                    <a:pt x="0" y="3"/>
                  </a:cubicBezTo>
                  <a:cubicBezTo>
                    <a:pt x="0" y="3"/>
                    <a:pt x="0" y="3"/>
                    <a:pt x="0" y="3"/>
                  </a:cubicBezTo>
                  <a:cubicBezTo>
                    <a:pt x="0" y="3"/>
                    <a:pt x="0" y="4"/>
                    <a:pt x="1" y="4"/>
                  </a:cubicBezTo>
                  <a:cubicBezTo>
                    <a:pt x="1" y="4"/>
                    <a:pt x="1" y="5"/>
                    <a:pt x="1" y="5"/>
                  </a:cubicBezTo>
                  <a:cubicBezTo>
                    <a:pt x="2" y="6"/>
                    <a:pt x="3" y="6"/>
                    <a:pt x="4" y="6"/>
                  </a:cubicBezTo>
                  <a:cubicBezTo>
                    <a:pt x="52" y="6"/>
                    <a:pt x="52" y="6"/>
                    <a:pt x="52" y="6"/>
                  </a:cubicBezTo>
                  <a:cubicBezTo>
                    <a:pt x="53" y="6"/>
                    <a:pt x="55" y="5"/>
                    <a:pt x="55" y="4"/>
                  </a:cubicBezTo>
                  <a:cubicBezTo>
                    <a:pt x="55" y="4"/>
                    <a:pt x="55" y="3"/>
                    <a:pt x="55" y="3"/>
                  </a:cubicBezTo>
                  <a:cubicBezTo>
                    <a:pt x="55" y="3"/>
                    <a:pt x="55" y="3"/>
                    <a:pt x="55" y="3"/>
                  </a:cubicBezTo>
                  <a:cubicBezTo>
                    <a:pt x="55" y="2"/>
                    <a:pt x="55" y="2"/>
                    <a:pt x="55" y="2"/>
                  </a:cubicBezTo>
                  <a:cubicBezTo>
                    <a:pt x="55" y="0"/>
                    <a:pt x="53" y="0"/>
                    <a:pt x="52" y="0"/>
                  </a:cubicBezTo>
                  <a:close/>
                </a:path>
              </a:pathLst>
            </a:custGeom>
            <a:grpFill/>
            <a:ln w="3175">
              <a:solidFill>
                <a:schemeClr val="accent1"/>
              </a:solidFill>
              <a:round/>
              <a:headEnd/>
              <a:tailEnd/>
            </a:ln>
          </p:spPr>
          <p:txBody>
            <a:bodyPr vert="horz" wrap="square" lIns="121920" tIns="60960" rIns="121920" bIns="60960" numCol="1" anchor="t" anchorCtr="0" compatLnSpc="1">
              <a:prstTxWarp prst="textNoShape">
                <a:avLst/>
              </a:prstTxWarp>
            </a:bodyPr>
            <a:lstStyle/>
            <a:p>
              <a:endParaRPr lang="en-GB" sz="2000">
                <a:ln w="0"/>
                <a:effectLst>
                  <a:outerShdw blurRad="38100" dist="19050" dir="2700000" algn="tl" rotWithShape="0">
                    <a:schemeClr val="dk1">
                      <a:alpha val="40000"/>
                    </a:schemeClr>
                  </a:outerShdw>
                </a:effectLst>
              </a:endParaRPr>
            </a:p>
          </p:txBody>
        </p:sp>
        <p:sp>
          <p:nvSpPr>
            <p:cNvPr id="16" name="Freeform 118"/>
            <p:cNvSpPr>
              <a:spLocks/>
            </p:cNvSpPr>
            <p:nvPr/>
          </p:nvSpPr>
          <p:spPr bwMode="auto">
            <a:xfrm>
              <a:off x="2514601" y="1377951"/>
              <a:ext cx="101600" cy="11113"/>
            </a:xfrm>
            <a:custGeom>
              <a:avLst/>
              <a:gdLst>
                <a:gd name="T0" fmla="*/ 52 w 55"/>
                <a:gd name="T1" fmla="*/ 0 h 6"/>
                <a:gd name="T2" fmla="*/ 3 w 55"/>
                <a:gd name="T3" fmla="*/ 0 h 6"/>
                <a:gd name="T4" fmla="*/ 2 w 55"/>
                <a:gd name="T5" fmla="*/ 0 h 6"/>
                <a:gd name="T6" fmla="*/ 0 w 55"/>
                <a:gd name="T7" fmla="*/ 3 h 6"/>
                <a:gd name="T8" fmla="*/ 2 w 55"/>
                <a:gd name="T9" fmla="*/ 6 h 6"/>
                <a:gd name="T10" fmla="*/ 3 w 55"/>
                <a:gd name="T11" fmla="*/ 6 h 6"/>
                <a:gd name="T12" fmla="*/ 52 w 55"/>
                <a:gd name="T13" fmla="*/ 6 h 6"/>
                <a:gd name="T14" fmla="*/ 55 w 55"/>
                <a:gd name="T15" fmla="*/ 4 h 6"/>
                <a:gd name="T16" fmla="*/ 55 w 55"/>
                <a:gd name="T17" fmla="*/ 3 h 6"/>
                <a:gd name="T18" fmla="*/ 55 w 55"/>
                <a:gd name="T19" fmla="*/ 3 h 6"/>
                <a:gd name="T20" fmla="*/ 52 w 5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
                  <a:moveTo>
                    <a:pt x="52" y="0"/>
                  </a:moveTo>
                  <a:cubicBezTo>
                    <a:pt x="3" y="0"/>
                    <a:pt x="3" y="0"/>
                    <a:pt x="3" y="0"/>
                  </a:cubicBezTo>
                  <a:cubicBezTo>
                    <a:pt x="3" y="0"/>
                    <a:pt x="2" y="0"/>
                    <a:pt x="2" y="0"/>
                  </a:cubicBezTo>
                  <a:cubicBezTo>
                    <a:pt x="1" y="0"/>
                    <a:pt x="0" y="2"/>
                    <a:pt x="0" y="3"/>
                  </a:cubicBezTo>
                  <a:cubicBezTo>
                    <a:pt x="0" y="4"/>
                    <a:pt x="1" y="5"/>
                    <a:pt x="2" y="6"/>
                  </a:cubicBezTo>
                  <a:cubicBezTo>
                    <a:pt x="2" y="6"/>
                    <a:pt x="3" y="6"/>
                    <a:pt x="3" y="6"/>
                  </a:cubicBezTo>
                  <a:cubicBezTo>
                    <a:pt x="52" y="6"/>
                    <a:pt x="52" y="6"/>
                    <a:pt x="52" y="6"/>
                  </a:cubicBezTo>
                  <a:cubicBezTo>
                    <a:pt x="53" y="6"/>
                    <a:pt x="54" y="5"/>
                    <a:pt x="55" y="4"/>
                  </a:cubicBezTo>
                  <a:cubicBezTo>
                    <a:pt x="55" y="4"/>
                    <a:pt x="55" y="3"/>
                    <a:pt x="55" y="3"/>
                  </a:cubicBezTo>
                  <a:cubicBezTo>
                    <a:pt x="55" y="3"/>
                    <a:pt x="55" y="3"/>
                    <a:pt x="55" y="3"/>
                  </a:cubicBezTo>
                  <a:cubicBezTo>
                    <a:pt x="55" y="1"/>
                    <a:pt x="54" y="0"/>
                    <a:pt x="52" y="0"/>
                  </a:cubicBezTo>
                  <a:close/>
                </a:path>
              </a:pathLst>
            </a:custGeom>
            <a:grpFill/>
            <a:ln w="3175">
              <a:solidFill>
                <a:schemeClr val="accent1"/>
              </a:solidFill>
              <a:round/>
              <a:headEnd/>
              <a:tailEnd/>
            </a:ln>
          </p:spPr>
          <p:txBody>
            <a:bodyPr vert="horz" wrap="square" lIns="121920" tIns="60960" rIns="121920" bIns="60960" numCol="1" anchor="t" anchorCtr="0" compatLnSpc="1">
              <a:prstTxWarp prst="textNoShape">
                <a:avLst/>
              </a:prstTxWarp>
            </a:bodyPr>
            <a:lstStyle/>
            <a:p>
              <a:endParaRPr lang="en-GB" sz="2000">
                <a:ln w="0"/>
                <a:effectLst>
                  <a:outerShdw blurRad="38100" dist="19050" dir="2700000" algn="tl" rotWithShape="0">
                    <a:schemeClr val="dk1">
                      <a:alpha val="40000"/>
                    </a:schemeClr>
                  </a:outerShdw>
                </a:effectLst>
              </a:endParaRPr>
            </a:p>
          </p:txBody>
        </p:sp>
        <p:sp>
          <p:nvSpPr>
            <p:cNvPr id="17" name="Freeform 119"/>
            <p:cNvSpPr>
              <a:spLocks/>
            </p:cNvSpPr>
            <p:nvPr/>
          </p:nvSpPr>
          <p:spPr bwMode="auto">
            <a:xfrm>
              <a:off x="2397126" y="1377951"/>
              <a:ext cx="101600" cy="11113"/>
            </a:xfrm>
            <a:custGeom>
              <a:avLst/>
              <a:gdLst>
                <a:gd name="T0" fmla="*/ 53 w 55"/>
                <a:gd name="T1" fmla="*/ 0 h 6"/>
                <a:gd name="T2" fmla="*/ 51 w 55"/>
                <a:gd name="T3" fmla="*/ 0 h 6"/>
                <a:gd name="T4" fmla="*/ 51 w 55"/>
                <a:gd name="T5" fmla="*/ 0 h 6"/>
                <a:gd name="T6" fmla="*/ 3 w 55"/>
                <a:gd name="T7" fmla="*/ 0 h 6"/>
                <a:gd name="T8" fmla="*/ 3 w 55"/>
                <a:gd name="T9" fmla="*/ 0 h 6"/>
                <a:gd name="T10" fmla="*/ 2 w 55"/>
                <a:gd name="T11" fmla="*/ 0 h 6"/>
                <a:gd name="T12" fmla="*/ 0 w 55"/>
                <a:gd name="T13" fmla="*/ 2 h 6"/>
                <a:gd name="T14" fmla="*/ 0 w 55"/>
                <a:gd name="T15" fmla="*/ 3 h 6"/>
                <a:gd name="T16" fmla="*/ 0 w 55"/>
                <a:gd name="T17" fmla="*/ 3 h 6"/>
                <a:gd name="T18" fmla="*/ 0 w 55"/>
                <a:gd name="T19" fmla="*/ 4 h 6"/>
                <a:gd name="T20" fmla="*/ 2 w 55"/>
                <a:gd name="T21" fmla="*/ 6 h 6"/>
                <a:gd name="T22" fmla="*/ 3 w 55"/>
                <a:gd name="T23" fmla="*/ 6 h 6"/>
                <a:gd name="T24" fmla="*/ 3 w 55"/>
                <a:gd name="T25" fmla="*/ 6 h 6"/>
                <a:gd name="T26" fmla="*/ 51 w 55"/>
                <a:gd name="T27" fmla="*/ 6 h 6"/>
                <a:gd name="T28" fmla="*/ 51 w 55"/>
                <a:gd name="T29" fmla="*/ 6 h 6"/>
                <a:gd name="T30" fmla="*/ 53 w 55"/>
                <a:gd name="T31" fmla="*/ 6 h 6"/>
                <a:gd name="T32" fmla="*/ 54 w 55"/>
                <a:gd name="T33" fmla="*/ 4 h 6"/>
                <a:gd name="T34" fmla="*/ 55 w 55"/>
                <a:gd name="T35" fmla="*/ 3 h 6"/>
                <a:gd name="T36" fmla="*/ 55 w 55"/>
                <a:gd name="T37" fmla="*/ 3 h 6"/>
                <a:gd name="T38" fmla="*/ 54 w 55"/>
                <a:gd name="T39" fmla="*/ 2 h 6"/>
                <a:gd name="T40" fmla="*/ 53 w 55"/>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6">
                  <a:moveTo>
                    <a:pt x="53" y="0"/>
                  </a:moveTo>
                  <a:cubicBezTo>
                    <a:pt x="52" y="0"/>
                    <a:pt x="52" y="0"/>
                    <a:pt x="51" y="0"/>
                  </a:cubicBezTo>
                  <a:cubicBezTo>
                    <a:pt x="51" y="0"/>
                    <a:pt x="51" y="0"/>
                    <a:pt x="51" y="0"/>
                  </a:cubicBezTo>
                  <a:cubicBezTo>
                    <a:pt x="3" y="0"/>
                    <a:pt x="3" y="0"/>
                    <a:pt x="3" y="0"/>
                  </a:cubicBezTo>
                  <a:cubicBezTo>
                    <a:pt x="3" y="0"/>
                    <a:pt x="3" y="0"/>
                    <a:pt x="3" y="0"/>
                  </a:cubicBezTo>
                  <a:cubicBezTo>
                    <a:pt x="2" y="0"/>
                    <a:pt x="2" y="0"/>
                    <a:pt x="2" y="0"/>
                  </a:cubicBezTo>
                  <a:cubicBezTo>
                    <a:pt x="1" y="0"/>
                    <a:pt x="0" y="1"/>
                    <a:pt x="0" y="2"/>
                  </a:cubicBezTo>
                  <a:cubicBezTo>
                    <a:pt x="0" y="2"/>
                    <a:pt x="0" y="2"/>
                    <a:pt x="0" y="3"/>
                  </a:cubicBezTo>
                  <a:cubicBezTo>
                    <a:pt x="0" y="3"/>
                    <a:pt x="0" y="3"/>
                    <a:pt x="0" y="3"/>
                  </a:cubicBezTo>
                  <a:cubicBezTo>
                    <a:pt x="0" y="3"/>
                    <a:pt x="0" y="4"/>
                    <a:pt x="0" y="4"/>
                  </a:cubicBezTo>
                  <a:cubicBezTo>
                    <a:pt x="0" y="5"/>
                    <a:pt x="1" y="5"/>
                    <a:pt x="2" y="6"/>
                  </a:cubicBezTo>
                  <a:cubicBezTo>
                    <a:pt x="2" y="6"/>
                    <a:pt x="2" y="6"/>
                    <a:pt x="3" y="6"/>
                  </a:cubicBezTo>
                  <a:cubicBezTo>
                    <a:pt x="3" y="6"/>
                    <a:pt x="3" y="6"/>
                    <a:pt x="3" y="6"/>
                  </a:cubicBezTo>
                  <a:cubicBezTo>
                    <a:pt x="51" y="6"/>
                    <a:pt x="51" y="6"/>
                    <a:pt x="51" y="6"/>
                  </a:cubicBezTo>
                  <a:cubicBezTo>
                    <a:pt x="51" y="6"/>
                    <a:pt x="51" y="6"/>
                    <a:pt x="51" y="6"/>
                  </a:cubicBezTo>
                  <a:cubicBezTo>
                    <a:pt x="52" y="6"/>
                    <a:pt x="52" y="6"/>
                    <a:pt x="53" y="6"/>
                  </a:cubicBezTo>
                  <a:cubicBezTo>
                    <a:pt x="53" y="5"/>
                    <a:pt x="54" y="5"/>
                    <a:pt x="54" y="4"/>
                  </a:cubicBezTo>
                  <a:cubicBezTo>
                    <a:pt x="55" y="4"/>
                    <a:pt x="55" y="3"/>
                    <a:pt x="55" y="3"/>
                  </a:cubicBezTo>
                  <a:cubicBezTo>
                    <a:pt x="55" y="3"/>
                    <a:pt x="55" y="3"/>
                    <a:pt x="55" y="3"/>
                  </a:cubicBezTo>
                  <a:cubicBezTo>
                    <a:pt x="55" y="2"/>
                    <a:pt x="55" y="2"/>
                    <a:pt x="54" y="2"/>
                  </a:cubicBezTo>
                  <a:cubicBezTo>
                    <a:pt x="54" y="1"/>
                    <a:pt x="53" y="0"/>
                    <a:pt x="53" y="0"/>
                  </a:cubicBezTo>
                  <a:close/>
                </a:path>
              </a:pathLst>
            </a:custGeom>
            <a:grpFill/>
            <a:ln w="3175">
              <a:solidFill>
                <a:schemeClr val="accent1"/>
              </a:solidFill>
              <a:round/>
              <a:headEnd/>
              <a:tailEnd/>
            </a:ln>
          </p:spPr>
          <p:txBody>
            <a:bodyPr vert="horz" wrap="square" lIns="121920" tIns="60960" rIns="121920" bIns="60960" numCol="1" anchor="t" anchorCtr="0" compatLnSpc="1">
              <a:prstTxWarp prst="textNoShape">
                <a:avLst/>
              </a:prstTxWarp>
            </a:bodyPr>
            <a:lstStyle/>
            <a:p>
              <a:endParaRPr lang="en-GB" sz="2000">
                <a:ln w="0"/>
                <a:effectLst>
                  <a:outerShdw blurRad="38100" dist="19050" dir="2700000" algn="tl" rotWithShape="0">
                    <a:schemeClr val="dk1">
                      <a:alpha val="40000"/>
                    </a:schemeClr>
                  </a:outerShdw>
                </a:effectLst>
              </a:endParaRPr>
            </a:p>
          </p:txBody>
        </p:sp>
        <p:sp>
          <p:nvSpPr>
            <p:cNvPr id="18" name="Freeform 120"/>
            <p:cNvSpPr>
              <a:spLocks noEditPoints="1"/>
            </p:cNvSpPr>
            <p:nvPr/>
          </p:nvSpPr>
          <p:spPr bwMode="auto">
            <a:xfrm>
              <a:off x="2243138" y="1019176"/>
              <a:ext cx="622300" cy="481013"/>
            </a:xfrm>
            <a:custGeom>
              <a:avLst/>
              <a:gdLst>
                <a:gd name="T0" fmla="*/ 287 w 333"/>
                <a:gd name="T1" fmla="*/ 2 h 258"/>
                <a:gd name="T2" fmla="*/ 281 w 333"/>
                <a:gd name="T3" fmla="*/ 2 h 258"/>
                <a:gd name="T4" fmla="*/ 270 w 333"/>
                <a:gd name="T5" fmla="*/ 18 h 258"/>
                <a:gd name="T6" fmla="*/ 247 w 333"/>
                <a:gd name="T7" fmla="*/ 52 h 258"/>
                <a:gd name="T8" fmla="*/ 235 w 333"/>
                <a:gd name="T9" fmla="*/ 87 h 258"/>
                <a:gd name="T10" fmla="*/ 243 w 333"/>
                <a:gd name="T11" fmla="*/ 113 h 258"/>
                <a:gd name="T12" fmla="*/ 264 w 333"/>
                <a:gd name="T13" fmla="*/ 130 h 258"/>
                <a:gd name="T14" fmla="*/ 281 w 333"/>
                <a:gd name="T15" fmla="*/ 134 h 258"/>
                <a:gd name="T16" fmla="*/ 278 w 333"/>
                <a:gd name="T17" fmla="*/ 153 h 258"/>
                <a:gd name="T18" fmla="*/ 205 w 333"/>
                <a:gd name="T19" fmla="*/ 150 h 258"/>
                <a:gd name="T20" fmla="*/ 201 w 333"/>
                <a:gd name="T21" fmla="*/ 61 h 258"/>
                <a:gd name="T22" fmla="*/ 151 w 333"/>
                <a:gd name="T23" fmla="*/ 64 h 258"/>
                <a:gd name="T24" fmla="*/ 134 w 333"/>
                <a:gd name="T25" fmla="*/ 150 h 258"/>
                <a:gd name="T26" fmla="*/ 131 w 333"/>
                <a:gd name="T27" fmla="*/ 39 h 258"/>
                <a:gd name="T28" fmla="*/ 81 w 333"/>
                <a:gd name="T29" fmla="*/ 42 h 258"/>
                <a:gd name="T30" fmla="*/ 64 w 333"/>
                <a:gd name="T31" fmla="*/ 150 h 258"/>
                <a:gd name="T32" fmla="*/ 61 w 333"/>
                <a:gd name="T33" fmla="*/ 18 h 258"/>
                <a:gd name="T34" fmla="*/ 11 w 333"/>
                <a:gd name="T35" fmla="*/ 21 h 258"/>
                <a:gd name="T36" fmla="*/ 3 w 333"/>
                <a:gd name="T37" fmla="*/ 233 h 258"/>
                <a:gd name="T38" fmla="*/ 0 w 333"/>
                <a:gd name="T39" fmla="*/ 237 h 258"/>
                <a:gd name="T40" fmla="*/ 3 w 333"/>
                <a:gd name="T41" fmla="*/ 258 h 258"/>
                <a:gd name="T42" fmla="*/ 298 w 333"/>
                <a:gd name="T43" fmla="*/ 254 h 258"/>
                <a:gd name="T44" fmla="*/ 298 w 333"/>
                <a:gd name="T45" fmla="*/ 235 h 258"/>
                <a:gd name="T46" fmla="*/ 287 w 333"/>
                <a:gd name="T47" fmla="*/ 233 h 258"/>
                <a:gd name="T48" fmla="*/ 287 w 333"/>
                <a:gd name="T49" fmla="*/ 169 h 258"/>
                <a:gd name="T50" fmla="*/ 296 w 333"/>
                <a:gd name="T51" fmla="*/ 133 h 258"/>
                <a:gd name="T52" fmla="*/ 310 w 333"/>
                <a:gd name="T53" fmla="*/ 127 h 258"/>
                <a:gd name="T54" fmla="*/ 330 w 333"/>
                <a:gd name="T55" fmla="*/ 104 h 258"/>
                <a:gd name="T56" fmla="*/ 329 w 333"/>
                <a:gd name="T57" fmla="*/ 67 h 258"/>
                <a:gd name="T58" fmla="*/ 273 w 333"/>
                <a:gd name="T59" fmla="*/ 126 h 258"/>
                <a:gd name="T60" fmla="*/ 248 w 333"/>
                <a:gd name="T61" fmla="*/ 109 h 258"/>
                <a:gd name="T62" fmla="*/ 243 w 333"/>
                <a:gd name="T63" fmla="*/ 99 h 258"/>
                <a:gd name="T64" fmla="*/ 241 w 333"/>
                <a:gd name="T65" fmla="*/ 87 h 258"/>
                <a:gd name="T66" fmla="*/ 253 w 333"/>
                <a:gd name="T67" fmla="*/ 55 h 258"/>
                <a:gd name="T68" fmla="*/ 275 w 333"/>
                <a:gd name="T69" fmla="*/ 22 h 258"/>
                <a:gd name="T70" fmla="*/ 281 w 333"/>
                <a:gd name="T71" fmla="*/ 127 h 258"/>
                <a:gd name="T72" fmla="*/ 158 w 333"/>
                <a:gd name="T73" fmla="*/ 68 h 258"/>
                <a:gd name="T74" fmla="*/ 198 w 333"/>
                <a:gd name="T75" fmla="*/ 150 h 258"/>
                <a:gd name="T76" fmla="*/ 158 w 333"/>
                <a:gd name="T77" fmla="*/ 68 h 258"/>
                <a:gd name="T78" fmla="*/ 128 w 333"/>
                <a:gd name="T79" fmla="*/ 45 h 258"/>
                <a:gd name="T80" fmla="*/ 88 w 333"/>
                <a:gd name="T81" fmla="*/ 150 h 258"/>
                <a:gd name="T82" fmla="*/ 64 w 333"/>
                <a:gd name="T83" fmla="*/ 156 h 258"/>
                <a:gd name="T84" fmla="*/ 131 w 333"/>
                <a:gd name="T85" fmla="*/ 156 h 258"/>
                <a:gd name="T86" fmla="*/ 201 w 333"/>
                <a:gd name="T87" fmla="*/ 156 h 258"/>
                <a:gd name="T88" fmla="*/ 277 w 333"/>
                <a:gd name="T89" fmla="*/ 160 h 258"/>
                <a:gd name="T90" fmla="*/ 281 w 333"/>
                <a:gd name="T91" fmla="*/ 169 h 258"/>
                <a:gd name="T92" fmla="*/ 281 w 333"/>
                <a:gd name="T93" fmla="*/ 233 h 258"/>
                <a:gd name="T94" fmla="*/ 64 w 333"/>
                <a:gd name="T95" fmla="*/ 156 h 258"/>
                <a:gd name="T96" fmla="*/ 58 w 333"/>
                <a:gd name="T97" fmla="*/ 24 h 258"/>
                <a:gd name="T98" fmla="*/ 58 w 333"/>
                <a:gd name="T99" fmla="*/ 153 h 258"/>
                <a:gd name="T100" fmla="*/ 18 w 333"/>
                <a:gd name="T101" fmla="*/ 233 h 258"/>
                <a:gd name="T102" fmla="*/ 292 w 333"/>
                <a:gd name="T103" fmla="*/ 240 h 258"/>
                <a:gd name="T104" fmla="*/ 7 w 333"/>
                <a:gd name="T105" fmla="*/ 251 h 258"/>
                <a:gd name="T106" fmla="*/ 14 w 333"/>
                <a:gd name="T107" fmla="*/ 240 h 258"/>
                <a:gd name="T108" fmla="*/ 284 w 333"/>
                <a:gd name="T109" fmla="*/ 240 h 258"/>
                <a:gd name="T110" fmla="*/ 326 w 333"/>
                <a:gd name="T111" fmla="*/ 93 h 258"/>
                <a:gd name="T112" fmla="*/ 323 w 333"/>
                <a:gd name="T113" fmla="*/ 104 h 258"/>
                <a:gd name="T114" fmla="*/ 301 w 333"/>
                <a:gd name="T115" fmla="*/ 124 h 258"/>
                <a:gd name="T116" fmla="*/ 287 w 333"/>
                <a:gd name="T117" fmla="*/ 127 h 258"/>
                <a:gd name="T118" fmla="*/ 292 w 333"/>
                <a:gd name="T119" fmla="*/ 22 h 258"/>
                <a:gd name="T120" fmla="*/ 327 w 333"/>
                <a:gd name="T121" fmla="*/ 8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 h="258">
                  <a:moveTo>
                    <a:pt x="298" y="18"/>
                  </a:moveTo>
                  <a:cubicBezTo>
                    <a:pt x="293" y="12"/>
                    <a:pt x="289" y="6"/>
                    <a:pt x="287" y="2"/>
                  </a:cubicBezTo>
                  <a:cubicBezTo>
                    <a:pt x="286" y="1"/>
                    <a:pt x="285" y="0"/>
                    <a:pt x="284" y="0"/>
                  </a:cubicBezTo>
                  <a:cubicBezTo>
                    <a:pt x="283" y="0"/>
                    <a:pt x="282" y="1"/>
                    <a:pt x="281" y="2"/>
                  </a:cubicBezTo>
                  <a:cubicBezTo>
                    <a:pt x="281" y="2"/>
                    <a:pt x="281" y="2"/>
                    <a:pt x="281" y="2"/>
                  </a:cubicBezTo>
                  <a:cubicBezTo>
                    <a:pt x="279" y="6"/>
                    <a:pt x="275" y="12"/>
                    <a:pt x="270" y="18"/>
                  </a:cubicBezTo>
                  <a:cubicBezTo>
                    <a:pt x="265" y="25"/>
                    <a:pt x="259" y="34"/>
                    <a:pt x="254" y="42"/>
                  </a:cubicBezTo>
                  <a:cubicBezTo>
                    <a:pt x="251" y="45"/>
                    <a:pt x="249" y="49"/>
                    <a:pt x="247" y="52"/>
                  </a:cubicBezTo>
                  <a:cubicBezTo>
                    <a:pt x="243" y="58"/>
                    <a:pt x="240" y="64"/>
                    <a:pt x="239" y="67"/>
                  </a:cubicBezTo>
                  <a:cubicBezTo>
                    <a:pt x="236" y="74"/>
                    <a:pt x="235" y="80"/>
                    <a:pt x="235" y="87"/>
                  </a:cubicBezTo>
                  <a:cubicBezTo>
                    <a:pt x="235" y="93"/>
                    <a:pt x="236" y="98"/>
                    <a:pt x="238" y="104"/>
                  </a:cubicBezTo>
                  <a:cubicBezTo>
                    <a:pt x="239" y="107"/>
                    <a:pt x="241" y="110"/>
                    <a:pt x="243" y="113"/>
                  </a:cubicBezTo>
                  <a:cubicBezTo>
                    <a:pt x="246" y="118"/>
                    <a:pt x="250" y="122"/>
                    <a:pt x="255" y="125"/>
                  </a:cubicBezTo>
                  <a:cubicBezTo>
                    <a:pt x="258" y="127"/>
                    <a:pt x="261" y="129"/>
                    <a:pt x="264" y="130"/>
                  </a:cubicBezTo>
                  <a:cubicBezTo>
                    <a:pt x="266" y="131"/>
                    <a:pt x="269" y="132"/>
                    <a:pt x="272" y="133"/>
                  </a:cubicBezTo>
                  <a:cubicBezTo>
                    <a:pt x="275" y="133"/>
                    <a:pt x="278" y="134"/>
                    <a:pt x="281" y="134"/>
                  </a:cubicBezTo>
                  <a:cubicBezTo>
                    <a:pt x="281" y="155"/>
                    <a:pt x="281" y="155"/>
                    <a:pt x="281" y="155"/>
                  </a:cubicBezTo>
                  <a:cubicBezTo>
                    <a:pt x="280" y="154"/>
                    <a:pt x="279" y="153"/>
                    <a:pt x="278" y="153"/>
                  </a:cubicBezTo>
                  <a:cubicBezTo>
                    <a:pt x="275" y="151"/>
                    <a:pt x="271" y="150"/>
                    <a:pt x="268" y="150"/>
                  </a:cubicBezTo>
                  <a:cubicBezTo>
                    <a:pt x="205" y="150"/>
                    <a:pt x="205" y="150"/>
                    <a:pt x="205" y="150"/>
                  </a:cubicBezTo>
                  <a:cubicBezTo>
                    <a:pt x="205" y="64"/>
                    <a:pt x="205" y="64"/>
                    <a:pt x="205" y="64"/>
                  </a:cubicBezTo>
                  <a:cubicBezTo>
                    <a:pt x="205" y="63"/>
                    <a:pt x="203" y="61"/>
                    <a:pt x="201" y="61"/>
                  </a:cubicBezTo>
                  <a:cubicBezTo>
                    <a:pt x="155" y="61"/>
                    <a:pt x="155" y="61"/>
                    <a:pt x="155" y="61"/>
                  </a:cubicBezTo>
                  <a:cubicBezTo>
                    <a:pt x="153" y="61"/>
                    <a:pt x="151" y="63"/>
                    <a:pt x="151" y="64"/>
                  </a:cubicBezTo>
                  <a:cubicBezTo>
                    <a:pt x="151" y="150"/>
                    <a:pt x="151" y="150"/>
                    <a:pt x="151" y="150"/>
                  </a:cubicBezTo>
                  <a:cubicBezTo>
                    <a:pt x="134" y="150"/>
                    <a:pt x="134" y="150"/>
                    <a:pt x="134" y="150"/>
                  </a:cubicBezTo>
                  <a:cubicBezTo>
                    <a:pt x="134" y="42"/>
                    <a:pt x="134" y="42"/>
                    <a:pt x="134" y="42"/>
                  </a:cubicBezTo>
                  <a:cubicBezTo>
                    <a:pt x="134" y="40"/>
                    <a:pt x="133" y="39"/>
                    <a:pt x="131" y="39"/>
                  </a:cubicBezTo>
                  <a:cubicBezTo>
                    <a:pt x="85" y="39"/>
                    <a:pt x="85" y="39"/>
                    <a:pt x="85" y="39"/>
                  </a:cubicBezTo>
                  <a:cubicBezTo>
                    <a:pt x="83" y="39"/>
                    <a:pt x="81" y="40"/>
                    <a:pt x="81" y="42"/>
                  </a:cubicBezTo>
                  <a:cubicBezTo>
                    <a:pt x="81" y="150"/>
                    <a:pt x="81" y="150"/>
                    <a:pt x="81" y="150"/>
                  </a:cubicBezTo>
                  <a:cubicBezTo>
                    <a:pt x="64" y="150"/>
                    <a:pt x="64" y="150"/>
                    <a:pt x="64" y="150"/>
                  </a:cubicBezTo>
                  <a:cubicBezTo>
                    <a:pt x="64" y="21"/>
                    <a:pt x="64" y="21"/>
                    <a:pt x="64" y="21"/>
                  </a:cubicBezTo>
                  <a:cubicBezTo>
                    <a:pt x="64" y="19"/>
                    <a:pt x="63" y="18"/>
                    <a:pt x="61" y="18"/>
                  </a:cubicBezTo>
                  <a:cubicBezTo>
                    <a:pt x="14" y="18"/>
                    <a:pt x="14" y="18"/>
                    <a:pt x="14" y="18"/>
                  </a:cubicBezTo>
                  <a:cubicBezTo>
                    <a:pt x="13" y="18"/>
                    <a:pt x="11" y="19"/>
                    <a:pt x="11" y="21"/>
                  </a:cubicBezTo>
                  <a:cubicBezTo>
                    <a:pt x="11" y="233"/>
                    <a:pt x="11" y="233"/>
                    <a:pt x="11" y="233"/>
                  </a:cubicBezTo>
                  <a:cubicBezTo>
                    <a:pt x="3" y="233"/>
                    <a:pt x="3" y="233"/>
                    <a:pt x="3" y="233"/>
                  </a:cubicBezTo>
                  <a:cubicBezTo>
                    <a:pt x="2" y="233"/>
                    <a:pt x="1" y="234"/>
                    <a:pt x="1" y="235"/>
                  </a:cubicBezTo>
                  <a:cubicBezTo>
                    <a:pt x="0" y="236"/>
                    <a:pt x="0" y="236"/>
                    <a:pt x="0" y="237"/>
                  </a:cubicBezTo>
                  <a:cubicBezTo>
                    <a:pt x="0" y="254"/>
                    <a:pt x="0" y="254"/>
                    <a:pt x="0" y="254"/>
                  </a:cubicBezTo>
                  <a:cubicBezTo>
                    <a:pt x="0" y="256"/>
                    <a:pt x="2" y="258"/>
                    <a:pt x="3" y="258"/>
                  </a:cubicBezTo>
                  <a:cubicBezTo>
                    <a:pt x="295" y="258"/>
                    <a:pt x="295" y="258"/>
                    <a:pt x="295" y="258"/>
                  </a:cubicBezTo>
                  <a:cubicBezTo>
                    <a:pt x="297" y="258"/>
                    <a:pt x="298" y="256"/>
                    <a:pt x="298" y="254"/>
                  </a:cubicBezTo>
                  <a:cubicBezTo>
                    <a:pt x="298" y="237"/>
                    <a:pt x="298" y="237"/>
                    <a:pt x="298" y="237"/>
                  </a:cubicBezTo>
                  <a:cubicBezTo>
                    <a:pt x="298" y="236"/>
                    <a:pt x="298" y="236"/>
                    <a:pt x="298" y="235"/>
                  </a:cubicBezTo>
                  <a:cubicBezTo>
                    <a:pt x="297" y="234"/>
                    <a:pt x="296" y="233"/>
                    <a:pt x="295" y="233"/>
                  </a:cubicBezTo>
                  <a:cubicBezTo>
                    <a:pt x="287" y="233"/>
                    <a:pt x="287" y="233"/>
                    <a:pt x="287" y="233"/>
                  </a:cubicBezTo>
                  <a:cubicBezTo>
                    <a:pt x="287" y="184"/>
                    <a:pt x="287" y="184"/>
                    <a:pt x="287" y="184"/>
                  </a:cubicBezTo>
                  <a:cubicBezTo>
                    <a:pt x="287" y="169"/>
                    <a:pt x="287" y="169"/>
                    <a:pt x="287" y="169"/>
                  </a:cubicBezTo>
                  <a:cubicBezTo>
                    <a:pt x="287" y="134"/>
                    <a:pt x="287" y="134"/>
                    <a:pt x="287" y="134"/>
                  </a:cubicBezTo>
                  <a:cubicBezTo>
                    <a:pt x="290" y="134"/>
                    <a:pt x="293" y="133"/>
                    <a:pt x="296" y="133"/>
                  </a:cubicBezTo>
                  <a:cubicBezTo>
                    <a:pt x="299" y="132"/>
                    <a:pt x="301" y="131"/>
                    <a:pt x="304" y="130"/>
                  </a:cubicBezTo>
                  <a:cubicBezTo>
                    <a:pt x="306" y="129"/>
                    <a:pt x="308" y="128"/>
                    <a:pt x="310" y="127"/>
                  </a:cubicBezTo>
                  <a:cubicBezTo>
                    <a:pt x="316" y="123"/>
                    <a:pt x="321" y="118"/>
                    <a:pt x="325" y="113"/>
                  </a:cubicBezTo>
                  <a:cubicBezTo>
                    <a:pt x="327" y="110"/>
                    <a:pt x="329" y="107"/>
                    <a:pt x="330" y="104"/>
                  </a:cubicBezTo>
                  <a:cubicBezTo>
                    <a:pt x="332" y="98"/>
                    <a:pt x="333" y="93"/>
                    <a:pt x="333" y="87"/>
                  </a:cubicBezTo>
                  <a:cubicBezTo>
                    <a:pt x="333" y="80"/>
                    <a:pt x="332" y="74"/>
                    <a:pt x="329" y="67"/>
                  </a:cubicBezTo>
                  <a:cubicBezTo>
                    <a:pt x="325" y="57"/>
                    <a:pt x="310" y="35"/>
                    <a:pt x="298" y="18"/>
                  </a:cubicBezTo>
                  <a:close/>
                  <a:moveTo>
                    <a:pt x="273" y="126"/>
                  </a:moveTo>
                  <a:cubicBezTo>
                    <a:pt x="271" y="126"/>
                    <a:pt x="269" y="125"/>
                    <a:pt x="266" y="124"/>
                  </a:cubicBezTo>
                  <a:cubicBezTo>
                    <a:pt x="259" y="121"/>
                    <a:pt x="252" y="116"/>
                    <a:pt x="248" y="109"/>
                  </a:cubicBezTo>
                  <a:cubicBezTo>
                    <a:pt x="247" y="107"/>
                    <a:pt x="246" y="106"/>
                    <a:pt x="245" y="104"/>
                  </a:cubicBezTo>
                  <a:cubicBezTo>
                    <a:pt x="244" y="102"/>
                    <a:pt x="243" y="100"/>
                    <a:pt x="243" y="99"/>
                  </a:cubicBezTo>
                  <a:cubicBezTo>
                    <a:pt x="242" y="97"/>
                    <a:pt x="242" y="95"/>
                    <a:pt x="242" y="93"/>
                  </a:cubicBezTo>
                  <a:cubicBezTo>
                    <a:pt x="241" y="91"/>
                    <a:pt x="241" y="89"/>
                    <a:pt x="241" y="87"/>
                  </a:cubicBezTo>
                  <a:cubicBezTo>
                    <a:pt x="241" y="81"/>
                    <a:pt x="242" y="76"/>
                    <a:pt x="244" y="70"/>
                  </a:cubicBezTo>
                  <a:cubicBezTo>
                    <a:pt x="246" y="66"/>
                    <a:pt x="249" y="61"/>
                    <a:pt x="253" y="55"/>
                  </a:cubicBezTo>
                  <a:cubicBezTo>
                    <a:pt x="256" y="51"/>
                    <a:pt x="258" y="46"/>
                    <a:pt x="262" y="42"/>
                  </a:cubicBezTo>
                  <a:cubicBezTo>
                    <a:pt x="266" y="35"/>
                    <a:pt x="271" y="28"/>
                    <a:pt x="275" y="22"/>
                  </a:cubicBezTo>
                  <a:cubicBezTo>
                    <a:pt x="277" y="19"/>
                    <a:pt x="279" y="16"/>
                    <a:pt x="281" y="14"/>
                  </a:cubicBezTo>
                  <a:cubicBezTo>
                    <a:pt x="281" y="127"/>
                    <a:pt x="281" y="127"/>
                    <a:pt x="281" y="127"/>
                  </a:cubicBezTo>
                  <a:cubicBezTo>
                    <a:pt x="278" y="127"/>
                    <a:pt x="276" y="127"/>
                    <a:pt x="273" y="126"/>
                  </a:cubicBezTo>
                  <a:close/>
                  <a:moveTo>
                    <a:pt x="158" y="68"/>
                  </a:moveTo>
                  <a:cubicBezTo>
                    <a:pt x="198" y="68"/>
                    <a:pt x="198" y="68"/>
                    <a:pt x="198" y="68"/>
                  </a:cubicBezTo>
                  <a:cubicBezTo>
                    <a:pt x="198" y="150"/>
                    <a:pt x="198" y="150"/>
                    <a:pt x="198" y="150"/>
                  </a:cubicBezTo>
                  <a:cubicBezTo>
                    <a:pt x="158" y="150"/>
                    <a:pt x="158" y="150"/>
                    <a:pt x="158" y="150"/>
                  </a:cubicBezTo>
                  <a:lnTo>
                    <a:pt x="158" y="68"/>
                  </a:lnTo>
                  <a:close/>
                  <a:moveTo>
                    <a:pt x="88" y="45"/>
                  </a:moveTo>
                  <a:cubicBezTo>
                    <a:pt x="128" y="45"/>
                    <a:pt x="128" y="45"/>
                    <a:pt x="128" y="45"/>
                  </a:cubicBezTo>
                  <a:cubicBezTo>
                    <a:pt x="128" y="150"/>
                    <a:pt x="128" y="150"/>
                    <a:pt x="128" y="150"/>
                  </a:cubicBezTo>
                  <a:cubicBezTo>
                    <a:pt x="88" y="150"/>
                    <a:pt x="88" y="150"/>
                    <a:pt x="88" y="150"/>
                  </a:cubicBezTo>
                  <a:lnTo>
                    <a:pt x="88" y="45"/>
                  </a:lnTo>
                  <a:close/>
                  <a:moveTo>
                    <a:pt x="64" y="156"/>
                  </a:moveTo>
                  <a:cubicBezTo>
                    <a:pt x="85" y="156"/>
                    <a:pt x="85" y="156"/>
                    <a:pt x="85" y="156"/>
                  </a:cubicBezTo>
                  <a:cubicBezTo>
                    <a:pt x="131" y="156"/>
                    <a:pt x="131" y="156"/>
                    <a:pt x="131" y="156"/>
                  </a:cubicBezTo>
                  <a:cubicBezTo>
                    <a:pt x="155" y="156"/>
                    <a:pt x="155" y="156"/>
                    <a:pt x="155" y="156"/>
                  </a:cubicBezTo>
                  <a:cubicBezTo>
                    <a:pt x="201" y="156"/>
                    <a:pt x="201" y="156"/>
                    <a:pt x="201" y="156"/>
                  </a:cubicBezTo>
                  <a:cubicBezTo>
                    <a:pt x="268" y="156"/>
                    <a:pt x="268" y="156"/>
                    <a:pt x="268" y="156"/>
                  </a:cubicBezTo>
                  <a:cubicBezTo>
                    <a:pt x="271" y="156"/>
                    <a:pt x="275" y="158"/>
                    <a:pt x="277" y="160"/>
                  </a:cubicBezTo>
                  <a:cubicBezTo>
                    <a:pt x="278" y="161"/>
                    <a:pt x="279" y="163"/>
                    <a:pt x="280" y="164"/>
                  </a:cubicBezTo>
                  <a:cubicBezTo>
                    <a:pt x="280" y="166"/>
                    <a:pt x="281" y="168"/>
                    <a:pt x="281" y="169"/>
                  </a:cubicBezTo>
                  <a:cubicBezTo>
                    <a:pt x="281" y="184"/>
                    <a:pt x="281" y="184"/>
                    <a:pt x="281" y="184"/>
                  </a:cubicBezTo>
                  <a:cubicBezTo>
                    <a:pt x="281" y="233"/>
                    <a:pt x="281" y="233"/>
                    <a:pt x="281" y="233"/>
                  </a:cubicBezTo>
                  <a:cubicBezTo>
                    <a:pt x="64" y="233"/>
                    <a:pt x="64" y="233"/>
                    <a:pt x="64" y="233"/>
                  </a:cubicBezTo>
                  <a:lnTo>
                    <a:pt x="64" y="156"/>
                  </a:lnTo>
                  <a:close/>
                  <a:moveTo>
                    <a:pt x="18" y="24"/>
                  </a:moveTo>
                  <a:cubicBezTo>
                    <a:pt x="58" y="24"/>
                    <a:pt x="58" y="24"/>
                    <a:pt x="58" y="24"/>
                  </a:cubicBezTo>
                  <a:cubicBezTo>
                    <a:pt x="58" y="153"/>
                    <a:pt x="58" y="153"/>
                    <a:pt x="58" y="153"/>
                  </a:cubicBezTo>
                  <a:cubicBezTo>
                    <a:pt x="58" y="153"/>
                    <a:pt x="58" y="153"/>
                    <a:pt x="58" y="153"/>
                  </a:cubicBezTo>
                  <a:cubicBezTo>
                    <a:pt x="58" y="233"/>
                    <a:pt x="58" y="233"/>
                    <a:pt x="58" y="233"/>
                  </a:cubicBezTo>
                  <a:cubicBezTo>
                    <a:pt x="18" y="233"/>
                    <a:pt x="18" y="233"/>
                    <a:pt x="18" y="233"/>
                  </a:cubicBezTo>
                  <a:lnTo>
                    <a:pt x="18" y="24"/>
                  </a:lnTo>
                  <a:close/>
                  <a:moveTo>
                    <a:pt x="292" y="240"/>
                  </a:moveTo>
                  <a:cubicBezTo>
                    <a:pt x="292" y="251"/>
                    <a:pt x="292" y="251"/>
                    <a:pt x="292" y="251"/>
                  </a:cubicBezTo>
                  <a:cubicBezTo>
                    <a:pt x="7" y="251"/>
                    <a:pt x="7" y="251"/>
                    <a:pt x="7" y="251"/>
                  </a:cubicBezTo>
                  <a:cubicBezTo>
                    <a:pt x="7" y="240"/>
                    <a:pt x="7" y="240"/>
                    <a:pt x="7" y="240"/>
                  </a:cubicBezTo>
                  <a:cubicBezTo>
                    <a:pt x="14" y="240"/>
                    <a:pt x="14" y="240"/>
                    <a:pt x="14" y="240"/>
                  </a:cubicBezTo>
                  <a:cubicBezTo>
                    <a:pt x="61" y="240"/>
                    <a:pt x="61" y="240"/>
                    <a:pt x="61" y="240"/>
                  </a:cubicBezTo>
                  <a:cubicBezTo>
                    <a:pt x="284" y="240"/>
                    <a:pt x="284" y="240"/>
                    <a:pt x="284" y="240"/>
                  </a:cubicBezTo>
                  <a:lnTo>
                    <a:pt x="292" y="240"/>
                  </a:lnTo>
                  <a:close/>
                  <a:moveTo>
                    <a:pt x="326" y="93"/>
                  </a:moveTo>
                  <a:cubicBezTo>
                    <a:pt x="326" y="95"/>
                    <a:pt x="326" y="97"/>
                    <a:pt x="325" y="99"/>
                  </a:cubicBezTo>
                  <a:cubicBezTo>
                    <a:pt x="324" y="100"/>
                    <a:pt x="324" y="102"/>
                    <a:pt x="323" y="104"/>
                  </a:cubicBezTo>
                  <a:cubicBezTo>
                    <a:pt x="322" y="106"/>
                    <a:pt x="321" y="107"/>
                    <a:pt x="320" y="109"/>
                  </a:cubicBezTo>
                  <a:cubicBezTo>
                    <a:pt x="315" y="116"/>
                    <a:pt x="309" y="121"/>
                    <a:pt x="301" y="124"/>
                  </a:cubicBezTo>
                  <a:cubicBezTo>
                    <a:pt x="299" y="125"/>
                    <a:pt x="297" y="126"/>
                    <a:pt x="295" y="126"/>
                  </a:cubicBezTo>
                  <a:cubicBezTo>
                    <a:pt x="292" y="127"/>
                    <a:pt x="290" y="127"/>
                    <a:pt x="287" y="127"/>
                  </a:cubicBezTo>
                  <a:cubicBezTo>
                    <a:pt x="287" y="14"/>
                    <a:pt x="287" y="14"/>
                    <a:pt x="287" y="14"/>
                  </a:cubicBezTo>
                  <a:cubicBezTo>
                    <a:pt x="289" y="16"/>
                    <a:pt x="291" y="19"/>
                    <a:pt x="292" y="22"/>
                  </a:cubicBezTo>
                  <a:cubicBezTo>
                    <a:pt x="304" y="39"/>
                    <a:pt x="319" y="60"/>
                    <a:pt x="323" y="70"/>
                  </a:cubicBezTo>
                  <a:cubicBezTo>
                    <a:pt x="326" y="76"/>
                    <a:pt x="327" y="81"/>
                    <a:pt x="327" y="87"/>
                  </a:cubicBezTo>
                  <a:cubicBezTo>
                    <a:pt x="327" y="89"/>
                    <a:pt x="327" y="91"/>
                    <a:pt x="326" y="93"/>
                  </a:cubicBezTo>
                  <a:close/>
                </a:path>
              </a:pathLst>
            </a:custGeom>
            <a:grpFill/>
            <a:ln w="3175">
              <a:solidFill>
                <a:schemeClr val="accent1"/>
              </a:solidFill>
              <a:round/>
              <a:headEnd/>
              <a:tailEnd/>
            </a:ln>
          </p:spPr>
          <p:txBody>
            <a:bodyPr vert="horz" wrap="square" lIns="121920" tIns="60960" rIns="121920" bIns="60960" numCol="1" anchor="t" anchorCtr="0" compatLnSpc="1">
              <a:prstTxWarp prst="textNoShape">
                <a:avLst/>
              </a:prstTxWarp>
            </a:bodyPr>
            <a:lstStyle/>
            <a:p>
              <a:endParaRPr lang="en-GB" sz="2000">
                <a:ln w="0"/>
                <a:effectLst>
                  <a:outerShdw blurRad="38100" dist="19050" dir="2700000" algn="tl" rotWithShape="0">
                    <a:schemeClr val="dk1">
                      <a:alpha val="40000"/>
                    </a:schemeClr>
                  </a:outerShdw>
                </a:effectLst>
              </a:endParaRPr>
            </a:p>
          </p:txBody>
        </p:sp>
      </p:grpSp>
      <p:cxnSp>
        <p:nvCxnSpPr>
          <p:cNvPr id="21" name="Straight Connector 20"/>
          <p:cNvCxnSpPr/>
          <p:nvPr/>
        </p:nvCxnSpPr>
        <p:spPr>
          <a:xfrm>
            <a:off x="7144029" y="5654344"/>
            <a:ext cx="118040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324437" y="4207109"/>
            <a:ext cx="0" cy="14472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324437" y="4207109"/>
            <a:ext cx="33613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4029" y="5836403"/>
            <a:ext cx="153256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676592" y="5205046"/>
            <a:ext cx="0" cy="631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676592" y="5205046"/>
            <a:ext cx="30092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Freeform 50"/>
          <p:cNvSpPr>
            <a:spLocks noChangeAspect="1" noEditPoints="1"/>
          </p:cNvSpPr>
          <p:nvPr/>
        </p:nvSpPr>
        <p:spPr bwMode="auto">
          <a:xfrm>
            <a:off x="9199936" y="4478559"/>
            <a:ext cx="679840" cy="511261"/>
          </a:xfrm>
          <a:custGeom>
            <a:avLst/>
            <a:gdLst>
              <a:gd name="T0" fmla="*/ 8 w 104"/>
              <a:gd name="T1" fmla="*/ 44 h 78"/>
              <a:gd name="T2" fmla="*/ 1 w 104"/>
              <a:gd name="T3" fmla="*/ 35 h 78"/>
              <a:gd name="T4" fmla="*/ 0 w 104"/>
              <a:gd name="T5" fmla="*/ 23 h 78"/>
              <a:gd name="T6" fmla="*/ 5 w 104"/>
              <a:gd name="T7" fmla="*/ 12 h 78"/>
              <a:gd name="T8" fmla="*/ 10 w 104"/>
              <a:gd name="T9" fmla="*/ 3 h 78"/>
              <a:gd name="T10" fmla="*/ 14 w 104"/>
              <a:gd name="T11" fmla="*/ 1 h 78"/>
              <a:gd name="T12" fmla="*/ 20 w 104"/>
              <a:gd name="T13" fmla="*/ 2 h 78"/>
              <a:gd name="T14" fmla="*/ 25 w 104"/>
              <a:gd name="T15" fmla="*/ 8 h 78"/>
              <a:gd name="T16" fmla="*/ 29 w 104"/>
              <a:gd name="T17" fmla="*/ 16 h 78"/>
              <a:gd name="T18" fmla="*/ 32 w 104"/>
              <a:gd name="T19" fmla="*/ 24 h 78"/>
              <a:gd name="T20" fmla="*/ 31 w 104"/>
              <a:gd name="T21" fmla="*/ 35 h 78"/>
              <a:gd name="T22" fmla="*/ 24 w 104"/>
              <a:gd name="T23" fmla="*/ 44 h 78"/>
              <a:gd name="T24" fmla="*/ 19 w 104"/>
              <a:gd name="T25" fmla="*/ 65 h 78"/>
              <a:gd name="T26" fmla="*/ 13 w 104"/>
              <a:gd name="T27" fmla="*/ 46 h 78"/>
              <a:gd name="T28" fmla="*/ 104 w 104"/>
              <a:gd name="T29" fmla="*/ 78 h 78"/>
              <a:gd name="T30" fmla="*/ 0 w 104"/>
              <a:gd name="T31" fmla="*/ 72 h 78"/>
              <a:gd name="T32" fmla="*/ 16 w 104"/>
              <a:gd name="T33" fmla="*/ 7 h 78"/>
              <a:gd name="T34" fmla="*/ 13 w 104"/>
              <a:gd name="T35" fmla="*/ 10 h 78"/>
              <a:gd name="T36" fmla="*/ 10 w 104"/>
              <a:gd name="T37" fmla="*/ 17 h 78"/>
              <a:gd name="T38" fmla="*/ 8 w 104"/>
              <a:gd name="T39" fmla="*/ 21 h 78"/>
              <a:gd name="T40" fmla="*/ 6 w 104"/>
              <a:gd name="T41" fmla="*/ 30 h 78"/>
              <a:gd name="T42" fmla="*/ 9 w 104"/>
              <a:gd name="T43" fmla="*/ 37 h 78"/>
              <a:gd name="T44" fmla="*/ 16 w 104"/>
              <a:gd name="T45" fmla="*/ 39 h 78"/>
              <a:gd name="T46" fmla="*/ 23 w 104"/>
              <a:gd name="T47" fmla="*/ 37 h 78"/>
              <a:gd name="T48" fmla="*/ 26 w 104"/>
              <a:gd name="T49" fmla="*/ 30 h 78"/>
              <a:gd name="T50" fmla="*/ 24 w 104"/>
              <a:gd name="T51" fmla="*/ 21 h 78"/>
              <a:gd name="T52" fmla="*/ 22 w 104"/>
              <a:gd name="T53" fmla="*/ 17 h 78"/>
              <a:gd name="T54" fmla="*/ 19 w 104"/>
              <a:gd name="T55" fmla="*/ 10 h 78"/>
              <a:gd name="T56" fmla="*/ 16 w 104"/>
              <a:gd name="T57" fmla="*/ 7 h 78"/>
              <a:gd name="T58" fmla="*/ 39 w 104"/>
              <a:gd name="T59" fmla="*/ 35 h 78"/>
              <a:gd name="T60" fmla="*/ 103 w 104"/>
              <a:gd name="T61" fmla="*/ 35 h 78"/>
              <a:gd name="T62" fmla="*/ 97 w 104"/>
              <a:gd name="T63" fmla="*/ 37 h 78"/>
              <a:gd name="T64" fmla="*/ 78 w 104"/>
              <a:gd name="T65" fmla="*/ 65 h 78"/>
              <a:gd name="T66" fmla="*/ 65 w 104"/>
              <a:gd name="T67" fmla="*/ 46 h 78"/>
              <a:gd name="T68" fmla="*/ 45 w 104"/>
              <a:gd name="T69" fmla="*/ 65 h 78"/>
              <a:gd name="T70" fmla="*/ 43 w 104"/>
              <a:gd name="T71" fmla="*/ 39 h 78"/>
              <a:gd name="T72" fmla="*/ 58 w 104"/>
              <a:gd name="T73" fmla="*/ 59 h 78"/>
              <a:gd name="T74" fmla="*/ 84 w 104"/>
              <a:gd name="T75" fmla="*/ 39 h 78"/>
              <a:gd name="T76" fmla="*/ 91 w 104"/>
              <a:gd name="T77" fmla="*/ 59 h 78"/>
              <a:gd name="T78" fmla="*/ 71 w 104"/>
              <a:gd name="T79" fmla="*/ 12 h 78"/>
              <a:gd name="T80" fmla="*/ 52 w 104"/>
              <a:gd name="T8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 h="78">
                <a:moveTo>
                  <a:pt x="13" y="46"/>
                </a:moveTo>
                <a:cubicBezTo>
                  <a:pt x="11" y="45"/>
                  <a:pt x="9" y="45"/>
                  <a:pt x="8" y="44"/>
                </a:cubicBezTo>
                <a:cubicBezTo>
                  <a:pt x="6" y="43"/>
                  <a:pt x="5" y="41"/>
                  <a:pt x="3" y="40"/>
                </a:cubicBezTo>
                <a:cubicBezTo>
                  <a:pt x="2" y="38"/>
                  <a:pt x="1" y="37"/>
                  <a:pt x="1" y="35"/>
                </a:cubicBezTo>
                <a:cubicBezTo>
                  <a:pt x="0" y="33"/>
                  <a:pt x="0" y="32"/>
                  <a:pt x="0" y="30"/>
                </a:cubicBezTo>
                <a:cubicBezTo>
                  <a:pt x="0" y="27"/>
                  <a:pt x="0" y="25"/>
                  <a:pt x="0" y="23"/>
                </a:cubicBezTo>
                <a:cubicBezTo>
                  <a:pt x="1" y="21"/>
                  <a:pt x="2" y="19"/>
                  <a:pt x="2" y="17"/>
                </a:cubicBezTo>
                <a:cubicBezTo>
                  <a:pt x="3" y="15"/>
                  <a:pt x="4" y="13"/>
                  <a:pt x="5" y="12"/>
                </a:cubicBezTo>
                <a:cubicBezTo>
                  <a:pt x="6" y="10"/>
                  <a:pt x="7" y="8"/>
                  <a:pt x="8" y="5"/>
                </a:cubicBezTo>
                <a:cubicBezTo>
                  <a:pt x="9" y="5"/>
                  <a:pt x="9" y="4"/>
                  <a:pt x="10" y="3"/>
                </a:cubicBezTo>
                <a:cubicBezTo>
                  <a:pt x="10" y="3"/>
                  <a:pt x="11" y="2"/>
                  <a:pt x="11" y="2"/>
                </a:cubicBezTo>
                <a:cubicBezTo>
                  <a:pt x="12" y="1"/>
                  <a:pt x="13" y="1"/>
                  <a:pt x="14" y="1"/>
                </a:cubicBezTo>
                <a:cubicBezTo>
                  <a:pt x="14" y="1"/>
                  <a:pt x="15" y="0"/>
                  <a:pt x="16" y="0"/>
                </a:cubicBezTo>
                <a:cubicBezTo>
                  <a:pt x="18" y="0"/>
                  <a:pt x="19" y="1"/>
                  <a:pt x="20" y="2"/>
                </a:cubicBezTo>
                <a:cubicBezTo>
                  <a:pt x="21" y="2"/>
                  <a:pt x="22" y="3"/>
                  <a:pt x="23" y="4"/>
                </a:cubicBezTo>
                <a:cubicBezTo>
                  <a:pt x="24" y="6"/>
                  <a:pt x="25" y="7"/>
                  <a:pt x="25" y="8"/>
                </a:cubicBezTo>
                <a:cubicBezTo>
                  <a:pt x="26" y="10"/>
                  <a:pt x="26" y="11"/>
                  <a:pt x="27" y="12"/>
                </a:cubicBezTo>
                <a:cubicBezTo>
                  <a:pt x="28" y="14"/>
                  <a:pt x="29" y="15"/>
                  <a:pt x="29" y="16"/>
                </a:cubicBezTo>
                <a:cubicBezTo>
                  <a:pt x="30" y="18"/>
                  <a:pt x="30" y="19"/>
                  <a:pt x="31" y="20"/>
                </a:cubicBezTo>
                <a:cubicBezTo>
                  <a:pt x="31" y="22"/>
                  <a:pt x="32" y="23"/>
                  <a:pt x="32" y="24"/>
                </a:cubicBezTo>
                <a:cubicBezTo>
                  <a:pt x="32" y="26"/>
                  <a:pt x="32" y="28"/>
                  <a:pt x="32" y="30"/>
                </a:cubicBezTo>
                <a:cubicBezTo>
                  <a:pt x="32" y="32"/>
                  <a:pt x="32" y="33"/>
                  <a:pt x="31" y="35"/>
                </a:cubicBezTo>
                <a:cubicBezTo>
                  <a:pt x="31" y="37"/>
                  <a:pt x="30" y="38"/>
                  <a:pt x="28" y="40"/>
                </a:cubicBezTo>
                <a:cubicBezTo>
                  <a:pt x="27" y="41"/>
                  <a:pt x="26" y="43"/>
                  <a:pt x="24" y="44"/>
                </a:cubicBezTo>
                <a:cubicBezTo>
                  <a:pt x="23" y="45"/>
                  <a:pt x="21" y="45"/>
                  <a:pt x="19" y="46"/>
                </a:cubicBezTo>
                <a:cubicBezTo>
                  <a:pt x="19" y="65"/>
                  <a:pt x="19" y="65"/>
                  <a:pt x="19" y="65"/>
                </a:cubicBezTo>
                <a:cubicBezTo>
                  <a:pt x="13" y="65"/>
                  <a:pt x="13" y="65"/>
                  <a:pt x="13" y="65"/>
                </a:cubicBezTo>
                <a:lnTo>
                  <a:pt x="13" y="46"/>
                </a:lnTo>
                <a:close/>
                <a:moveTo>
                  <a:pt x="104" y="72"/>
                </a:moveTo>
                <a:cubicBezTo>
                  <a:pt x="104" y="78"/>
                  <a:pt x="104" y="78"/>
                  <a:pt x="104" y="78"/>
                </a:cubicBezTo>
                <a:cubicBezTo>
                  <a:pt x="0" y="78"/>
                  <a:pt x="0" y="78"/>
                  <a:pt x="0" y="78"/>
                </a:cubicBezTo>
                <a:cubicBezTo>
                  <a:pt x="0" y="72"/>
                  <a:pt x="0" y="72"/>
                  <a:pt x="0" y="72"/>
                </a:cubicBezTo>
                <a:lnTo>
                  <a:pt x="104" y="72"/>
                </a:lnTo>
                <a:close/>
                <a:moveTo>
                  <a:pt x="16" y="7"/>
                </a:moveTo>
                <a:cubicBezTo>
                  <a:pt x="16" y="7"/>
                  <a:pt x="15" y="7"/>
                  <a:pt x="15" y="8"/>
                </a:cubicBezTo>
                <a:cubicBezTo>
                  <a:pt x="14" y="8"/>
                  <a:pt x="14" y="9"/>
                  <a:pt x="13" y="10"/>
                </a:cubicBezTo>
                <a:cubicBezTo>
                  <a:pt x="13" y="11"/>
                  <a:pt x="12" y="12"/>
                  <a:pt x="11" y="13"/>
                </a:cubicBezTo>
                <a:cubicBezTo>
                  <a:pt x="11" y="14"/>
                  <a:pt x="10" y="16"/>
                  <a:pt x="10" y="17"/>
                </a:cubicBezTo>
                <a:cubicBezTo>
                  <a:pt x="9" y="18"/>
                  <a:pt x="9" y="19"/>
                  <a:pt x="8" y="19"/>
                </a:cubicBezTo>
                <a:cubicBezTo>
                  <a:pt x="8" y="20"/>
                  <a:pt x="8" y="21"/>
                  <a:pt x="8" y="21"/>
                </a:cubicBezTo>
                <a:cubicBezTo>
                  <a:pt x="7" y="23"/>
                  <a:pt x="7" y="24"/>
                  <a:pt x="6" y="25"/>
                </a:cubicBezTo>
                <a:cubicBezTo>
                  <a:pt x="6" y="27"/>
                  <a:pt x="6" y="28"/>
                  <a:pt x="6" y="30"/>
                </a:cubicBezTo>
                <a:cubicBezTo>
                  <a:pt x="6" y="31"/>
                  <a:pt x="6" y="32"/>
                  <a:pt x="7" y="33"/>
                </a:cubicBezTo>
                <a:cubicBezTo>
                  <a:pt x="7" y="35"/>
                  <a:pt x="8" y="36"/>
                  <a:pt x="9" y="37"/>
                </a:cubicBezTo>
                <a:cubicBezTo>
                  <a:pt x="10" y="37"/>
                  <a:pt x="11" y="38"/>
                  <a:pt x="12" y="39"/>
                </a:cubicBezTo>
                <a:cubicBezTo>
                  <a:pt x="13" y="39"/>
                  <a:pt x="15" y="39"/>
                  <a:pt x="16" y="39"/>
                </a:cubicBezTo>
                <a:cubicBezTo>
                  <a:pt x="17" y="39"/>
                  <a:pt x="19" y="39"/>
                  <a:pt x="20" y="39"/>
                </a:cubicBezTo>
                <a:cubicBezTo>
                  <a:pt x="21" y="38"/>
                  <a:pt x="22" y="37"/>
                  <a:pt x="23" y="37"/>
                </a:cubicBezTo>
                <a:cubicBezTo>
                  <a:pt x="24" y="36"/>
                  <a:pt x="24" y="35"/>
                  <a:pt x="25" y="33"/>
                </a:cubicBezTo>
                <a:cubicBezTo>
                  <a:pt x="25" y="32"/>
                  <a:pt x="26" y="31"/>
                  <a:pt x="26" y="30"/>
                </a:cubicBezTo>
                <a:cubicBezTo>
                  <a:pt x="26" y="28"/>
                  <a:pt x="26" y="27"/>
                  <a:pt x="25" y="25"/>
                </a:cubicBezTo>
                <a:cubicBezTo>
                  <a:pt x="25" y="24"/>
                  <a:pt x="25" y="23"/>
                  <a:pt x="24" y="21"/>
                </a:cubicBezTo>
                <a:cubicBezTo>
                  <a:pt x="24" y="21"/>
                  <a:pt x="24" y="20"/>
                  <a:pt x="24" y="19"/>
                </a:cubicBezTo>
                <a:cubicBezTo>
                  <a:pt x="23" y="19"/>
                  <a:pt x="23" y="18"/>
                  <a:pt x="22" y="17"/>
                </a:cubicBezTo>
                <a:cubicBezTo>
                  <a:pt x="22" y="16"/>
                  <a:pt x="21" y="14"/>
                  <a:pt x="21" y="13"/>
                </a:cubicBezTo>
                <a:cubicBezTo>
                  <a:pt x="20" y="12"/>
                  <a:pt x="19" y="11"/>
                  <a:pt x="19" y="10"/>
                </a:cubicBezTo>
                <a:cubicBezTo>
                  <a:pt x="18" y="9"/>
                  <a:pt x="18" y="8"/>
                  <a:pt x="17" y="8"/>
                </a:cubicBezTo>
                <a:cubicBezTo>
                  <a:pt x="17" y="7"/>
                  <a:pt x="16" y="7"/>
                  <a:pt x="16" y="7"/>
                </a:cubicBezTo>
                <a:close/>
                <a:moveTo>
                  <a:pt x="43" y="39"/>
                </a:moveTo>
                <a:cubicBezTo>
                  <a:pt x="39" y="35"/>
                  <a:pt x="39" y="35"/>
                  <a:pt x="39" y="35"/>
                </a:cubicBezTo>
                <a:cubicBezTo>
                  <a:pt x="71" y="2"/>
                  <a:pt x="71" y="2"/>
                  <a:pt x="71" y="2"/>
                </a:cubicBezTo>
                <a:cubicBezTo>
                  <a:pt x="103" y="35"/>
                  <a:pt x="103" y="35"/>
                  <a:pt x="103" y="35"/>
                </a:cubicBezTo>
                <a:cubicBezTo>
                  <a:pt x="99" y="39"/>
                  <a:pt x="99" y="39"/>
                  <a:pt x="99" y="39"/>
                </a:cubicBezTo>
                <a:cubicBezTo>
                  <a:pt x="97" y="37"/>
                  <a:pt x="97" y="37"/>
                  <a:pt x="97" y="37"/>
                </a:cubicBezTo>
                <a:cubicBezTo>
                  <a:pt x="97" y="65"/>
                  <a:pt x="97" y="65"/>
                  <a:pt x="97" y="65"/>
                </a:cubicBezTo>
                <a:cubicBezTo>
                  <a:pt x="78" y="65"/>
                  <a:pt x="78" y="65"/>
                  <a:pt x="78" y="65"/>
                </a:cubicBezTo>
                <a:cubicBezTo>
                  <a:pt x="78" y="46"/>
                  <a:pt x="78" y="46"/>
                  <a:pt x="78" y="46"/>
                </a:cubicBezTo>
                <a:cubicBezTo>
                  <a:pt x="65" y="46"/>
                  <a:pt x="65" y="46"/>
                  <a:pt x="65" y="46"/>
                </a:cubicBezTo>
                <a:cubicBezTo>
                  <a:pt x="65" y="65"/>
                  <a:pt x="65" y="65"/>
                  <a:pt x="65" y="65"/>
                </a:cubicBezTo>
                <a:cubicBezTo>
                  <a:pt x="45" y="65"/>
                  <a:pt x="45" y="65"/>
                  <a:pt x="45" y="65"/>
                </a:cubicBezTo>
                <a:cubicBezTo>
                  <a:pt x="45" y="37"/>
                  <a:pt x="45" y="37"/>
                  <a:pt x="45" y="37"/>
                </a:cubicBezTo>
                <a:lnTo>
                  <a:pt x="43" y="39"/>
                </a:lnTo>
                <a:close/>
                <a:moveTo>
                  <a:pt x="52" y="59"/>
                </a:moveTo>
                <a:cubicBezTo>
                  <a:pt x="58" y="59"/>
                  <a:pt x="58" y="59"/>
                  <a:pt x="58" y="59"/>
                </a:cubicBezTo>
                <a:cubicBezTo>
                  <a:pt x="58" y="39"/>
                  <a:pt x="58" y="39"/>
                  <a:pt x="58" y="39"/>
                </a:cubicBezTo>
                <a:cubicBezTo>
                  <a:pt x="84" y="39"/>
                  <a:pt x="84" y="39"/>
                  <a:pt x="84" y="39"/>
                </a:cubicBezTo>
                <a:cubicBezTo>
                  <a:pt x="84" y="59"/>
                  <a:pt x="84" y="59"/>
                  <a:pt x="84" y="59"/>
                </a:cubicBezTo>
                <a:cubicBezTo>
                  <a:pt x="91" y="59"/>
                  <a:pt x="91" y="59"/>
                  <a:pt x="91" y="59"/>
                </a:cubicBezTo>
                <a:cubicBezTo>
                  <a:pt x="91" y="31"/>
                  <a:pt x="91" y="31"/>
                  <a:pt x="91" y="31"/>
                </a:cubicBezTo>
                <a:cubicBezTo>
                  <a:pt x="71" y="12"/>
                  <a:pt x="71" y="12"/>
                  <a:pt x="71" y="12"/>
                </a:cubicBezTo>
                <a:cubicBezTo>
                  <a:pt x="52" y="31"/>
                  <a:pt x="52" y="31"/>
                  <a:pt x="52" y="31"/>
                </a:cubicBezTo>
                <a:lnTo>
                  <a:pt x="52" y="59"/>
                </a:ln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GB" sz="2000"/>
          </a:p>
        </p:txBody>
      </p:sp>
      <p:sp>
        <p:nvSpPr>
          <p:cNvPr id="40" name="Freeform 98"/>
          <p:cNvSpPr>
            <a:spLocks noEditPoints="1"/>
          </p:cNvSpPr>
          <p:nvPr/>
        </p:nvSpPr>
        <p:spPr bwMode="auto">
          <a:xfrm>
            <a:off x="9295112" y="3521029"/>
            <a:ext cx="489488" cy="454987"/>
          </a:xfrm>
          <a:custGeom>
            <a:avLst/>
            <a:gdLst>
              <a:gd name="T0" fmla="*/ 114 w 227"/>
              <a:gd name="T1" fmla="*/ 0 h 211"/>
              <a:gd name="T2" fmla="*/ 227 w 227"/>
              <a:gd name="T3" fmla="*/ 114 h 211"/>
              <a:gd name="T4" fmla="*/ 216 w 227"/>
              <a:gd name="T5" fmla="*/ 124 h 211"/>
              <a:gd name="T6" fmla="*/ 206 w 227"/>
              <a:gd name="T7" fmla="*/ 114 h 211"/>
              <a:gd name="T8" fmla="*/ 206 w 227"/>
              <a:gd name="T9" fmla="*/ 211 h 211"/>
              <a:gd name="T10" fmla="*/ 128 w 227"/>
              <a:gd name="T11" fmla="*/ 211 h 211"/>
              <a:gd name="T12" fmla="*/ 128 w 227"/>
              <a:gd name="T13" fmla="*/ 133 h 211"/>
              <a:gd name="T14" fmla="*/ 97 w 227"/>
              <a:gd name="T15" fmla="*/ 133 h 211"/>
              <a:gd name="T16" fmla="*/ 97 w 227"/>
              <a:gd name="T17" fmla="*/ 211 h 211"/>
              <a:gd name="T18" fmla="*/ 22 w 227"/>
              <a:gd name="T19" fmla="*/ 211 h 211"/>
              <a:gd name="T20" fmla="*/ 22 w 227"/>
              <a:gd name="T21" fmla="*/ 114 h 211"/>
              <a:gd name="T22" fmla="*/ 12 w 227"/>
              <a:gd name="T23" fmla="*/ 124 h 211"/>
              <a:gd name="T24" fmla="*/ 0 w 227"/>
              <a:gd name="T25" fmla="*/ 114 h 211"/>
              <a:gd name="T26" fmla="*/ 114 w 227"/>
              <a:gd name="T27" fmla="*/ 0 h 211"/>
              <a:gd name="T28" fmla="*/ 190 w 227"/>
              <a:gd name="T29" fmla="*/ 195 h 211"/>
              <a:gd name="T30" fmla="*/ 190 w 227"/>
              <a:gd name="T31" fmla="*/ 98 h 211"/>
              <a:gd name="T32" fmla="*/ 114 w 227"/>
              <a:gd name="T33" fmla="*/ 22 h 211"/>
              <a:gd name="T34" fmla="*/ 36 w 227"/>
              <a:gd name="T35" fmla="*/ 98 h 211"/>
              <a:gd name="T36" fmla="*/ 36 w 227"/>
              <a:gd name="T37" fmla="*/ 195 h 211"/>
              <a:gd name="T38" fmla="*/ 83 w 227"/>
              <a:gd name="T39" fmla="*/ 195 h 211"/>
              <a:gd name="T40" fmla="*/ 83 w 227"/>
              <a:gd name="T41" fmla="*/ 119 h 211"/>
              <a:gd name="T42" fmla="*/ 145 w 227"/>
              <a:gd name="T43" fmla="*/ 119 h 211"/>
              <a:gd name="T44" fmla="*/ 145 w 227"/>
              <a:gd name="T45" fmla="*/ 195 h 211"/>
              <a:gd name="T46" fmla="*/ 190 w 227"/>
              <a:gd name="T47" fmla="*/ 19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11">
                <a:moveTo>
                  <a:pt x="114" y="0"/>
                </a:moveTo>
                <a:lnTo>
                  <a:pt x="227" y="114"/>
                </a:lnTo>
                <a:lnTo>
                  <a:pt x="216" y="124"/>
                </a:lnTo>
                <a:lnTo>
                  <a:pt x="206" y="114"/>
                </a:lnTo>
                <a:lnTo>
                  <a:pt x="206" y="211"/>
                </a:lnTo>
                <a:lnTo>
                  <a:pt x="128" y="211"/>
                </a:lnTo>
                <a:lnTo>
                  <a:pt x="128" y="133"/>
                </a:lnTo>
                <a:lnTo>
                  <a:pt x="97" y="133"/>
                </a:lnTo>
                <a:lnTo>
                  <a:pt x="97" y="211"/>
                </a:lnTo>
                <a:lnTo>
                  <a:pt x="22" y="211"/>
                </a:lnTo>
                <a:lnTo>
                  <a:pt x="22" y="114"/>
                </a:lnTo>
                <a:lnTo>
                  <a:pt x="12" y="124"/>
                </a:lnTo>
                <a:lnTo>
                  <a:pt x="0" y="114"/>
                </a:lnTo>
                <a:lnTo>
                  <a:pt x="114" y="0"/>
                </a:lnTo>
                <a:close/>
                <a:moveTo>
                  <a:pt x="190" y="195"/>
                </a:moveTo>
                <a:lnTo>
                  <a:pt x="190" y="98"/>
                </a:lnTo>
                <a:lnTo>
                  <a:pt x="114" y="22"/>
                </a:lnTo>
                <a:lnTo>
                  <a:pt x="36" y="98"/>
                </a:lnTo>
                <a:lnTo>
                  <a:pt x="36" y="195"/>
                </a:lnTo>
                <a:lnTo>
                  <a:pt x="83" y="195"/>
                </a:lnTo>
                <a:lnTo>
                  <a:pt x="83" y="119"/>
                </a:lnTo>
                <a:lnTo>
                  <a:pt x="145" y="119"/>
                </a:lnTo>
                <a:lnTo>
                  <a:pt x="145" y="195"/>
                </a:lnTo>
                <a:lnTo>
                  <a:pt x="190" y="195"/>
                </a:ln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GB" sz="2000"/>
          </a:p>
        </p:txBody>
      </p:sp>
      <p:sp>
        <p:nvSpPr>
          <p:cNvPr id="41" name="Freeform 98"/>
          <p:cNvSpPr>
            <a:spLocks noEditPoints="1"/>
          </p:cNvSpPr>
          <p:nvPr/>
        </p:nvSpPr>
        <p:spPr bwMode="auto">
          <a:xfrm>
            <a:off x="10147019" y="3496547"/>
            <a:ext cx="489488" cy="454987"/>
          </a:xfrm>
          <a:custGeom>
            <a:avLst/>
            <a:gdLst>
              <a:gd name="T0" fmla="*/ 114 w 227"/>
              <a:gd name="T1" fmla="*/ 0 h 211"/>
              <a:gd name="T2" fmla="*/ 227 w 227"/>
              <a:gd name="T3" fmla="*/ 114 h 211"/>
              <a:gd name="T4" fmla="*/ 216 w 227"/>
              <a:gd name="T5" fmla="*/ 124 h 211"/>
              <a:gd name="T6" fmla="*/ 206 w 227"/>
              <a:gd name="T7" fmla="*/ 114 h 211"/>
              <a:gd name="T8" fmla="*/ 206 w 227"/>
              <a:gd name="T9" fmla="*/ 211 h 211"/>
              <a:gd name="T10" fmla="*/ 128 w 227"/>
              <a:gd name="T11" fmla="*/ 211 h 211"/>
              <a:gd name="T12" fmla="*/ 128 w 227"/>
              <a:gd name="T13" fmla="*/ 133 h 211"/>
              <a:gd name="T14" fmla="*/ 97 w 227"/>
              <a:gd name="T15" fmla="*/ 133 h 211"/>
              <a:gd name="T16" fmla="*/ 97 w 227"/>
              <a:gd name="T17" fmla="*/ 211 h 211"/>
              <a:gd name="T18" fmla="*/ 22 w 227"/>
              <a:gd name="T19" fmla="*/ 211 h 211"/>
              <a:gd name="T20" fmla="*/ 22 w 227"/>
              <a:gd name="T21" fmla="*/ 114 h 211"/>
              <a:gd name="T22" fmla="*/ 12 w 227"/>
              <a:gd name="T23" fmla="*/ 124 h 211"/>
              <a:gd name="T24" fmla="*/ 0 w 227"/>
              <a:gd name="T25" fmla="*/ 114 h 211"/>
              <a:gd name="T26" fmla="*/ 114 w 227"/>
              <a:gd name="T27" fmla="*/ 0 h 211"/>
              <a:gd name="T28" fmla="*/ 190 w 227"/>
              <a:gd name="T29" fmla="*/ 195 h 211"/>
              <a:gd name="T30" fmla="*/ 190 w 227"/>
              <a:gd name="T31" fmla="*/ 98 h 211"/>
              <a:gd name="T32" fmla="*/ 114 w 227"/>
              <a:gd name="T33" fmla="*/ 22 h 211"/>
              <a:gd name="T34" fmla="*/ 36 w 227"/>
              <a:gd name="T35" fmla="*/ 98 h 211"/>
              <a:gd name="T36" fmla="*/ 36 w 227"/>
              <a:gd name="T37" fmla="*/ 195 h 211"/>
              <a:gd name="T38" fmla="*/ 83 w 227"/>
              <a:gd name="T39" fmla="*/ 195 h 211"/>
              <a:gd name="T40" fmla="*/ 83 w 227"/>
              <a:gd name="T41" fmla="*/ 119 h 211"/>
              <a:gd name="T42" fmla="*/ 145 w 227"/>
              <a:gd name="T43" fmla="*/ 119 h 211"/>
              <a:gd name="T44" fmla="*/ 145 w 227"/>
              <a:gd name="T45" fmla="*/ 195 h 211"/>
              <a:gd name="T46" fmla="*/ 190 w 227"/>
              <a:gd name="T47" fmla="*/ 19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11">
                <a:moveTo>
                  <a:pt x="114" y="0"/>
                </a:moveTo>
                <a:lnTo>
                  <a:pt x="227" y="114"/>
                </a:lnTo>
                <a:lnTo>
                  <a:pt x="216" y="124"/>
                </a:lnTo>
                <a:lnTo>
                  <a:pt x="206" y="114"/>
                </a:lnTo>
                <a:lnTo>
                  <a:pt x="206" y="211"/>
                </a:lnTo>
                <a:lnTo>
                  <a:pt x="128" y="211"/>
                </a:lnTo>
                <a:lnTo>
                  <a:pt x="128" y="133"/>
                </a:lnTo>
                <a:lnTo>
                  <a:pt x="97" y="133"/>
                </a:lnTo>
                <a:lnTo>
                  <a:pt x="97" y="211"/>
                </a:lnTo>
                <a:lnTo>
                  <a:pt x="22" y="211"/>
                </a:lnTo>
                <a:lnTo>
                  <a:pt x="22" y="114"/>
                </a:lnTo>
                <a:lnTo>
                  <a:pt x="12" y="124"/>
                </a:lnTo>
                <a:lnTo>
                  <a:pt x="0" y="114"/>
                </a:lnTo>
                <a:lnTo>
                  <a:pt x="114" y="0"/>
                </a:lnTo>
                <a:close/>
                <a:moveTo>
                  <a:pt x="190" y="195"/>
                </a:moveTo>
                <a:lnTo>
                  <a:pt x="190" y="98"/>
                </a:lnTo>
                <a:lnTo>
                  <a:pt x="114" y="22"/>
                </a:lnTo>
                <a:lnTo>
                  <a:pt x="36" y="98"/>
                </a:lnTo>
                <a:lnTo>
                  <a:pt x="36" y="195"/>
                </a:lnTo>
                <a:lnTo>
                  <a:pt x="83" y="195"/>
                </a:lnTo>
                <a:lnTo>
                  <a:pt x="83" y="119"/>
                </a:lnTo>
                <a:lnTo>
                  <a:pt x="145" y="119"/>
                </a:lnTo>
                <a:lnTo>
                  <a:pt x="145" y="195"/>
                </a:lnTo>
                <a:lnTo>
                  <a:pt x="190" y="195"/>
                </a:ln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GB" sz="2000"/>
          </a:p>
        </p:txBody>
      </p:sp>
      <p:sp>
        <p:nvSpPr>
          <p:cNvPr id="42" name="Freeform 98"/>
          <p:cNvSpPr>
            <a:spLocks noEditPoints="1"/>
          </p:cNvSpPr>
          <p:nvPr/>
        </p:nvSpPr>
        <p:spPr bwMode="auto">
          <a:xfrm>
            <a:off x="10947495" y="3513224"/>
            <a:ext cx="489488" cy="454987"/>
          </a:xfrm>
          <a:custGeom>
            <a:avLst/>
            <a:gdLst>
              <a:gd name="T0" fmla="*/ 114 w 227"/>
              <a:gd name="T1" fmla="*/ 0 h 211"/>
              <a:gd name="T2" fmla="*/ 227 w 227"/>
              <a:gd name="T3" fmla="*/ 114 h 211"/>
              <a:gd name="T4" fmla="*/ 216 w 227"/>
              <a:gd name="T5" fmla="*/ 124 h 211"/>
              <a:gd name="T6" fmla="*/ 206 w 227"/>
              <a:gd name="T7" fmla="*/ 114 h 211"/>
              <a:gd name="T8" fmla="*/ 206 w 227"/>
              <a:gd name="T9" fmla="*/ 211 h 211"/>
              <a:gd name="T10" fmla="*/ 128 w 227"/>
              <a:gd name="T11" fmla="*/ 211 h 211"/>
              <a:gd name="T12" fmla="*/ 128 w 227"/>
              <a:gd name="T13" fmla="*/ 133 h 211"/>
              <a:gd name="T14" fmla="*/ 97 w 227"/>
              <a:gd name="T15" fmla="*/ 133 h 211"/>
              <a:gd name="T16" fmla="*/ 97 w 227"/>
              <a:gd name="T17" fmla="*/ 211 h 211"/>
              <a:gd name="T18" fmla="*/ 22 w 227"/>
              <a:gd name="T19" fmla="*/ 211 h 211"/>
              <a:gd name="T20" fmla="*/ 22 w 227"/>
              <a:gd name="T21" fmla="*/ 114 h 211"/>
              <a:gd name="T22" fmla="*/ 12 w 227"/>
              <a:gd name="T23" fmla="*/ 124 h 211"/>
              <a:gd name="T24" fmla="*/ 0 w 227"/>
              <a:gd name="T25" fmla="*/ 114 h 211"/>
              <a:gd name="T26" fmla="*/ 114 w 227"/>
              <a:gd name="T27" fmla="*/ 0 h 211"/>
              <a:gd name="T28" fmla="*/ 190 w 227"/>
              <a:gd name="T29" fmla="*/ 195 h 211"/>
              <a:gd name="T30" fmla="*/ 190 w 227"/>
              <a:gd name="T31" fmla="*/ 98 h 211"/>
              <a:gd name="T32" fmla="*/ 114 w 227"/>
              <a:gd name="T33" fmla="*/ 22 h 211"/>
              <a:gd name="T34" fmla="*/ 36 w 227"/>
              <a:gd name="T35" fmla="*/ 98 h 211"/>
              <a:gd name="T36" fmla="*/ 36 w 227"/>
              <a:gd name="T37" fmla="*/ 195 h 211"/>
              <a:gd name="T38" fmla="*/ 83 w 227"/>
              <a:gd name="T39" fmla="*/ 195 h 211"/>
              <a:gd name="T40" fmla="*/ 83 w 227"/>
              <a:gd name="T41" fmla="*/ 119 h 211"/>
              <a:gd name="T42" fmla="*/ 145 w 227"/>
              <a:gd name="T43" fmla="*/ 119 h 211"/>
              <a:gd name="T44" fmla="*/ 145 w 227"/>
              <a:gd name="T45" fmla="*/ 195 h 211"/>
              <a:gd name="T46" fmla="*/ 190 w 227"/>
              <a:gd name="T47" fmla="*/ 19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11">
                <a:moveTo>
                  <a:pt x="114" y="0"/>
                </a:moveTo>
                <a:lnTo>
                  <a:pt x="227" y="114"/>
                </a:lnTo>
                <a:lnTo>
                  <a:pt x="216" y="124"/>
                </a:lnTo>
                <a:lnTo>
                  <a:pt x="206" y="114"/>
                </a:lnTo>
                <a:lnTo>
                  <a:pt x="206" y="211"/>
                </a:lnTo>
                <a:lnTo>
                  <a:pt x="128" y="211"/>
                </a:lnTo>
                <a:lnTo>
                  <a:pt x="128" y="133"/>
                </a:lnTo>
                <a:lnTo>
                  <a:pt x="97" y="133"/>
                </a:lnTo>
                <a:lnTo>
                  <a:pt x="97" y="211"/>
                </a:lnTo>
                <a:lnTo>
                  <a:pt x="22" y="211"/>
                </a:lnTo>
                <a:lnTo>
                  <a:pt x="22" y="114"/>
                </a:lnTo>
                <a:lnTo>
                  <a:pt x="12" y="124"/>
                </a:lnTo>
                <a:lnTo>
                  <a:pt x="0" y="114"/>
                </a:lnTo>
                <a:lnTo>
                  <a:pt x="114" y="0"/>
                </a:lnTo>
                <a:close/>
                <a:moveTo>
                  <a:pt x="190" y="195"/>
                </a:moveTo>
                <a:lnTo>
                  <a:pt x="190" y="98"/>
                </a:lnTo>
                <a:lnTo>
                  <a:pt x="114" y="22"/>
                </a:lnTo>
                <a:lnTo>
                  <a:pt x="36" y="98"/>
                </a:lnTo>
                <a:lnTo>
                  <a:pt x="36" y="195"/>
                </a:lnTo>
                <a:lnTo>
                  <a:pt x="83" y="195"/>
                </a:lnTo>
                <a:lnTo>
                  <a:pt x="83" y="119"/>
                </a:lnTo>
                <a:lnTo>
                  <a:pt x="145" y="119"/>
                </a:lnTo>
                <a:lnTo>
                  <a:pt x="145" y="195"/>
                </a:lnTo>
                <a:lnTo>
                  <a:pt x="190" y="195"/>
                </a:lnTo>
                <a:close/>
              </a:path>
            </a:pathLst>
          </a:custGeom>
          <a:solidFill>
            <a:schemeClr val="bg2"/>
          </a:solidFill>
          <a:ln>
            <a:noFill/>
          </a:ln>
        </p:spPr>
        <p:txBody>
          <a:bodyPr vert="horz" wrap="square" lIns="121920" tIns="60960" rIns="121920" bIns="60960" numCol="1" anchor="t" anchorCtr="0" compatLnSpc="1">
            <a:prstTxWarp prst="textNoShape">
              <a:avLst/>
            </a:prstTxWarp>
          </a:bodyPr>
          <a:lstStyle/>
          <a:p>
            <a:endParaRPr lang="en-GB" sz="2000"/>
          </a:p>
        </p:txBody>
      </p:sp>
      <p:cxnSp>
        <p:nvCxnSpPr>
          <p:cNvPr id="45" name="Straight Arrow Connector 44"/>
          <p:cNvCxnSpPr/>
          <p:nvPr/>
        </p:nvCxnSpPr>
        <p:spPr>
          <a:xfrm flipV="1">
            <a:off x="8658224" y="4004446"/>
            <a:ext cx="0" cy="2026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9539856" y="4004446"/>
            <a:ext cx="0" cy="2026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10391763" y="4004445"/>
            <a:ext cx="0" cy="2026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1192239" y="3976016"/>
            <a:ext cx="0" cy="2026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540885" y="5014005"/>
            <a:ext cx="0" cy="2026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0892329" y="5002383"/>
            <a:ext cx="0" cy="2026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 name="Rounded Rectangular Callout 57"/>
          <p:cNvSpPr/>
          <p:nvPr/>
        </p:nvSpPr>
        <p:spPr>
          <a:xfrm>
            <a:off x="8735140" y="1416791"/>
            <a:ext cx="2289272" cy="1402825"/>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bg1"/>
                </a:solidFill>
              </a:rPr>
              <a:t>“We can’t change suppliers, we’re locked in” </a:t>
            </a:r>
          </a:p>
          <a:p>
            <a:pPr algn="ctr"/>
            <a:r>
              <a:rPr lang="en-GB" dirty="0">
                <a:solidFill>
                  <a:schemeClr val="bg1"/>
                </a:solidFill>
              </a:rPr>
              <a:t>Scotland</a:t>
            </a:r>
            <a:r>
              <a:rPr lang="en-GB" dirty="0"/>
              <a:t> </a:t>
            </a:r>
          </a:p>
        </p:txBody>
      </p:sp>
      <p:sp>
        <p:nvSpPr>
          <p:cNvPr id="60" name="Rounded Rectangular Callout 59"/>
          <p:cNvSpPr/>
          <p:nvPr/>
        </p:nvSpPr>
        <p:spPr>
          <a:xfrm>
            <a:off x="5348867" y="1805250"/>
            <a:ext cx="2726467" cy="1893589"/>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bg1"/>
                </a:solidFill>
              </a:rPr>
              <a:t>“I know that our heating system is different to other estates in the area, we are part of a network of some kind so all the houses are supplied the same” </a:t>
            </a:r>
          </a:p>
          <a:p>
            <a:pPr algn="ctr"/>
            <a:r>
              <a:rPr lang="en-GB" dirty="0">
                <a:solidFill>
                  <a:schemeClr val="bg1"/>
                </a:solidFill>
              </a:rPr>
              <a:t>Wales</a:t>
            </a:r>
          </a:p>
        </p:txBody>
      </p:sp>
    </p:spTree>
    <p:extLst>
      <p:ext uri="{BB962C8B-B14F-4D97-AF65-F5344CB8AC3E}">
        <p14:creationId xmlns:p14="http://schemas.microsoft.com/office/powerpoint/2010/main" val="203216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 theory, heat networks are systems that should be beneficial, and this was the expectation when residents were new to the system </a:t>
            </a:r>
          </a:p>
        </p:txBody>
      </p:sp>
      <p:sp>
        <p:nvSpPr>
          <p:cNvPr id="8" name="Snip Single Corner Rectangle 7"/>
          <p:cNvSpPr/>
          <p:nvPr/>
        </p:nvSpPr>
        <p:spPr>
          <a:xfrm>
            <a:off x="587375" y="1446178"/>
            <a:ext cx="4970431" cy="593033"/>
          </a:xfrm>
          <a:prstGeom prst="snip1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srgbClr val="FFFFFF"/>
                </a:solidFill>
                <a:effectLst/>
                <a:uLnTx/>
                <a:uFillTx/>
                <a:latin typeface="Century Gothic"/>
                <a:ea typeface="+mn-ea"/>
                <a:cs typeface="+mn-cs"/>
              </a:rPr>
              <a:t>In theory…</a:t>
            </a:r>
          </a:p>
        </p:txBody>
      </p:sp>
      <p:sp>
        <p:nvSpPr>
          <p:cNvPr id="11" name="Folded Corner 10"/>
          <p:cNvSpPr/>
          <p:nvPr/>
        </p:nvSpPr>
        <p:spPr>
          <a:xfrm>
            <a:off x="587375" y="2039211"/>
            <a:ext cx="4970431" cy="4103489"/>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endParaRPr lang="en-GB" dirty="0"/>
          </a:p>
          <a:p>
            <a:pPr marL="285750" indent="-285750">
              <a:buClr>
                <a:schemeClr val="accent4"/>
              </a:buClr>
              <a:buFont typeface="Wingdings" panose="05000000000000000000" pitchFamily="2" charset="2"/>
              <a:buChar char="ü"/>
            </a:pPr>
            <a:r>
              <a:rPr lang="en-GB" dirty="0"/>
              <a:t>Energy provided should be cheaper or at least match what is provided from other energy suppliers </a:t>
            </a:r>
          </a:p>
          <a:p>
            <a:pPr marL="285750" indent="-285750">
              <a:buClr>
                <a:schemeClr val="accent4"/>
              </a:buClr>
              <a:buFont typeface="Wingdings" panose="05000000000000000000" pitchFamily="2" charset="2"/>
              <a:buChar char="ü"/>
            </a:pPr>
            <a:endParaRPr lang="en-GB" dirty="0"/>
          </a:p>
          <a:p>
            <a:pPr marL="285750" indent="-285750">
              <a:buClr>
                <a:schemeClr val="accent4"/>
              </a:buClr>
              <a:buFont typeface="Wingdings" panose="05000000000000000000" pitchFamily="2" charset="2"/>
              <a:buChar char="ü"/>
            </a:pPr>
            <a:r>
              <a:rPr lang="en-GB" dirty="0"/>
              <a:t>The service should be transparent in terms of costs</a:t>
            </a:r>
          </a:p>
          <a:p>
            <a:pPr marL="285750" indent="-285750">
              <a:buClr>
                <a:schemeClr val="accent4"/>
              </a:buClr>
              <a:buFont typeface="Wingdings" panose="05000000000000000000" pitchFamily="2" charset="2"/>
              <a:buChar char="ü"/>
            </a:pPr>
            <a:endParaRPr lang="en-GB" dirty="0"/>
          </a:p>
          <a:p>
            <a:pPr marL="285750" indent="-285750">
              <a:buClr>
                <a:schemeClr val="accent4"/>
              </a:buClr>
              <a:buFont typeface="Wingdings" panose="05000000000000000000" pitchFamily="2" charset="2"/>
              <a:buChar char="ü"/>
            </a:pPr>
            <a:r>
              <a:rPr lang="en-GB" dirty="0"/>
              <a:t>It should provide an efficient means of heating homes</a:t>
            </a:r>
          </a:p>
          <a:p>
            <a:pPr marL="285750" indent="-285750">
              <a:buClr>
                <a:schemeClr val="accent4"/>
              </a:buClr>
              <a:buFont typeface="Wingdings" panose="05000000000000000000" pitchFamily="2" charset="2"/>
              <a:buChar char="ü"/>
            </a:pPr>
            <a:endParaRPr lang="en-GB" dirty="0"/>
          </a:p>
          <a:p>
            <a:pPr marL="285750" indent="-285750">
              <a:buClr>
                <a:schemeClr val="accent4"/>
              </a:buClr>
              <a:buFont typeface="Wingdings" panose="05000000000000000000" pitchFamily="2" charset="2"/>
              <a:buChar char="ü"/>
            </a:pPr>
            <a:r>
              <a:rPr lang="en-GB" dirty="0"/>
              <a:t>Heating should be of a high quality for everyone on the system – to help tackle fuel poverty amongst vulnerable groups</a:t>
            </a:r>
          </a:p>
          <a:p>
            <a:pPr marL="285750" indent="-285750">
              <a:buClr>
                <a:schemeClr val="accent4"/>
              </a:buClr>
              <a:buFont typeface="Wingdings" panose="05000000000000000000" pitchFamily="2" charset="2"/>
              <a:buChar char="ü"/>
            </a:pPr>
            <a:endParaRPr lang="en-GB" dirty="0"/>
          </a:p>
          <a:p>
            <a:pPr marL="285750" indent="-285750">
              <a:buClr>
                <a:schemeClr val="accent4"/>
              </a:buClr>
              <a:buFont typeface="Wingdings" panose="05000000000000000000" pitchFamily="2" charset="2"/>
              <a:buChar char="ü"/>
            </a:pPr>
            <a:r>
              <a:rPr lang="en-GB" dirty="0"/>
              <a:t>It should be hassle free and reliable </a:t>
            </a:r>
          </a:p>
        </p:txBody>
      </p:sp>
      <p:pic>
        <p:nvPicPr>
          <p:cNvPr id="13" name="Picture 12"/>
          <p:cNvPicPr>
            <a:picLocks noChangeAspect="1"/>
          </p:cNvPicPr>
          <p:nvPr/>
        </p:nvPicPr>
        <p:blipFill>
          <a:blip r:embed="rId3"/>
          <a:stretch>
            <a:fillRect/>
          </a:stretch>
        </p:blipFill>
        <p:spPr>
          <a:xfrm>
            <a:off x="6911975" y="1446178"/>
            <a:ext cx="3975100" cy="2655304"/>
          </a:xfrm>
          <a:prstGeom prst="rect">
            <a:avLst/>
          </a:prstGeom>
          <a:ln>
            <a:noFill/>
          </a:ln>
          <a:effectLst>
            <a:outerShdw blurRad="190500" algn="tl" rotWithShape="0">
              <a:srgbClr val="000000">
                <a:alpha val="70000"/>
              </a:srgbClr>
            </a:outerShdw>
          </a:effectLst>
        </p:spPr>
      </p:pic>
      <p:sp>
        <p:nvSpPr>
          <p:cNvPr id="4" name="Rounded Rectangular Callout 3"/>
          <p:cNvSpPr/>
          <p:nvPr/>
        </p:nvSpPr>
        <p:spPr>
          <a:xfrm>
            <a:off x="5695936" y="4238042"/>
            <a:ext cx="3203589" cy="1904658"/>
          </a:xfrm>
          <a:prstGeom prst="wedgeRoundRectCallou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“When they installed the system, we all thought it wouldn’t be much of a change from what we had already, it would just be more efficient – which it isn’t!”</a:t>
            </a:r>
          </a:p>
          <a:p>
            <a:pPr algn="ctr"/>
            <a:r>
              <a:rPr lang="en-GB" sz="1400" dirty="0">
                <a:solidFill>
                  <a:schemeClr val="bg1"/>
                </a:solidFill>
              </a:rPr>
              <a:t>Wales </a:t>
            </a:r>
          </a:p>
        </p:txBody>
      </p:sp>
      <p:sp>
        <p:nvSpPr>
          <p:cNvPr id="14" name="Rounded Rectangular Callout 13"/>
          <p:cNvSpPr/>
          <p:nvPr/>
        </p:nvSpPr>
        <p:spPr>
          <a:xfrm>
            <a:off x="9543229" y="4608760"/>
            <a:ext cx="1936455" cy="1321976"/>
          </a:xfrm>
          <a:prstGeom prst="wedgeRoundRectCallou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“It’s supposed to be the cheapest system” </a:t>
            </a:r>
            <a:br>
              <a:rPr lang="en-GB" sz="1400" i="1" dirty="0">
                <a:solidFill>
                  <a:schemeClr val="bg1"/>
                </a:solidFill>
              </a:rPr>
            </a:br>
            <a:r>
              <a:rPr lang="en-GB" sz="1400" dirty="0">
                <a:solidFill>
                  <a:schemeClr val="bg1"/>
                </a:solidFill>
              </a:rPr>
              <a:t>East Midlands </a:t>
            </a:r>
          </a:p>
        </p:txBody>
      </p:sp>
    </p:spTree>
    <p:extLst>
      <p:ext uri="{BB962C8B-B14F-4D97-AF65-F5344CB8AC3E}">
        <p14:creationId xmlns:p14="http://schemas.microsoft.com/office/powerpoint/2010/main" val="290252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73" y="136996"/>
            <a:ext cx="11604625" cy="752865"/>
          </a:xfrm>
        </p:spPr>
        <p:txBody>
          <a:bodyPr>
            <a:normAutofit fontScale="90000"/>
          </a:bodyPr>
          <a:lstStyle/>
          <a:p>
            <a:r>
              <a:rPr lang="en-GB" dirty="0"/>
              <a:t>For some, Heat Networks are a convenient, reliable solution that serves their homes well</a:t>
            </a:r>
          </a:p>
        </p:txBody>
      </p:sp>
      <p:sp>
        <p:nvSpPr>
          <p:cNvPr id="3" name="Rounded Rectangular Callout 2"/>
          <p:cNvSpPr/>
          <p:nvPr/>
        </p:nvSpPr>
        <p:spPr>
          <a:xfrm>
            <a:off x="3341659" y="3099153"/>
            <a:ext cx="2047760" cy="1346662"/>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“They are very responsive if anything goes wrong with it or the heating goes down”</a:t>
            </a:r>
          </a:p>
          <a:p>
            <a:pPr algn="ctr"/>
            <a:r>
              <a:rPr lang="en-GB" sz="1200" dirty="0">
                <a:solidFill>
                  <a:schemeClr val="bg1"/>
                </a:solidFill>
              </a:rPr>
              <a:t>Scotland</a:t>
            </a:r>
          </a:p>
        </p:txBody>
      </p:sp>
      <p:sp>
        <p:nvSpPr>
          <p:cNvPr id="6" name="Rounded Rectangular Callout 5"/>
          <p:cNvSpPr/>
          <p:nvPr/>
        </p:nvSpPr>
        <p:spPr>
          <a:xfrm>
            <a:off x="1696800" y="1137118"/>
            <a:ext cx="2733884" cy="1644303"/>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“Sunday nights turned different for mothers when the new heating was put in. With the old heating you had to wait three hours to have a bath.”</a:t>
            </a:r>
          </a:p>
          <a:p>
            <a:pPr algn="ctr"/>
            <a:r>
              <a:rPr lang="en-GB" sz="1200" dirty="0">
                <a:solidFill>
                  <a:schemeClr val="bg1"/>
                </a:solidFill>
              </a:rPr>
              <a:t>Scotland</a:t>
            </a:r>
          </a:p>
        </p:txBody>
      </p:sp>
      <p:sp>
        <p:nvSpPr>
          <p:cNvPr id="7" name="Rounded Rectangular Callout 6"/>
          <p:cNvSpPr/>
          <p:nvPr/>
        </p:nvSpPr>
        <p:spPr>
          <a:xfrm>
            <a:off x="520873" y="3169628"/>
            <a:ext cx="2047760" cy="1346662"/>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“Since most of the estate have been changed over to that new system, ours has been brilliant. </a:t>
            </a:r>
            <a:br>
              <a:rPr lang="en-GB" sz="1200" i="1" dirty="0">
                <a:solidFill>
                  <a:schemeClr val="bg1"/>
                </a:solidFill>
              </a:rPr>
            </a:br>
            <a:r>
              <a:rPr lang="en-GB" sz="1200" dirty="0">
                <a:solidFill>
                  <a:schemeClr val="bg1"/>
                </a:solidFill>
              </a:rPr>
              <a:t>South East</a:t>
            </a:r>
          </a:p>
        </p:txBody>
      </p:sp>
      <p:sp>
        <p:nvSpPr>
          <p:cNvPr id="8" name="Rounded Rectangle 7"/>
          <p:cNvSpPr/>
          <p:nvPr/>
        </p:nvSpPr>
        <p:spPr>
          <a:xfrm>
            <a:off x="1248443" y="5081279"/>
            <a:ext cx="10505751" cy="1052014"/>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2"/>
                </a:solidFill>
              </a:rPr>
              <a:t>What is </a:t>
            </a:r>
            <a:r>
              <a:rPr lang="en-GB" sz="1600" b="1" dirty="0">
                <a:solidFill>
                  <a:schemeClr val="tx2"/>
                </a:solidFill>
              </a:rPr>
              <a:t>important</a:t>
            </a:r>
            <a:r>
              <a:rPr lang="en-GB" sz="1600" dirty="0">
                <a:solidFill>
                  <a:schemeClr val="tx2"/>
                </a:solidFill>
              </a:rPr>
              <a:t> to note, is that the experience across different Heat Networks varies greatly, and the more positive experiences came from residents who had experienced an overall higher quality service and reliability of hot heat – predominantly in Scotland. This was not however the experience shared by all… </a:t>
            </a:r>
          </a:p>
        </p:txBody>
      </p:sp>
      <p:sp>
        <p:nvSpPr>
          <p:cNvPr id="9" name="Freeform 79"/>
          <p:cNvSpPr>
            <a:spLocks noEditPoints="1"/>
          </p:cNvSpPr>
          <p:nvPr/>
        </p:nvSpPr>
        <p:spPr bwMode="auto">
          <a:xfrm>
            <a:off x="407325" y="5303998"/>
            <a:ext cx="700274" cy="681166"/>
          </a:xfrm>
          <a:custGeom>
            <a:avLst/>
            <a:gdLst>
              <a:gd name="T0" fmla="*/ 485 w 523"/>
              <a:gd name="T1" fmla="*/ 143 h 489"/>
              <a:gd name="T2" fmla="*/ 471 w 523"/>
              <a:gd name="T3" fmla="*/ 2 h 489"/>
              <a:gd name="T4" fmla="*/ 315 w 523"/>
              <a:gd name="T5" fmla="*/ 98 h 489"/>
              <a:gd name="T6" fmla="*/ 277 w 523"/>
              <a:gd name="T7" fmla="*/ 71 h 489"/>
              <a:gd name="T8" fmla="*/ 109 w 523"/>
              <a:gd name="T9" fmla="*/ 64 h 489"/>
              <a:gd name="T10" fmla="*/ 85 w 523"/>
              <a:gd name="T11" fmla="*/ 88 h 489"/>
              <a:gd name="T12" fmla="*/ 46 w 523"/>
              <a:gd name="T13" fmla="*/ 105 h 489"/>
              <a:gd name="T14" fmla="*/ 39 w 523"/>
              <a:gd name="T15" fmla="*/ 143 h 489"/>
              <a:gd name="T16" fmla="*/ 7 w 523"/>
              <a:gd name="T17" fmla="*/ 151 h 489"/>
              <a:gd name="T18" fmla="*/ 6 w 523"/>
              <a:gd name="T19" fmla="*/ 239 h 489"/>
              <a:gd name="T20" fmla="*/ 24 w 523"/>
              <a:gd name="T21" fmla="*/ 247 h 489"/>
              <a:gd name="T22" fmla="*/ 45 w 523"/>
              <a:gd name="T23" fmla="*/ 284 h 489"/>
              <a:gd name="T24" fmla="*/ 63 w 523"/>
              <a:gd name="T25" fmla="*/ 293 h 489"/>
              <a:gd name="T26" fmla="*/ 91 w 523"/>
              <a:gd name="T27" fmla="*/ 319 h 489"/>
              <a:gd name="T28" fmla="*/ 130 w 523"/>
              <a:gd name="T29" fmla="*/ 326 h 489"/>
              <a:gd name="T30" fmla="*/ 170 w 523"/>
              <a:gd name="T31" fmla="*/ 489 h 489"/>
              <a:gd name="T32" fmla="*/ 238 w 523"/>
              <a:gd name="T33" fmla="*/ 450 h 489"/>
              <a:gd name="T34" fmla="*/ 258 w 523"/>
              <a:gd name="T35" fmla="*/ 389 h 489"/>
              <a:gd name="T36" fmla="*/ 277 w 523"/>
              <a:gd name="T37" fmla="*/ 319 h 489"/>
              <a:gd name="T38" fmla="*/ 315 w 523"/>
              <a:gd name="T39" fmla="*/ 286 h 489"/>
              <a:gd name="T40" fmla="*/ 472 w 523"/>
              <a:gd name="T41" fmla="*/ 382 h 489"/>
              <a:gd name="T42" fmla="*/ 485 w 523"/>
              <a:gd name="T43" fmla="*/ 377 h 489"/>
              <a:gd name="T44" fmla="*/ 516 w 523"/>
              <a:gd name="T45" fmla="*/ 240 h 489"/>
              <a:gd name="T46" fmla="*/ 516 w 523"/>
              <a:gd name="T47" fmla="*/ 150 h 489"/>
              <a:gd name="T48" fmla="*/ 505 w 523"/>
              <a:gd name="T49" fmla="*/ 228 h 489"/>
              <a:gd name="T50" fmla="*/ 485 w 523"/>
              <a:gd name="T51" fmla="*/ 160 h 489"/>
              <a:gd name="T52" fmla="*/ 505 w 523"/>
              <a:gd name="T53" fmla="*/ 162 h 489"/>
              <a:gd name="T54" fmla="*/ 468 w 523"/>
              <a:gd name="T55" fmla="*/ 24 h 489"/>
              <a:gd name="T56" fmla="*/ 330 w 523"/>
              <a:gd name="T57" fmla="*/ 272 h 489"/>
              <a:gd name="T58" fmla="*/ 284 w 523"/>
              <a:gd name="T59" fmla="*/ 114 h 489"/>
              <a:gd name="T60" fmla="*/ 341 w 523"/>
              <a:gd name="T61" fmla="*/ 105 h 489"/>
              <a:gd name="T62" fmla="*/ 246 w 523"/>
              <a:gd name="T63" fmla="*/ 377 h 489"/>
              <a:gd name="T64" fmla="*/ 238 w 523"/>
              <a:gd name="T65" fmla="*/ 326 h 489"/>
              <a:gd name="T66" fmla="*/ 221 w 523"/>
              <a:gd name="T67" fmla="*/ 326 h 489"/>
              <a:gd name="T68" fmla="*/ 198 w 523"/>
              <a:gd name="T69" fmla="*/ 473 h 489"/>
              <a:gd name="T70" fmla="*/ 147 w 523"/>
              <a:gd name="T71" fmla="*/ 450 h 489"/>
              <a:gd name="T72" fmla="*/ 17 w 523"/>
              <a:gd name="T73" fmla="*/ 167 h 489"/>
              <a:gd name="T74" fmla="*/ 39 w 523"/>
              <a:gd name="T75" fmla="*/ 160 h 489"/>
              <a:gd name="T76" fmla="*/ 19 w 523"/>
              <a:gd name="T77" fmla="*/ 228 h 489"/>
              <a:gd name="T78" fmla="*/ 17 w 523"/>
              <a:gd name="T79" fmla="*/ 167 h 489"/>
              <a:gd name="T80" fmla="*/ 63 w 523"/>
              <a:gd name="T81" fmla="*/ 114 h 489"/>
              <a:gd name="T82" fmla="*/ 63 w 523"/>
              <a:gd name="T83" fmla="*/ 276 h 489"/>
              <a:gd name="T84" fmla="*/ 56 w 523"/>
              <a:gd name="T85" fmla="*/ 122 h 489"/>
              <a:gd name="T86" fmla="*/ 103 w 523"/>
              <a:gd name="T87" fmla="*/ 83 h 489"/>
              <a:gd name="T88" fmla="*/ 265 w 523"/>
              <a:gd name="T89" fmla="*/ 83 h 489"/>
              <a:gd name="T90" fmla="*/ 265 w 523"/>
              <a:gd name="T91" fmla="*/ 308 h 489"/>
              <a:gd name="T92" fmla="*/ 103 w 523"/>
              <a:gd name="T93" fmla="*/ 308 h 489"/>
              <a:gd name="T94" fmla="*/ 275 w 523"/>
              <a:gd name="T95" fmla="*/ 7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3" h="489">
                <a:moveTo>
                  <a:pt x="516" y="150"/>
                </a:moveTo>
                <a:cubicBezTo>
                  <a:pt x="511" y="146"/>
                  <a:pt x="505" y="143"/>
                  <a:pt x="499" y="143"/>
                </a:cubicBezTo>
                <a:cubicBezTo>
                  <a:pt x="485" y="143"/>
                  <a:pt x="485" y="143"/>
                  <a:pt x="485" y="143"/>
                </a:cubicBezTo>
                <a:cubicBezTo>
                  <a:pt x="485" y="9"/>
                  <a:pt x="485" y="9"/>
                  <a:pt x="485" y="9"/>
                </a:cubicBezTo>
                <a:cubicBezTo>
                  <a:pt x="485" y="4"/>
                  <a:pt x="481" y="0"/>
                  <a:pt x="476" y="0"/>
                </a:cubicBezTo>
                <a:cubicBezTo>
                  <a:pt x="475" y="0"/>
                  <a:pt x="473" y="1"/>
                  <a:pt x="471" y="2"/>
                </a:cubicBezTo>
                <a:cubicBezTo>
                  <a:pt x="332" y="91"/>
                  <a:pt x="332" y="91"/>
                  <a:pt x="332" y="91"/>
                </a:cubicBezTo>
                <a:cubicBezTo>
                  <a:pt x="329" y="93"/>
                  <a:pt x="326" y="95"/>
                  <a:pt x="323" y="96"/>
                </a:cubicBezTo>
                <a:cubicBezTo>
                  <a:pt x="320" y="97"/>
                  <a:pt x="318" y="98"/>
                  <a:pt x="315" y="98"/>
                </a:cubicBezTo>
                <a:cubicBezTo>
                  <a:pt x="284" y="98"/>
                  <a:pt x="284" y="98"/>
                  <a:pt x="284" y="98"/>
                </a:cubicBezTo>
                <a:cubicBezTo>
                  <a:pt x="284" y="88"/>
                  <a:pt x="284" y="88"/>
                  <a:pt x="284" y="88"/>
                </a:cubicBezTo>
                <a:cubicBezTo>
                  <a:pt x="284" y="82"/>
                  <a:pt x="281" y="76"/>
                  <a:pt x="277" y="71"/>
                </a:cubicBezTo>
                <a:cubicBezTo>
                  <a:pt x="276" y="71"/>
                  <a:pt x="276" y="71"/>
                  <a:pt x="276" y="71"/>
                </a:cubicBezTo>
                <a:cubicBezTo>
                  <a:pt x="272" y="66"/>
                  <a:pt x="266" y="64"/>
                  <a:pt x="260" y="64"/>
                </a:cubicBezTo>
                <a:cubicBezTo>
                  <a:pt x="109" y="64"/>
                  <a:pt x="109" y="64"/>
                  <a:pt x="109" y="64"/>
                </a:cubicBezTo>
                <a:cubicBezTo>
                  <a:pt x="102" y="64"/>
                  <a:pt x="96" y="67"/>
                  <a:pt x="92" y="71"/>
                </a:cubicBezTo>
                <a:cubicBezTo>
                  <a:pt x="92" y="71"/>
                  <a:pt x="92" y="71"/>
                  <a:pt x="92" y="71"/>
                </a:cubicBezTo>
                <a:cubicBezTo>
                  <a:pt x="87" y="76"/>
                  <a:pt x="85" y="82"/>
                  <a:pt x="85" y="88"/>
                </a:cubicBezTo>
                <a:cubicBezTo>
                  <a:pt x="85" y="98"/>
                  <a:pt x="85" y="98"/>
                  <a:pt x="85" y="98"/>
                </a:cubicBezTo>
                <a:cubicBezTo>
                  <a:pt x="63" y="98"/>
                  <a:pt x="63" y="98"/>
                  <a:pt x="63" y="98"/>
                </a:cubicBezTo>
                <a:cubicBezTo>
                  <a:pt x="57" y="98"/>
                  <a:pt x="51" y="100"/>
                  <a:pt x="46" y="105"/>
                </a:cubicBezTo>
                <a:cubicBezTo>
                  <a:pt x="46" y="105"/>
                  <a:pt x="46" y="105"/>
                  <a:pt x="46" y="105"/>
                </a:cubicBezTo>
                <a:cubicBezTo>
                  <a:pt x="42" y="109"/>
                  <a:pt x="39" y="116"/>
                  <a:pt x="39" y="122"/>
                </a:cubicBezTo>
                <a:cubicBezTo>
                  <a:pt x="39" y="143"/>
                  <a:pt x="39" y="143"/>
                  <a:pt x="39" y="143"/>
                </a:cubicBezTo>
                <a:cubicBezTo>
                  <a:pt x="24" y="143"/>
                  <a:pt x="24" y="143"/>
                  <a:pt x="24" y="143"/>
                </a:cubicBezTo>
                <a:cubicBezTo>
                  <a:pt x="18" y="143"/>
                  <a:pt x="12" y="146"/>
                  <a:pt x="8" y="150"/>
                </a:cubicBezTo>
                <a:cubicBezTo>
                  <a:pt x="7" y="151"/>
                  <a:pt x="7" y="151"/>
                  <a:pt x="7" y="151"/>
                </a:cubicBezTo>
                <a:cubicBezTo>
                  <a:pt x="3" y="155"/>
                  <a:pt x="0" y="161"/>
                  <a:pt x="0" y="167"/>
                </a:cubicBezTo>
                <a:cubicBezTo>
                  <a:pt x="0" y="223"/>
                  <a:pt x="0" y="223"/>
                  <a:pt x="0" y="223"/>
                </a:cubicBezTo>
                <a:cubicBezTo>
                  <a:pt x="0" y="229"/>
                  <a:pt x="2" y="234"/>
                  <a:pt x="6" y="239"/>
                </a:cubicBezTo>
                <a:cubicBezTo>
                  <a:pt x="6" y="239"/>
                  <a:pt x="6" y="239"/>
                  <a:pt x="6" y="239"/>
                </a:cubicBezTo>
                <a:cubicBezTo>
                  <a:pt x="7" y="240"/>
                  <a:pt x="7" y="240"/>
                  <a:pt x="7" y="240"/>
                </a:cubicBezTo>
                <a:cubicBezTo>
                  <a:pt x="12" y="245"/>
                  <a:pt x="18" y="247"/>
                  <a:pt x="24" y="247"/>
                </a:cubicBezTo>
                <a:cubicBezTo>
                  <a:pt x="39" y="247"/>
                  <a:pt x="39" y="247"/>
                  <a:pt x="39" y="247"/>
                </a:cubicBezTo>
                <a:cubicBezTo>
                  <a:pt x="39" y="269"/>
                  <a:pt x="39" y="269"/>
                  <a:pt x="39" y="269"/>
                </a:cubicBezTo>
                <a:cubicBezTo>
                  <a:pt x="39" y="275"/>
                  <a:pt x="41" y="280"/>
                  <a:pt x="45" y="284"/>
                </a:cubicBezTo>
                <a:cubicBezTo>
                  <a:pt x="45" y="285"/>
                  <a:pt x="45" y="285"/>
                  <a:pt x="45" y="285"/>
                </a:cubicBezTo>
                <a:cubicBezTo>
                  <a:pt x="46" y="286"/>
                  <a:pt x="46" y="286"/>
                  <a:pt x="46" y="286"/>
                </a:cubicBezTo>
                <a:cubicBezTo>
                  <a:pt x="51" y="290"/>
                  <a:pt x="57" y="293"/>
                  <a:pt x="63" y="293"/>
                </a:cubicBezTo>
                <a:cubicBezTo>
                  <a:pt x="85" y="293"/>
                  <a:pt x="85" y="293"/>
                  <a:pt x="85" y="293"/>
                </a:cubicBezTo>
                <a:cubicBezTo>
                  <a:pt x="85" y="302"/>
                  <a:pt x="85" y="302"/>
                  <a:pt x="85" y="302"/>
                </a:cubicBezTo>
                <a:cubicBezTo>
                  <a:pt x="85" y="309"/>
                  <a:pt x="87" y="314"/>
                  <a:pt x="91" y="319"/>
                </a:cubicBezTo>
                <a:cubicBezTo>
                  <a:pt x="92" y="319"/>
                  <a:pt x="92" y="319"/>
                  <a:pt x="92" y="319"/>
                </a:cubicBezTo>
                <a:cubicBezTo>
                  <a:pt x="96" y="324"/>
                  <a:pt x="102" y="326"/>
                  <a:pt x="109" y="326"/>
                </a:cubicBezTo>
                <a:cubicBezTo>
                  <a:pt x="130" y="326"/>
                  <a:pt x="130" y="326"/>
                  <a:pt x="130" y="326"/>
                </a:cubicBezTo>
                <a:cubicBezTo>
                  <a:pt x="130" y="450"/>
                  <a:pt x="130" y="450"/>
                  <a:pt x="130" y="450"/>
                </a:cubicBezTo>
                <a:cubicBezTo>
                  <a:pt x="130" y="460"/>
                  <a:pt x="134" y="470"/>
                  <a:pt x="142" y="478"/>
                </a:cubicBezTo>
                <a:cubicBezTo>
                  <a:pt x="149" y="485"/>
                  <a:pt x="159" y="489"/>
                  <a:pt x="170" y="489"/>
                </a:cubicBezTo>
                <a:cubicBezTo>
                  <a:pt x="198" y="489"/>
                  <a:pt x="198" y="489"/>
                  <a:pt x="198" y="489"/>
                </a:cubicBezTo>
                <a:cubicBezTo>
                  <a:pt x="209" y="489"/>
                  <a:pt x="219" y="485"/>
                  <a:pt x="226" y="478"/>
                </a:cubicBezTo>
                <a:cubicBezTo>
                  <a:pt x="234" y="470"/>
                  <a:pt x="238" y="460"/>
                  <a:pt x="238" y="450"/>
                </a:cubicBezTo>
                <a:cubicBezTo>
                  <a:pt x="238" y="396"/>
                  <a:pt x="238" y="396"/>
                  <a:pt x="238" y="396"/>
                </a:cubicBezTo>
                <a:cubicBezTo>
                  <a:pt x="241" y="396"/>
                  <a:pt x="241" y="396"/>
                  <a:pt x="241" y="396"/>
                </a:cubicBezTo>
                <a:cubicBezTo>
                  <a:pt x="248" y="396"/>
                  <a:pt x="254" y="394"/>
                  <a:pt x="258" y="389"/>
                </a:cubicBezTo>
                <a:cubicBezTo>
                  <a:pt x="263" y="385"/>
                  <a:pt x="265" y="378"/>
                  <a:pt x="265" y="372"/>
                </a:cubicBezTo>
                <a:cubicBezTo>
                  <a:pt x="265" y="326"/>
                  <a:pt x="265" y="326"/>
                  <a:pt x="265" y="326"/>
                </a:cubicBezTo>
                <a:cubicBezTo>
                  <a:pt x="269" y="325"/>
                  <a:pt x="273" y="323"/>
                  <a:pt x="277" y="319"/>
                </a:cubicBezTo>
                <a:cubicBezTo>
                  <a:pt x="281" y="315"/>
                  <a:pt x="284" y="309"/>
                  <a:pt x="284" y="302"/>
                </a:cubicBezTo>
                <a:cubicBezTo>
                  <a:pt x="284" y="286"/>
                  <a:pt x="284" y="286"/>
                  <a:pt x="284" y="286"/>
                </a:cubicBezTo>
                <a:cubicBezTo>
                  <a:pt x="315" y="286"/>
                  <a:pt x="315" y="286"/>
                  <a:pt x="315" y="286"/>
                </a:cubicBezTo>
                <a:cubicBezTo>
                  <a:pt x="318" y="286"/>
                  <a:pt x="320" y="286"/>
                  <a:pt x="323" y="287"/>
                </a:cubicBezTo>
                <a:cubicBezTo>
                  <a:pt x="326" y="289"/>
                  <a:pt x="329" y="290"/>
                  <a:pt x="332" y="292"/>
                </a:cubicBezTo>
                <a:cubicBezTo>
                  <a:pt x="472" y="382"/>
                  <a:pt x="472" y="382"/>
                  <a:pt x="472" y="382"/>
                </a:cubicBezTo>
                <a:cubicBezTo>
                  <a:pt x="476" y="384"/>
                  <a:pt x="481" y="383"/>
                  <a:pt x="483" y="379"/>
                </a:cubicBezTo>
                <a:cubicBezTo>
                  <a:pt x="484" y="378"/>
                  <a:pt x="484" y="378"/>
                  <a:pt x="484" y="377"/>
                </a:cubicBezTo>
                <a:cubicBezTo>
                  <a:pt x="485" y="377"/>
                  <a:pt x="485" y="377"/>
                  <a:pt x="485" y="377"/>
                </a:cubicBezTo>
                <a:cubicBezTo>
                  <a:pt x="485" y="247"/>
                  <a:pt x="485" y="247"/>
                  <a:pt x="485" y="247"/>
                </a:cubicBezTo>
                <a:cubicBezTo>
                  <a:pt x="499" y="247"/>
                  <a:pt x="499" y="247"/>
                  <a:pt x="499" y="247"/>
                </a:cubicBezTo>
                <a:cubicBezTo>
                  <a:pt x="506" y="247"/>
                  <a:pt x="512" y="245"/>
                  <a:pt x="516" y="240"/>
                </a:cubicBezTo>
                <a:cubicBezTo>
                  <a:pt x="521" y="236"/>
                  <a:pt x="523" y="230"/>
                  <a:pt x="523" y="223"/>
                </a:cubicBezTo>
                <a:cubicBezTo>
                  <a:pt x="523" y="167"/>
                  <a:pt x="523" y="167"/>
                  <a:pt x="523" y="167"/>
                </a:cubicBezTo>
                <a:cubicBezTo>
                  <a:pt x="523" y="161"/>
                  <a:pt x="521" y="155"/>
                  <a:pt x="516" y="150"/>
                </a:cubicBezTo>
                <a:cubicBezTo>
                  <a:pt x="516" y="150"/>
                  <a:pt x="516" y="150"/>
                  <a:pt x="516" y="150"/>
                </a:cubicBezTo>
                <a:close/>
                <a:moveTo>
                  <a:pt x="507" y="223"/>
                </a:moveTo>
                <a:cubicBezTo>
                  <a:pt x="507" y="225"/>
                  <a:pt x="506" y="227"/>
                  <a:pt x="505" y="228"/>
                </a:cubicBezTo>
                <a:cubicBezTo>
                  <a:pt x="503" y="230"/>
                  <a:pt x="501" y="231"/>
                  <a:pt x="499" y="231"/>
                </a:cubicBezTo>
                <a:cubicBezTo>
                  <a:pt x="485" y="231"/>
                  <a:pt x="485" y="231"/>
                  <a:pt x="485" y="231"/>
                </a:cubicBezTo>
                <a:cubicBezTo>
                  <a:pt x="485" y="160"/>
                  <a:pt x="485" y="160"/>
                  <a:pt x="485" y="160"/>
                </a:cubicBezTo>
                <a:cubicBezTo>
                  <a:pt x="499" y="160"/>
                  <a:pt x="499" y="160"/>
                  <a:pt x="499" y="160"/>
                </a:cubicBezTo>
                <a:cubicBezTo>
                  <a:pt x="501" y="160"/>
                  <a:pt x="503" y="161"/>
                  <a:pt x="504" y="162"/>
                </a:cubicBezTo>
                <a:cubicBezTo>
                  <a:pt x="505" y="162"/>
                  <a:pt x="505" y="162"/>
                  <a:pt x="505" y="162"/>
                </a:cubicBezTo>
                <a:cubicBezTo>
                  <a:pt x="506" y="163"/>
                  <a:pt x="507" y="165"/>
                  <a:pt x="507" y="167"/>
                </a:cubicBezTo>
                <a:lnTo>
                  <a:pt x="507" y="223"/>
                </a:lnTo>
                <a:close/>
                <a:moveTo>
                  <a:pt x="468" y="24"/>
                </a:moveTo>
                <a:cubicBezTo>
                  <a:pt x="468" y="360"/>
                  <a:pt x="468" y="360"/>
                  <a:pt x="468" y="360"/>
                </a:cubicBezTo>
                <a:cubicBezTo>
                  <a:pt x="341" y="278"/>
                  <a:pt x="341" y="278"/>
                  <a:pt x="341" y="278"/>
                </a:cubicBezTo>
                <a:cubicBezTo>
                  <a:pt x="337" y="276"/>
                  <a:pt x="333" y="274"/>
                  <a:pt x="330" y="272"/>
                </a:cubicBezTo>
                <a:cubicBezTo>
                  <a:pt x="325" y="270"/>
                  <a:pt x="320" y="269"/>
                  <a:pt x="315" y="269"/>
                </a:cubicBezTo>
                <a:cubicBezTo>
                  <a:pt x="284" y="269"/>
                  <a:pt x="284" y="269"/>
                  <a:pt x="284" y="269"/>
                </a:cubicBezTo>
                <a:cubicBezTo>
                  <a:pt x="284" y="114"/>
                  <a:pt x="284" y="114"/>
                  <a:pt x="284" y="114"/>
                </a:cubicBezTo>
                <a:cubicBezTo>
                  <a:pt x="315" y="114"/>
                  <a:pt x="315" y="114"/>
                  <a:pt x="315" y="114"/>
                </a:cubicBezTo>
                <a:cubicBezTo>
                  <a:pt x="320" y="114"/>
                  <a:pt x="325" y="113"/>
                  <a:pt x="330" y="111"/>
                </a:cubicBezTo>
                <a:cubicBezTo>
                  <a:pt x="334" y="110"/>
                  <a:pt x="337" y="107"/>
                  <a:pt x="341" y="105"/>
                </a:cubicBezTo>
                <a:lnTo>
                  <a:pt x="468" y="24"/>
                </a:lnTo>
                <a:close/>
                <a:moveTo>
                  <a:pt x="249" y="372"/>
                </a:moveTo>
                <a:cubicBezTo>
                  <a:pt x="249" y="374"/>
                  <a:pt x="248" y="376"/>
                  <a:pt x="246" y="377"/>
                </a:cubicBezTo>
                <a:cubicBezTo>
                  <a:pt x="245" y="379"/>
                  <a:pt x="243" y="379"/>
                  <a:pt x="241" y="379"/>
                </a:cubicBezTo>
                <a:cubicBezTo>
                  <a:pt x="238" y="379"/>
                  <a:pt x="238" y="379"/>
                  <a:pt x="238" y="379"/>
                </a:cubicBezTo>
                <a:cubicBezTo>
                  <a:pt x="238" y="326"/>
                  <a:pt x="238" y="326"/>
                  <a:pt x="238" y="326"/>
                </a:cubicBezTo>
                <a:cubicBezTo>
                  <a:pt x="249" y="326"/>
                  <a:pt x="249" y="326"/>
                  <a:pt x="249" y="326"/>
                </a:cubicBezTo>
                <a:lnTo>
                  <a:pt x="249" y="372"/>
                </a:lnTo>
                <a:close/>
                <a:moveTo>
                  <a:pt x="221" y="326"/>
                </a:moveTo>
                <a:cubicBezTo>
                  <a:pt x="221" y="450"/>
                  <a:pt x="221" y="450"/>
                  <a:pt x="221" y="450"/>
                </a:cubicBezTo>
                <a:cubicBezTo>
                  <a:pt x="221" y="456"/>
                  <a:pt x="219" y="462"/>
                  <a:pt x="215" y="466"/>
                </a:cubicBezTo>
                <a:cubicBezTo>
                  <a:pt x="210" y="470"/>
                  <a:pt x="204" y="473"/>
                  <a:pt x="198" y="473"/>
                </a:cubicBezTo>
                <a:cubicBezTo>
                  <a:pt x="170" y="473"/>
                  <a:pt x="170" y="473"/>
                  <a:pt x="170" y="473"/>
                </a:cubicBezTo>
                <a:cubicBezTo>
                  <a:pt x="164" y="473"/>
                  <a:pt x="158" y="470"/>
                  <a:pt x="154" y="466"/>
                </a:cubicBezTo>
                <a:cubicBezTo>
                  <a:pt x="149" y="462"/>
                  <a:pt x="147" y="456"/>
                  <a:pt x="147" y="450"/>
                </a:cubicBezTo>
                <a:cubicBezTo>
                  <a:pt x="147" y="326"/>
                  <a:pt x="147" y="326"/>
                  <a:pt x="147" y="326"/>
                </a:cubicBezTo>
                <a:lnTo>
                  <a:pt x="221" y="326"/>
                </a:lnTo>
                <a:close/>
                <a:moveTo>
                  <a:pt x="17" y="167"/>
                </a:moveTo>
                <a:cubicBezTo>
                  <a:pt x="17" y="165"/>
                  <a:pt x="18" y="163"/>
                  <a:pt x="19" y="162"/>
                </a:cubicBezTo>
                <a:cubicBezTo>
                  <a:pt x="21" y="161"/>
                  <a:pt x="22" y="160"/>
                  <a:pt x="24" y="160"/>
                </a:cubicBezTo>
                <a:cubicBezTo>
                  <a:pt x="39" y="160"/>
                  <a:pt x="39" y="160"/>
                  <a:pt x="39" y="160"/>
                </a:cubicBezTo>
                <a:cubicBezTo>
                  <a:pt x="39" y="231"/>
                  <a:pt x="39" y="231"/>
                  <a:pt x="39" y="231"/>
                </a:cubicBezTo>
                <a:cubicBezTo>
                  <a:pt x="24" y="231"/>
                  <a:pt x="24" y="231"/>
                  <a:pt x="24" y="231"/>
                </a:cubicBezTo>
                <a:cubicBezTo>
                  <a:pt x="23" y="231"/>
                  <a:pt x="21" y="230"/>
                  <a:pt x="19" y="228"/>
                </a:cubicBezTo>
                <a:cubicBezTo>
                  <a:pt x="19" y="228"/>
                  <a:pt x="19" y="228"/>
                  <a:pt x="19" y="228"/>
                </a:cubicBezTo>
                <a:cubicBezTo>
                  <a:pt x="18" y="227"/>
                  <a:pt x="17" y="225"/>
                  <a:pt x="17" y="223"/>
                </a:cubicBezTo>
                <a:lnTo>
                  <a:pt x="17" y="167"/>
                </a:lnTo>
                <a:close/>
                <a:moveTo>
                  <a:pt x="56" y="122"/>
                </a:moveTo>
                <a:cubicBezTo>
                  <a:pt x="56" y="120"/>
                  <a:pt x="56" y="118"/>
                  <a:pt x="58" y="117"/>
                </a:cubicBezTo>
                <a:cubicBezTo>
                  <a:pt x="59" y="115"/>
                  <a:pt x="61" y="114"/>
                  <a:pt x="63" y="114"/>
                </a:cubicBezTo>
                <a:cubicBezTo>
                  <a:pt x="85" y="114"/>
                  <a:pt x="85" y="114"/>
                  <a:pt x="85" y="114"/>
                </a:cubicBezTo>
                <a:cubicBezTo>
                  <a:pt x="85" y="276"/>
                  <a:pt x="85" y="276"/>
                  <a:pt x="85" y="276"/>
                </a:cubicBezTo>
                <a:cubicBezTo>
                  <a:pt x="63" y="276"/>
                  <a:pt x="63" y="276"/>
                  <a:pt x="63" y="276"/>
                </a:cubicBezTo>
                <a:cubicBezTo>
                  <a:pt x="61" y="276"/>
                  <a:pt x="59" y="275"/>
                  <a:pt x="58" y="274"/>
                </a:cubicBezTo>
                <a:cubicBezTo>
                  <a:pt x="56" y="273"/>
                  <a:pt x="56" y="271"/>
                  <a:pt x="56" y="269"/>
                </a:cubicBezTo>
                <a:lnTo>
                  <a:pt x="56" y="122"/>
                </a:lnTo>
                <a:close/>
                <a:moveTo>
                  <a:pt x="101" y="302"/>
                </a:moveTo>
                <a:cubicBezTo>
                  <a:pt x="101" y="88"/>
                  <a:pt x="101" y="88"/>
                  <a:pt x="101" y="88"/>
                </a:cubicBezTo>
                <a:cubicBezTo>
                  <a:pt x="101" y="86"/>
                  <a:pt x="102" y="84"/>
                  <a:pt x="103" y="83"/>
                </a:cubicBezTo>
                <a:cubicBezTo>
                  <a:pt x="105" y="81"/>
                  <a:pt x="107" y="81"/>
                  <a:pt x="109" y="81"/>
                </a:cubicBezTo>
                <a:cubicBezTo>
                  <a:pt x="260" y="81"/>
                  <a:pt x="260" y="81"/>
                  <a:pt x="260" y="81"/>
                </a:cubicBezTo>
                <a:cubicBezTo>
                  <a:pt x="261" y="81"/>
                  <a:pt x="263" y="81"/>
                  <a:pt x="265" y="83"/>
                </a:cubicBezTo>
                <a:cubicBezTo>
                  <a:pt x="266" y="84"/>
                  <a:pt x="267" y="86"/>
                  <a:pt x="267" y="88"/>
                </a:cubicBezTo>
                <a:cubicBezTo>
                  <a:pt x="267" y="302"/>
                  <a:pt x="267" y="302"/>
                  <a:pt x="267" y="302"/>
                </a:cubicBezTo>
                <a:cubicBezTo>
                  <a:pt x="267" y="304"/>
                  <a:pt x="266" y="306"/>
                  <a:pt x="265" y="308"/>
                </a:cubicBezTo>
                <a:cubicBezTo>
                  <a:pt x="263" y="309"/>
                  <a:pt x="262" y="310"/>
                  <a:pt x="260" y="310"/>
                </a:cubicBezTo>
                <a:cubicBezTo>
                  <a:pt x="109" y="310"/>
                  <a:pt x="109" y="310"/>
                  <a:pt x="109" y="310"/>
                </a:cubicBezTo>
                <a:cubicBezTo>
                  <a:pt x="107" y="310"/>
                  <a:pt x="105" y="309"/>
                  <a:pt x="103" y="308"/>
                </a:cubicBezTo>
                <a:cubicBezTo>
                  <a:pt x="103" y="307"/>
                  <a:pt x="103" y="307"/>
                  <a:pt x="103" y="307"/>
                </a:cubicBezTo>
                <a:cubicBezTo>
                  <a:pt x="102" y="306"/>
                  <a:pt x="101" y="304"/>
                  <a:pt x="101" y="302"/>
                </a:cubicBezTo>
                <a:close/>
                <a:moveTo>
                  <a:pt x="275" y="72"/>
                </a:moveTo>
                <a:cubicBezTo>
                  <a:pt x="275" y="72"/>
                  <a:pt x="275" y="72"/>
                  <a:pt x="275" y="72"/>
                </a:cubicBezTo>
                <a:cubicBezTo>
                  <a:pt x="275" y="72"/>
                  <a:pt x="275" y="72"/>
                  <a:pt x="275" y="72"/>
                </a:cubicBezTo>
                <a:close/>
              </a:path>
            </a:pathLst>
          </a:custGeom>
          <a:solidFill>
            <a:schemeClr val="tx2"/>
          </a:solidFill>
          <a:ln>
            <a:solidFill>
              <a:schemeClr val="tx2"/>
            </a:solidFill>
          </a:ln>
        </p:spPr>
        <p:txBody>
          <a:bodyPr vert="horz" wrap="square" lIns="121920" tIns="60960" rIns="121920" bIns="60960" numCol="1" anchor="t" anchorCtr="0" compatLnSpc="1">
            <a:prstTxWarp prst="textNoShape">
              <a:avLst/>
            </a:prstTxWarp>
          </a:bodyPr>
          <a:lstStyle/>
          <a:p>
            <a:endParaRPr lang="en-GB" sz="2000"/>
          </a:p>
        </p:txBody>
      </p:sp>
      <p:sp>
        <p:nvSpPr>
          <p:cNvPr id="10" name="Folded Corner 9"/>
          <p:cNvSpPr/>
          <p:nvPr/>
        </p:nvSpPr>
        <p:spPr>
          <a:xfrm>
            <a:off x="6501319" y="1413169"/>
            <a:ext cx="4970431" cy="3371969"/>
          </a:xfrm>
          <a:prstGeom prst="foldedCorner">
            <a:avLst>
              <a:gd name="adj" fmla="val 21073"/>
            </a:avLst>
          </a:prstGeom>
          <a:solidFill>
            <a:schemeClr val="accent3">
              <a:lumMod val="20000"/>
              <a:lumOff val="80000"/>
            </a:schemeClr>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lang="en-GB" sz="1600" dirty="0"/>
          </a:p>
          <a:p>
            <a:pPr marL="285750" indent="-285750">
              <a:buFont typeface="Wingdings" panose="05000000000000000000" pitchFamily="2" charset="2"/>
              <a:buChar char="ü"/>
            </a:pPr>
            <a:endParaRPr lang="en-GB" sz="1600" dirty="0"/>
          </a:p>
          <a:p>
            <a:pPr marL="285750" indent="-285750">
              <a:buClr>
                <a:schemeClr val="accent3"/>
              </a:buClr>
              <a:buFont typeface="Wingdings" panose="05000000000000000000" pitchFamily="2" charset="2"/>
              <a:buChar char="q"/>
            </a:pPr>
            <a:endParaRPr lang="en-GB" sz="1600" dirty="0"/>
          </a:p>
          <a:p>
            <a:pPr marL="285750" indent="-285750">
              <a:buClr>
                <a:schemeClr val="accent3"/>
              </a:buClr>
              <a:buFont typeface="Wingdings" panose="05000000000000000000" pitchFamily="2" charset="2"/>
              <a:buChar char="q"/>
            </a:pPr>
            <a:endParaRPr lang="en-GB" sz="1600" dirty="0"/>
          </a:p>
          <a:p>
            <a:pPr marL="285750" indent="-285750">
              <a:buClr>
                <a:schemeClr val="accent3"/>
              </a:buClr>
              <a:buFont typeface="Wingdings" panose="05000000000000000000" pitchFamily="2" charset="2"/>
              <a:buChar char="q"/>
            </a:pPr>
            <a:endParaRPr lang="en-GB" sz="1600" dirty="0"/>
          </a:p>
          <a:p>
            <a:pPr marL="285750" indent="-285750">
              <a:buClr>
                <a:schemeClr val="accent3"/>
              </a:buClr>
              <a:buFont typeface="Wingdings" panose="05000000000000000000" pitchFamily="2" charset="2"/>
              <a:buChar char="q"/>
            </a:pPr>
            <a:r>
              <a:rPr lang="en-GB" sz="1600" dirty="0"/>
              <a:t>When working well, the heat is HOT</a:t>
            </a:r>
          </a:p>
          <a:p>
            <a:pPr marL="285750" indent="-285750">
              <a:buClr>
                <a:schemeClr val="accent3"/>
              </a:buClr>
              <a:buFont typeface="Wingdings" panose="05000000000000000000" pitchFamily="2" charset="2"/>
              <a:buChar char="q"/>
            </a:pPr>
            <a:endParaRPr lang="en-GB" sz="1600" dirty="0"/>
          </a:p>
          <a:p>
            <a:pPr marL="285750" indent="-285750">
              <a:buClr>
                <a:schemeClr val="accent3"/>
              </a:buClr>
              <a:buFont typeface="Wingdings" panose="05000000000000000000" pitchFamily="2" charset="2"/>
              <a:buChar char="q"/>
            </a:pPr>
            <a:r>
              <a:rPr lang="en-GB" sz="1600" dirty="0"/>
              <a:t>It is hassle free, with suppliers taking responsibility for any issues</a:t>
            </a:r>
          </a:p>
          <a:p>
            <a:pPr marL="285750" indent="-285750">
              <a:buClr>
                <a:schemeClr val="accent3"/>
              </a:buClr>
              <a:buFont typeface="Wingdings" panose="05000000000000000000" pitchFamily="2" charset="2"/>
              <a:buChar char="q"/>
            </a:pPr>
            <a:endParaRPr lang="en-GB" sz="1600" dirty="0"/>
          </a:p>
          <a:p>
            <a:pPr marL="285750" indent="-285750">
              <a:buClr>
                <a:schemeClr val="accent3"/>
              </a:buClr>
              <a:buFont typeface="Wingdings" panose="05000000000000000000" pitchFamily="2" charset="2"/>
              <a:buChar char="q"/>
            </a:pPr>
            <a:r>
              <a:rPr lang="en-GB" sz="1600" dirty="0"/>
              <a:t>Bills are sorted out and require minimal admin for residents  </a:t>
            </a:r>
          </a:p>
          <a:p>
            <a:pPr marL="285750" indent="-285750">
              <a:buClr>
                <a:schemeClr val="accent3"/>
              </a:buClr>
              <a:buFont typeface="Wingdings" panose="05000000000000000000" pitchFamily="2" charset="2"/>
              <a:buChar char="q"/>
            </a:pPr>
            <a:endParaRPr lang="en-GB" sz="1600" dirty="0"/>
          </a:p>
          <a:p>
            <a:pPr marL="285750" indent="-285750">
              <a:buClr>
                <a:schemeClr val="accent3"/>
              </a:buClr>
              <a:buFont typeface="Wingdings" panose="05000000000000000000" pitchFamily="2" charset="2"/>
              <a:buChar char="q"/>
            </a:pPr>
            <a:endParaRPr lang="en-GB" sz="1600" dirty="0"/>
          </a:p>
          <a:p>
            <a:pPr marL="285750" indent="-285750">
              <a:buClr>
                <a:schemeClr val="accent3"/>
              </a:buClr>
              <a:buFont typeface="Wingdings" panose="05000000000000000000" pitchFamily="2" charset="2"/>
              <a:buChar char="ü"/>
            </a:pPr>
            <a:endParaRPr lang="en-GB" dirty="0"/>
          </a:p>
          <a:p>
            <a:pPr marL="285750" indent="-285750">
              <a:buClr>
                <a:schemeClr val="accent3"/>
              </a:buClr>
              <a:buFont typeface="Wingdings" panose="05000000000000000000" pitchFamily="2" charset="2"/>
              <a:buChar char="ü"/>
            </a:pPr>
            <a:endParaRPr lang="en-GB" dirty="0"/>
          </a:p>
        </p:txBody>
      </p:sp>
    </p:spTree>
    <p:extLst>
      <p:ext uri="{BB962C8B-B14F-4D97-AF65-F5344CB8AC3E}">
        <p14:creationId xmlns:p14="http://schemas.microsoft.com/office/powerpoint/2010/main" val="360268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However, for the majority of residents using heat networks, the levels of satisfaction are overwhelmingly poor </a:t>
            </a:r>
          </a:p>
        </p:txBody>
      </p:sp>
      <p:sp>
        <p:nvSpPr>
          <p:cNvPr id="9" name="Rectangle 8"/>
          <p:cNvSpPr/>
          <p:nvPr/>
        </p:nvSpPr>
        <p:spPr>
          <a:xfrm>
            <a:off x="574198" y="5973973"/>
            <a:ext cx="7266781" cy="421112"/>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NOTE: not statistically robust, taken from a questionnaire conducted in a qualitative group</a:t>
            </a:r>
          </a:p>
        </p:txBody>
      </p:sp>
      <p:graphicFrame>
        <p:nvGraphicFramePr>
          <p:cNvPr id="12" name="Chart 11"/>
          <p:cNvGraphicFramePr>
            <a:graphicFrameLocks/>
          </p:cNvGraphicFramePr>
          <p:nvPr>
            <p:extLst>
              <p:ext uri="{D42A27DB-BD31-4B8C-83A1-F6EECF244321}">
                <p14:modId xmlns:p14="http://schemas.microsoft.com/office/powerpoint/2010/main" val="1915749587"/>
              </p:ext>
            </p:extLst>
          </p:nvPr>
        </p:nvGraphicFramePr>
        <p:xfrm>
          <a:off x="365917" y="1002182"/>
          <a:ext cx="7656038" cy="4908837"/>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a:off x="6292735" y="1670857"/>
            <a:ext cx="1729220" cy="4385734"/>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ular Callout 2"/>
          <p:cNvSpPr/>
          <p:nvPr/>
        </p:nvSpPr>
        <p:spPr>
          <a:xfrm>
            <a:off x="8168641" y="1338112"/>
            <a:ext cx="3505200" cy="1399950"/>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“It used to heat up, now this one you get like cold spots all over the place” </a:t>
            </a:r>
          </a:p>
          <a:p>
            <a:pPr algn="ctr"/>
            <a:r>
              <a:rPr lang="en-GB" sz="1400" dirty="0">
                <a:solidFill>
                  <a:schemeClr val="bg1"/>
                </a:solidFill>
              </a:rPr>
              <a:t>East Midlands </a:t>
            </a:r>
            <a:endParaRPr lang="en-GB" sz="1400" i="1" dirty="0">
              <a:solidFill>
                <a:schemeClr val="bg1"/>
              </a:solidFill>
            </a:endParaRPr>
          </a:p>
        </p:txBody>
      </p:sp>
      <p:sp>
        <p:nvSpPr>
          <p:cNvPr id="7" name="Rounded Rectangular Callout 6"/>
          <p:cNvSpPr/>
          <p:nvPr/>
        </p:nvSpPr>
        <p:spPr>
          <a:xfrm>
            <a:off x="8834350" y="3151698"/>
            <a:ext cx="2997431" cy="1399950"/>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“I found that without community heating, that the heating was more evenly distributed in the rooms so they were all evenly heated.”</a:t>
            </a:r>
          </a:p>
          <a:p>
            <a:pPr algn="ctr"/>
            <a:r>
              <a:rPr lang="en-GB" sz="1400" dirty="0">
                <a:solidFill>
                  <a:schemeClr val="bg1"/>
                </a:solidFill>
              </a:rPr>
              <a:t>South East</a:t>
            </a:r>
          </a:p>
        </p:txBody>
      </p:sp>
      <p:sp>
        <p:nvSpPr>
          <p:cNvPr id="8" name="Rounded Rectangular Callout 7"/>
          <p:cNvSpPr/>
          <p:nvPr/>
        </p:nvSpPr>
        <p:spPr>
          <a:xfrm>
            <a:off x="8834350" y="5033150"/>
            <a:ext cx="2382289" cy="1126440"/>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“It is terrible” </a:t>
            </a:r>
          </a:p>
          <a:p>
            <a:pPr algn="ctr"/>
            <a:r>
              <a:rPr lang="en-GB" sz="1400" i="1" dirty="0">
                <a:solidFill>
                  <a:schemeClr val="bg1"/>
                </a:solidFill>
              </a:rPr>
              <a:t>Scotland</a:t>
            </a:r>
          </a:p>
        </p:txBody>
      </p:sp>
      <p:sp>
        <p:nvSpPr>
          <p:cNvPr id="5" name="TextBox 4">
            <a:extLst>
              <a:ext uri="{FF2B5EF4-FFF2-40B4-BE49-F238E27FC236}">
                <a16:creationId xmlns:a16="http://schemas.microsoft.com/office/drawing/2014/main" id="{625A0540-DA13-4F4E-98E6-6EF3978D9CCF}"/>
              </a:ext>
            </a:extLst>
          </p:cNvPr>
          <p:cNvSpPr txBox="1"/>
          <p:nvPr/>
        </p:nvSpPr>
        <p:spPr>
          <a:xfrm rot="16200000">
            <a:off x="-990444" y="3971311"/>
            <a:ext cx="2712720" cy="246221"/>
          </a:xfrm>
          <a:prstGeom prst="rect">
            <a:avLst/>
          </a:prstGeom>
          <a:noFill/>
        </p:spPr>
        <p:txBody>
          <a:bodyPr wrap="square" rtlCol="0">
            <a:spAutoFit/>
          </a:bodyPr>
          <a:lstStyle/>
          <a:p>
            <a:r>
              <a:rPr lang="en-GB" sz="1000" dirty="0"/>
              <a:t>Number of respondents</a:t>
            </a:r>
          </a:p>
        </p:txBody>
      </p:sp>
    </p:spTree>
    <p:extLst>
      <p:ext uri="{BB962C8B-B14F-4D97-AF65-F5344CB8AC3E}">
        <p14:creationId xmlns:p14="http://schemas.microsoft.com/office/powerpoint/2010/main" val="399129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4" y="103745"/>
            <a:ext cx="11604625" cy="752865"/>
          </a:xfrm>
        </p:spPr>
        <p:txBody>
          <a:bodyPr>
            <a:normAutofit fontScale="90000"/>
          </a:bodyPr>
          <a:lstStyle/>
          <a:p>
            <a:r>
              <a:rPr lang="en-GB" dirty="0"/>
              <a:t>The negativity surrounding heat networks centres predominantly around three core issues:</a:t>
            </a:r>
          </a:p>
        </p:txBody>
      </p:sp>
      <p:sp>
        <p:nvSpPr>
          <p:cNvPr id="13" name="Pentagon 20"/>
          <p:cNvSpPr/>
          <p:nvPr/>
        </p:nvSpPr>
        <p:spPr>
          <a:xfrm>
            <a:off x="596002" y="1167619"/>
            <a:ext cx="7810616" cy="1574411"/>
          </a:xfrm>
          <a:prstGeom prst="homePlate">
            <a:avLst>
              <a:gd name="adj" fmla="val 28582"/>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260859"/>
              </a:solidFill>
              <a:effectLst/>
              <a:uLnTx/>
              <a:uFillTx/>
              <a:latin typeface="Century Gothic"/>
              <a:ea typeface="+mn-ea"/>
              <a:cs typeface="+mn-cs"/>
            </a:endParaRPr>
          </a:p>
          <a:p>
            <a:pPr marL="285750" marR="0" lvl="0" indent="-2857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260859"/>
                </a:solidFill>
                <a:latin typeface="Century Gothic"/>
              </a:rPr>
              <a:t>Prices are very high – some residents are paying double or even triple compared to friends and family in similar properties not on a heat network</a:t>
            </a:r>
          </a:p>
          <a:p>
            <a:pPr marL="285750" marR="0" lvl="0" indent="-2857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260859"/>
                </a:solidFill>
                <a:latin typeface="Century Gothic"/>
              </a:rPr>
              <a:t>Of particular significance for the lower income estates – it’s become a matter of simply not being able to afford to put the heating on in some cases </a:t>
            </a:r>
            <a:endParaRPr kumimoji="0" lang="en-GB" sz="1400" i="0" u="none" strike="noStrike" kern="1200" cap="none" spc="0" normalizeH="0" baseline="0" noProof="0" dirty="0">
              <a:ln>
                <a:noFill/>
              </a:ln>
              <a:solidFill>
                <a:srgbClr val="260859"/>
              </a:solidFill>
              <a:effectLst/>
              <a:uLnTx/>
              <a:uFillTx/>
              <a:latin typeface="Century Gothic"/>
            </a:endParaRPr>
          </a:p>
        </p:txBody>
      </p:sp>
      <p:sp>
        <p:nvSpPr>
          <p:cNvPr id="14" name="Chevron 21"/>
          <p:cNvSpPr/>
          <p:nvPr/>
        </p:nvSpPr>
        <p:spPr>
          <a:xfrm>
            <a:off x="8252919" y="1167619"/>
            <a:ext cx="560618" cy="1574411"/>
          </a:xfrm>
          <a:prstGeom prst="chevron">
            <a:avLst>
              <a:gd name="adj" fmla="val 71818"/>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1" i="0" u="none" strike="noStrike" kern="1200" cap="none" spc="0" normalizeH="0" baseline="0" noProof="0">
              <a:ln>
                <a:noFill/>
              </a:ln>
              <a:solidFill>
                <a:srgbClr val="000000"/>
              </a:solidFill>
              <a:effectLst/>
              <a:uLnTx/>
              <a:uFillTx/>
              <a:latin typeface="Century Gothic"/>
              <a:ea typeface="+mn-ea"/>
              <a:cs typeface="+mn-cs"/>
            </a:endParaRPr>
          </a:p>
        </p:txBody>
      </p:sp>
      <p:sp>
        <p:nvSpPr>
          <p:cNvPr id="27" name="Pentagon 20"/>
          <p:cNvSpPr/>
          <p:nvPr/>
        </p:nvSpPr>
        <p:spPr>
          <a:xfrm rot="10800000">
            <a:off x="4081347" y="3008143"/>
            <a:ext cx="7810616" cy="1574411"/>
          </a:xfrm>
          <a:prstGeom prst="homePlate">
            <a:avLst>
              <a:gd name="adj" fmla="val 28582"/>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8" name="Chevron 21"/>
          <p:cNvSpPr/>
          <p:nvPr/>
        </p:nvSpPr>
        <p:spPr>
          <a:xfrm rot="10800000">
            <a:off x="3678520" y="3008143"/>
            <a:ext cx="560618" cy="1574411"/>
          </a:xfrm>
          <a:prstGeom prst="chevron">
            <a:avLst>
              <a:gd name="adj" fmla="val 71818"/>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9" name="Pentagon 20"/>
          <p:cNvSpPr/>
          <p:nvPr/>
        </p:nvSpPr>
        <p:spPr>
          <a:xfrm>
            <a:off x="596002" y="4848667"/>
            <a:ext cx="7810616" cy="1574411"/>
          </a:xfrm>
          <a:prstGeom prst="homePlate">
            <a:avLst>
              <a:gd name="adj" fmla="val 28582"/>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noProof="0" dirty="0">
              <a:solidFill>
                <a:srgbClr val="260859"/>
              </a:solidFill>
              <a:latin typeface="Century Gothic"/>
            </a:endParaRPr>
          </a:p>
        </p:txBody>
      </p:sp>
      <p:sp>
        <p:nvSpPr>
          <p:cNvPr id="30" name="Chevron 21"/>
          <p:cNvSpPr/>
          <p:nvPr/>
        </p:nvSpPr>
        <p:spPr>
          <a:xfrm>
            <a:off x="8252919" y="4848667"/>
            <a:ext cx="560618" cy="1574411"/>
          </a:xfrm>
          <a:prstGeom prst="chevron">
            <a:avLst>
              <a:gd name="adj" fmla="val 71818"/>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32" name="Freeform 77"/>
          <p:cNvSpPr>
            <a:spLocks noEditPoints="1"/>
          </p:cNvSpPr>
          <p:nvPr/>
        </p:nvSpPr>
        <p:spPr bwMode="auto">
          <a:xfrm>
            <a:off x="9104436" y="1122723"/>
            <a:ext cx="475662" cy="343302"/>
          </a:xfrm>
          <a:custGeom>
            <a:avLst/>
            <a:gdLst>
              <a:gd name="T0" fmla="*/ 74 w 202"/>
              <a:gd name="T1" fmla="*/ 159 h 159"/>
              <a:gd name="T2" fmla="*/ 0 w 202"/>
              <a:gd name="T3" fmla="*/ 159 h 159"/>
              <a:gd name="T4" fmla="*/ 0 w 202"/>
              <a:gd name="T5" fmla="*/ 106 h 159"/>
              <a:gd name="T6" fmla="*/ 6 w 202"/>
              <a:gd name="T7" fmla="*/ 56 h 159"/>
              <a:gd name="T8" fmla="*/ 27 w 202"/>
              <a:gd name="T9" fmla="*/ 23 h 159"/>
              <a:gd name="T10" fmla="*/ 65 w 202"/>
              <a:gd name="T11" fmla="*/ 0 h 159"/>
              <a:gd name="T12" fmla="*/ 80 w 202"/>
              <a:gd name="T13" fmla="*/ 30 h 159"/>
              <a:gd name="T14" fmla="*/ 48 w 202"/>
              <a:gd name="T15" fmla="*/ 50 h 159"/>
              <a:gd name="T16" fmla="*/ 38 w 202"/>
              <a:gd name="T17" fmla="*/ 85 h 159"/>
              <a:gd name="T18" fmla="*/ 74 w 202"/>
              <a:gd name="T19" fmla="*/ 85 h 159"/>
              <a:gd name="T20" fmla="*/ 74 w 202"/>
              <a:gd name="T21" fmla="*/ 159 h 159"/>
              <a:gd name="T22" fmla="*/ 196 w 202"/>
              <a:gd name="T23" fmla="*/ 159 h 159"/>
              <a:gd name="T24" fmla="*/ 123 w 202"/>
              <a:gd name="T25" fmla="*/ 159 h 159"/>
              <a:gd name="T26" fmla="*/ 123 w 202"/>
              <a:gd name="T27" fmla="*/ 106 h 159"/>
              <a:gd name="T28" fmla="*/ 129 w 202"/>
              <a:gd name="T29" fmla="*/ 55 h 159"/>
              <a:gd name="T30" fmla="*/ 150 w 202"/>
              <a:gd name="T31" fmla="*/ 23 h 159"/>
              <a:gd name="T32" fmla="*/ 188 w 202"/>
              <a:gd name="T33" fmla="*/ 0 h 159"/>
              <a:gd name="T34" fmla="*/ 202 w 202"/>
              <a:gd name="T35" fmla="*/ 30 h 159"/>
              <a:gd name="T36" fmla="*/ 171 w 202"/>
              <a:gd name="T37" fmla="*/ 50 h 159"/>
              <a:gd name="T38" fmla="*/ 161 w 202"/>
              <a:gd name="T39" fmla="*/ 85 h 159"/>
              <a:gd name="T40" fmla="*/ 196 w 202"/>
              <a:gd name="T41" fmla="*/ 85 h 159"/>
              <a:gd name="T42" fmla="*/ 196 w 202"/>
              <a:gd name="T4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159">
                <a:moveTo>
                  <a:pt x="74" y="159"/>
                </a:moveTo>
                <a:cubicBezTo>
                  <a:pt x="0" y="159"/>
                  <a:pt x="0" y="159"/>
                  <a:pt x="0" y="159"/>
                </a:cubicBezTo>
                <a:cubicBezTo>
                  <a:pt x="0" y="106"/>
                  <a:pt x="0" y="106"/>
                  <a:pt x="0" y="106"/>
                </a:cubicBezTo>
                <a:cubicBezTo>
                  <a:pt x="0" y="85"/>
                  <a:pt x="2" y="68"/>
                  <a:pt x="6" y="56"/>
                </a:cubicBezTo>
                <a:cubicBezTo>
                  <a:pt x="10" y="43"/>
                  <a:pt x="17" y="32"/>
                  <a:pt x="27" y="23"/>
                </a:cubicBezTo>
                <a:cubicBezTo>
                  <a:pt x="37" y="13"/>
                  <a:pt x="50" y="5"/>
                  <a:pt x="65" y="0"/>
                </a:cubicBezTo>
                <a:cubicBezTo>
                  <a:pt x="80" y="30"/>
                  <a:pt x="80" y="30"/>
                  <a:pt x="80" y="30"/>
                </a:cubicBezTo>
                <a:cubicBezTo>
                  <a:pt x="65" y="35"/>
                  <a:pt x="55" y="42"/>
                  <a:pt x="48" y="50"/>
                </a:cubicBezTo>
                <a:cubicBezTo>
                  <a:pt x="42" y="59"/>
                  <a:pt x="39" y="71"/>
                  <a:pt x="38" y="85"/>
                </a:cubicBezTo>
                <a:cubicBezTo>
                  <a:pt x="74" y="85"/>
                  <a:pt x="74" y="85"/>
                  <a:pt x="74" y="85"/>
                </a:cubicBezTo>
                <a:lnTo>
                  <a:pt x="74" y="159"/>
                </a:lnTo>
                <a:close/>
                <a:moveTo>
                  <a:pt x="196" y="159"/>
                </a:moveTo>
                <a:cubicBezTo>
                  <a:pt x="123" y="159"/>
                  <a:pt x="123" y="159"/>
                  <a:pt x="123" y="159"/>
                </a:cubicBezTo>
                <a:cubicBezTo>
                  <a:pt x="123" y="106"/>
                  <a:pt x="123" y="106"/>
                  <a:pt x="123" y="106"/>
                </a:cubicBezTo>
                <a:cubicBezTo>
                  <a:pt x="123" y="84"/>
                  <a:pt x="125" y="68"/>
                  <a:pt x="129" y="55"/>
                </a:cubicBezTo>
                <a:cubicBezTo>
                  <a:pt x="132" y="43"/>
                  <a:pt x="139" y="32"/>
                  <a:pt x="150" y="23"/>
                </a:cubicBezTo>
                <a:cubicBezTo>
                  <a:pt x="160" y="13"/>
                  <a:pt x="173" y="5"/>
                  <a:pt x="188" y="0"/>
                </a:cubicBezTo>
                <a:cubicBezTo>
                  <a:pt x="202" y="30"/>
                  <a:pt x="202" y="30"/>
                  <a:pt x="202" y="30"/>
                </a:cubicBezTo>
                <a:cubicBezTo>
                  <a:pt x="188" y="35"/>
                  <a:pt x="177" y="42"/>
                  <a:pt x="171" y="50"/>
                </a:cubicBezTo>
                <a:cubicBezTo>
                  <a:pt x="165" y="59"/>
                  <a:pt x="161" y="71"/>
                  <a:pt x="161" y="85"/>
                </a:cubicBezTo>
                <a:cubicBezTo>
                  <a:pt x="196" y="85"/>
                  <a:pt x="196" y="85"/>
                  <a:pt x="196" y="85"/>
                </a:cubicBezTo>
                <a:lnTo>
                  <a:pt x="196" y="1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entury Gothic"/>
              <a:ea typeface="+mn-ea"/>
              <a:cs typeface="+mn-cs"/>
            </a:endParaRPr>
          </a:p>
        </p:txBody>
      </p:sp>
      <p:cxnSp>
        <p:nvCxnSpPr>
          <p:cNvPr id="33" name="Straight Connector 32"/>
          <p:cNvCxnSpPr/>
          <p:nvPr/>
        </p:nvCxnSpPr>
        <p:spPr>
          <a:xfrm>
            <a:off x="9089756" y="2605475"/>
            <a:ext cx="2558293" cy="0"/>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089756" y="1466025"/>
            <a:ext cx="2445139" cy="1077218"/>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sz="1600" dirty="0">
                <a:solidFill>
                  <a:srgbClr val="BE2977"/>
                </a:solidFill>
                <a:latin typeface="Century Gothic"/>
              </a:rPr>
              <a:t>It’s criminal, it just seems to eat my money! </a:t>
            </a:r>
          </a:p>
          <a:p>
            <a:pPr marL="0" marR="0" lvl="0" indent="0" algn="l" defTabSz="779252" rtl="0" eaLnBrk="1" fontAlgn="auto" latinLnBrk="0" hangingPunct="1">
              <a:lnSpc>
                <a:spcPct val="100000"/>
              </a:lnSpc>
              <a:spcBef>
                <a:spcPts val="0"/>
              </a:spcBef>
              <a:spcAft>
                <a:spcPts val="0"/>
              </a:spcAft>
              <a:buClrTx/>
              <a:buSzTx/>
              <a:buFontTx/>
              <a:buNone/>
              <a:tabLst/>
              <a:defRPr/>
            </a:pPr>
            <a:r>
              <a:rPr lang="en-GB" sz="1600" dirty="0">
                <a:solidFill>
                  <a:srgbClr val="BE2977"/>
                </a:solidFill>
                <a:latin typeface="Century Gothic"/>
              </a:rPr>
              <a:t>Wales </a:t>
            </a:r>
            <a:endParaRPr kumimoji="0" lang="en-GB" sz="1600" b="0" i="0" u="none" strike="noStrike" kern="1200" cap="none" spc="0" normalizeH="0" baseline="0" noProof="0" dirty="0">
              <a:ln>
                <a:noFill/>
              </a:ln>
              <a:solidFill>
                <a:srgbClr val="BE2977"/>
              </a:solidFill>
              <a:effectLst/>
              <a:uLnTx/>
              <a:uFillTx/>
              <a:latin typeface="Century Gothic"/>
              <a:ea typeface="+mn-ea"/>
              <a:cs typeface="+mn-cs"/>
            </a:endParaRPr>
          </a:p>
        </p:txBody>
      </p:sp>
      <p:sp>
        <p:nvSpPr>
          <p:cNvPr id="36" name="TextBox 35"/>
          <p:cNvSpPr txBox="1"/>
          <p:nvPr/>
        </p:nvSpPr>
        <p:spPr>
          <a:xfrm>
            <a:off x="751810" y="5283898"/>
            <a:ext cx="6866206" cy="984885"/>
          </a:xfrm>
          <a:prstGeom prst="rect">
            <a:avLst/>
          </a:prstGeom>
          <a:noFill/>
        </p:spPr>
        <p:txBody>
          <a:bodyPr wrap="square" rtlCol="0">
            <a:spAutoFit/>
          </a:bodyPr>
          <a:lstStyle/>
          <a:p>
            <a:pPr marL="285750" marR="0" lvl="0" indent="-2857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noProof="0" dirty="0">
                <a:solidFill>
                  <a:srgbClr val="260859"/>
                </a:solidFill>
                <a:latin typeface="Century Gothic"/>
              </a:rPr>
              <a:t>The lack of flexibility and opportunity to switch energy suppliers in order to find the most competitive rates can make people feel like they are trapped </a:t>
            </a:r>
            <a:endParaRPr kumimoji="0" lang="en-GB" sz="1400" i="0" u="none" strike="noStrike" kern="1200" cap="none" spc="0" normalizeH="0" baseline="0" noProof="0" dirty="0">
              <a:ln>
                <a:noFill/>
              </a:ln>
              <a:solidFill>
                <a:srgbClr val="260859"/>
              </a:solidFill>
              <a:effectLst/>
              <a:uLnTx/>
              <a:uFillTx/>
              <a:latin typeface="Century Gothic"/>
            </a:endParaRPr>
          </a:p>
          <a:p>
            <a:pPr marL="285750" marR="0" lvl="0" indent="-2857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err="1">
              <a:ln>
                <a:noFill/>
              </a:ln>
              <a:solidFill>
                <a:srgbClr val="000000"/>
              </a:solidFill>
              <a:effectLst/>
              <a:uLnTx/>
              <a:uFillTx/>
              <a:latin typeface="Century Gothic"/>
              <a:ea typeface="+mn-ea"/>
              <a:cs typeface="+mn-cs"/>
            </a:endParaRPr>
          </a:p>
        </p:txBody>
      </p:sp>
      <p:sp>
        <p:nvSpPr>
          <p:cNvPr id="37" name="Freeform 77"/>
          <p:cNvSpPr>
            <a:spLocks noEditPoints="1"/>
          </p:cNvSpPr>
          <p:nvPr/>
        </p:nvSpPr>
        <p:spPr bwMode="auto">
          <a:xfrm>
            <a:off x="854749" y="2957892"/>
            <a:ext cx="453545" cy="365095"/>
          </a:xfrm>
          <a:custGeom>
            <a:avLst/>
            <a:gdLst>
              <a:gd name="T0" fmla="*/ 74 w 202"/>
              <a:gd name="T1" fmla="*/ 159 h 159"/>
              <a:gd name="T2" fmla="*/ 0 w 202"/>
              <a:gd name="T3" fmla="*/ 159 h 159"/>
              <a:gd name="T4" fmla="*/ 0 w 202"/>
              <a:gd name="T5" fmla="*/ 106 h 159"/>
              <a:gd name="T6" fmla="*/ 6 w 202"/>
              <a:gd name="T7" fmla="*/ 56 h 159"/>
              <a:gd name="T8" fmla="*/ 27 w 202"/>
              <a:gd name="T9" fmla="*/ 23 h 159"/>
              <a:gd name="T10" fmla="*/ 65 w 202"/>
              <a:gd name="T11" fmla="*/ 0 h 159"/>
              <a:gd name="T12" fmla="*/ 80 w 202"/>
              <a:gd name="T13" fmla="*/ 30 h 159"/>
              <a:gd name="T14" fmla="*/ 48 w 202"/>
              <a:gd name="T15" fmla="*/ 50 h 159"/>
              <a:gd name="T16" fmla="*/ 38 w 202"/>
              <a:gd name="T17" fmla="*/ 85 h 159"/>
              <a:gd name="T18" fmla="*/ 74 w 202"/>
              <a:gd name="T19" fmla="*/ 85 h 159"/>
              <a:gd name="T20" fmla="*/ 74 w 202"/>
              <a:gd name="T21" fmla="*/ 159 h 159"/>
              <a:gd name="T22" fmla="*/ 196 w 202"/>
              <a:gd name="T23" fmla="*/ 159 h 159"/>
              <a:gd name="T24" fmla="*/ 123 w 202"/>
              <a:gd name="T25" fmla="*/ 159 h 159"/>
              <a:gd name="T26" fmla="*/ 123 w 202"/>
              <a:gd name="T27" fmla="*/ 106 h 159"/>
              <a:gd name="T28" fmla="*/ 129 w 202"/>
              <a:gd name="T29" fmla="*/ 55 h 159"/>
              <a:gd name="T30" fmla="*/ 150 w 202"/>
              <a:gd name="T31" fmla="*/ 23 h 159"/>
              <a:gd name="T32" fmla="*/ 188 w 202"/>
              <a:gd name="T33" fmla="*/ 0 h 159"/>
              <a:gd name="T34" fmla="*/ 202 w 202"/>
              <a:gd name="T35" fmla="*/ 30 h 159"/>
              <a:gd name="T36" fmla="*/ 171 w 202"/>
              <a:gd name="T37" fmla="*/ 50 h 159"/>
              <a:gd name="T38" fmla="*/ 161 w 202"/>
              <a:gd name="T39" fmla="*/ 85 h 159"/>
              <a:gd name="T40" fmla="*/ 196 w 202"/>
              <a:gd name="T41" fmla="*/ 85 h 159"/>
              <a:gd name="T42" fmla="*/ 196 w 202"/>
              <a:gd name="T4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159">
                <a:moveTo>
                  <a:pt x="74" y="159"/>
                </a:moveTo>
                <a:cubicBezTo>
                  <a:pt x="0" y="159"/>
                  <a:pt x="0" y="159"/>
                  <a:pt x="0" y="159"/>
                </a:cubicBezTo>
                <a:cubicBezTo>
                  <a:pt x="0" y="106"/>
                  <a:pt x="0" y="106"/>
                  <a:pt x="0" y="106"/>
                </a:cubicBezTo>
                <a:cubicBezTo>
                  <a:pt x="0" y="85"/>
                  <a:pt x="2" y="68"/>
                  <a:pt x="6" y="56"/>
                </a:cubicBezTo>
                <a:cubicBezTo>
                  <a:pt x="10" y="43"/>
                  <a:pt x="17" y="32"/>
                  <a:pt x="27" y="23"/>
                </a:cubicBezTo>
                <a:cubicBezTo>
                  <a:pt x="37" y="13"/>
                  <a:pt x="50" y="5"/>
                  <a:pt x="65" y="0"/>
                </a:cubicBezTo>
                <a:cubicBezTo>
                  <a:pt x="80" y="30"/>
                  <a:pt x="80" y="30"/>
                  <a:pt x="80" y="30"/>
                </a:cubicBezTo>
                <a:cubicBezTo>
                  <a:pt x="65" y="35"/>
                  <a:pt x="55" y="42"/>
                  <a:pt x="48" y="50"/>
                </a:cubicBezTo>
                <a:cubicBezTo>
                  <a:pt x="42" y="59"/>
                  <a:pt x="39" y="71"/>
                  <a:pt x="38" y="85"/>
                </a:cubicBezTo>
                <a:cubicBezTo>
                  <a:pt x="74" y="85"/>
                  <a:pt x="74" y="85"/>
                  <a:pt x="74" y="85"/>
                </a:cubicBezTo>
                <a:lnTo>
                  <a:pt x="74" y="159"/>
                </a:lnTo>
                <a:close/>
                <a:moveTo>
                  <a:pt x="196" y="159"/>
                </a:moveTo>
                <a:cubicBezTo>
                  <a:pt x="123" y="159"/>
                  <a:pt x="123" y="159"/>
                  <a:pt x="123" y="159"/>
                </a:cubicBezTo>
                <a:cubicBezTo>
                  <a:pt x="123" y="106"/>
                  <a:pt x="123" y="106"/>
                  <a:pt x="123" y="106"/>
                </a:cubicBezTo>
                <a:cubicBezTo>
                  <a:pt x="123" y="84"/>
                  <a:pt x="125" y="68"/>
                  <a:pt x="129" y="55"/>
                </a:cubicBezTo>
                <a:cubicBezTo>
                  <a:pt x="132" y="43"/>
                  <a:pt x="139" y="32"/>
                  <a:pt x="150" y="23"/>
                </a:cubicBezTo>
                <a:cubicBezTo>
                  <a:pt x="160" y="13"/>
                  <a:pt x="173" y="5"/>
                  <a:pt x="188" y="0"/>
                </a:cubicBezTo>
                <a:cubicBezTo>
                  <a:pt x="202" y="30"/>
                  <a:pt x="202" y="30"/>
                  <a:pt x="202" y="30"/>
                </a:cubicBezTo>
                <a:cubicBezTo>
                  <a:pt x="188" y="35"/>
                  <a:pt x="177" y="42"/>
                  <a:pt x="171" y="50"/>
                </a:cubicBezTo>
                <a:cubicBezTo>
                  <a:pt x="165" y="59"/>
                  <a:pt x="161" y="71"/>
                  <a:pt x="161" y="85"/>
                </a:cubicBezTo>
                <a:cubicBezTo>
                  <a:pt x="196" y="85"/>
                  <a:pt x="196" y="85"/>
                  <a:pt x="196" y="85"/>
                </a:cubicBezTo>
                <a:lnTo>
                  <a:pt x="196" y="1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entury Gothic"/>
              <a:ea typeface="+mn-ea"/>
              <a:cs typeface="+mn-cs"/>
            </a:endParaRPr>
          </a:p>
        </p:txBody>
      </p:sp>
      <p:cxnSp>
        <p:nvCxnSpPr>
          <p:cNvPr id="38" name="Straight Connector 37"/>
          <p:cNvCxnSpPr/>
          <p:nvPr/>
        </p:nvCxnSpPr>
        <p:spPr>
          <a:xfrm>
            <a:off x="840070" y="4549673"/>
            <a:ext cx="2558293"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51810" y="3322988"/>
            <a:ext cx="2725295" cy="1169551"/>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sz="1400" dirty="0">
                <a:solidFill>
                  <a:srgbClr val="8CC63F"/>
                </a:solidFill>
                <a:latin typeface="Century Gothic"/>
              </a:rPr>
              <a:t>I just feel like I am paying for a system that is very expensive and not even that hot. It barely heats up my flat</a:t>
            </a:r>
          </a:p>
          <a:p>
            <a:pPr marL="0" marR="0" lvl="0" indent="0" algn="l" defTabSz="779252" rtl="0" eaLnBrk="1" fontAlgn="auto" latinLnBrk="0" hangingPunct="1">
              <a:lnSpc>
                <a:spcPct val="100000"/>
              </a:lnSpc>
              <a:spcBef>
                <a:spcPts val="0"/>
              </a:spcBef>
              <a:spcAft>
                <a:spcPts val="0"/>
              </a:spcAft>
              <a:buClrTx/>
              <a:buSzTx/>
              <a:buFontTx/>
              <a:buNone/>
              <a:tabLst/>
              <a:defRPr/>
            </a:pPr>
            <a:r>
              <a:rPr lang="en-GB" sz="1400" dirty="0">
                <a:solidFill>
                  <a:srgbClr val="8CC63F"/>
                </a:solidFill>
                <a:latin typeface="Century Gothic"/>
              </a:rPr>
              <a:t>Wales </a:t>
            </a:r>
            <a:endParaRPr kumimoji="0" lang="en-GB" sz="1400" i="0" u="none" strike="noStrike" kern="1200" cap="none" spc="0" normalizeH="0" baseline="0" noProof="0" dirty="0">
              <a:ln>
                <a:noFill/>
              </a:ln>
              <a:solidFill>
                <a:srgbClr val="8CC63F"/>
              </a:solidFill>
              <a:effectLst/>
              <a:uLnTx/>
              <a:uFillTx/>
              <a:latin typeface="Century Gothic"/>
            </a:endParaRPr>
          </a:p>
        </p:txBody>
      </p:sp>
      <p:sp>
        <p:nvSpPr>
          <p:cNvPr id="40" name="Freeform 77"/>
          <p:cNvSpPr>
            <a:spLocks noEditPoints="1"/>
          </p:cNvSpPr>
          <p:nvPr/>
        </p:nvSpPr>
        <p:spPr bwMode="auto">
          <a:xfrm>
            <a:off x="9025693" y="4732337"/>
            <a:ext cx="453545" cy="365095"/>
          </a:xfrm>
          <a:custGeom>
            <a:avLst/>
            <a:gdLst>
              <a:gd name="T0" fmla="*/ 74 w 202"/>
              <a:gd name="T1" fmla="*/ 159 h 159"/>
              <a:gd name="T2" fmla="*/ 0 w 202"/>
              <a:gd name="T3" fmla="*/ 159 h 159"/>
              <a:gd name="T4" fmla="*/ 0 w 202"/>
              <a:gd name="T5" fmla="*/ 106 h 159"/>
              <a:gd name="T6" fmla="*/ 6 w 202"/>
              <a:gd name="T7" fmla="*/ 56 h 159"/>
              <a:gd name="T8" fmla="*/ 27 w 202"/>
              <a:gd name="T9" fmla="*/ 23 h 159"/>
              <a:gd name="T10" fmla="*/ 65 w 202"/>
              <a:gd name="T11" fmla="*/ 0 h 159"/>
              <a:gd name="T12" fmla="*/ 80 w 202"/>
              <a:gd name="T13" fmla="*/ 30 h 159"/>
              <a:gd name="T14" fmla="*/ 48 w 202"/>
              <a:gd name="T15" fmla="*/ 50 h 159"/>
              <a:gd name="T16" fmla="*/ 38 w 202"/>
              <a:gd name="T17" fmla="*/ 85 h 159"/>
              <a:gd name="T18" fmla="*/ 74 w 202"/>
              <a:gd name="T19" fmla="*/ 85 h 159"/>
              <a:gd name="T20" fmla="*/ 74 w 202"/>
              <a:gd name="T21" fmla="*/ 159 h 159"/>
              <a:gd name="T22" fmla="*/ 196 w 202"/>
              <a:gd name="T23" fmla="*/ 159 h 159"/>
              <a:gd name="T24" fmla="*/ 123 w 202"/>
              <a:gd name="T25" fmla="*/ 159 h 159"/>
              <a:gd name="T26" fmla="*/ 123 w 202"/>
              <a:gd name="T27" fmla="*/ 106 h 159"/>
              <a:gd name="T28" fmla="*/ 129 w 202"/>
              <a:gd name="T29" fmla="*/ 55 h 159"/>
              <a:gd name="T30" fmla="*/ 150 w 202"/>
              <a:gd name="T31" fmla="*/ 23 h 159"/>
              <a:gd name="T32" fmla="*/ 188 w 202"/>
              <a:gd name="T33" fmla="*/ 0 h 159"/>
              <a:gd name="T34" fmla="*/ 202 w 202"/>
              <a:gd name="T35" fmla="*/ 30 h 159"/>
              <a:gd name="T36" fmla="*/ 171 w 202"/>
              <a:gd name="T37" fmla="*/ 50 h 159"/>
              <a:gd name="T38" fmla="*/ 161 w 202"/>
              <a:gd name="T39" fmla="*/ 85 h 159"/>
              <a:gd name="T40" fmla="*/ 196 w 202"/>
              <a:gd name="T41" fmla="*/ 85 h 159"/>
              <a:gd name="T42" fmla="*/ 196 w 202"/>
              <a:gd name="T4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159">
                <a:moveTo>
                  <a:pt x="74" y="159"/>
                </a:moveTo>
                <a:cubicBezTo>
                  <a:pt x="0" y="159"/>
                  <a:pt x="0" y="159"/>
                  <a:pt x="0" y="159"/>
                </a:cubicBezTo>
                <a:cubicBezTo>
                  <a:pt x="0" y="106"/>
                  <a:pt x="0" y="106"/>
                  <a:pt x="0" y="106"/>
                </a:cubicBezTo>
                <a:cubicBezTo>
                  <a:pt x="0" y="85"/>
                  <a:pt x="2" y="68"/>
                  <a:pt x="6" y="56"/>
                </a:cubicBezTo>
                <a:cubicBezTo>
                  <a:pt x="10" y="43"/>
                  <a:pt x="17" y="32"/>
                  <a:pt x="27" y="23"/>
                </a:cubicBezTo>
                <a:cubicBezTo>
                  <a:pt x="37" y="13"/>
                  <a:pt x="50" y="5"/>
                  <a:pt x="65" y="0"/>
                </a:cubicBezTo>
                <a:cubicBezTo>
                  <a:pt x="80" y="30"/>
                  <a:pt x="80" y="30"/>
                  <a:pt x="80" y="30"/>
                </a:cubicBezTo>
                <a:cubicBezTo>
                  <a:pt x="65" y="35"/>
                  <a:pt x="55" y="42"/>
                  <a:pt x="48" y="50"/>
                </a:cubicBezTo>
                <a:cubicBezTo>
                  <a:pt x="42" y="59"/>
                  <a:pt x="39" y="71"/>
                  <a:pt x="38" y="85"/>
                </a:cubicBezTo>
                <a:cubicBezTo>
                  <a:pt x="74" y="85"/>
                  <a:pt x="74" y="85"/>
                  <a:pt x="74" y="85"/>
                </a:cubicBezTo>
                <a:lnTo>
                  <a:pt x="74" y="159"/>
                </a:lnTo>
                <a:close/>
                <a:moveTo>
                  <a:pt x="196" y="159"/>
                </a:moveTo>
                <a:cubicBezTo>
                  <a:pt x="123" y="159"/>
                  <a:pt x="123" y="159"/>
                  <a:pt x="123" y="159"/>
                </a:cubicBezTo>
                <a:cubicBezTo>
                  <a:pt x="123" y="106"/>
                  <a:pt x="123" y="106"/>
                  <a:pt x="123" y="106"/>
                </a:cubicBezTo>
                <a:cubicBezTo>
                  <a:pt x="123" y="84"/>
                  <a:pt x="125" y="68"/>
                  <a:pt x="129" y="55"/>
                </a:cubicBezTo>
                <a:cubicBezTo>
                  <a:pt x="132" y="43"/>
                  <a:pt x="139" y="32"/>
                  <a:pt x="150" y="23"/>
                </a:cubicBezTo>
                <a:cubicBezTo>
                  <a:pt x="160" y="13"/>
                  <a:pt x="173" y="5"/>
                  <a:pt x="188" y="0"/>
                </a:cubicBezTo>
                <a:cubicBezTo>
                  <a:pt x="202" y="30"/>
                  <a:pt x="202" y="30"/>
                  <a:pt x="202" y="30"/>
                </a:cubicBezTo>
                <a:cubicBezTo>
                  <a:pt x="188" y="35"/>
                  <a:pt x="177" y="42"/>
                  <a:pt x="171" y="50"/>
                </a:cubicBezTo>
                <a:cubicBezTo>
                  <a:pt x="165" y="59"/>
                  <a:pt x="161" y="71"/>
                  <a:pt x="161" y="85"/>
                </a:cubicBezTo>
                <a:cubicBezTo>
                  <a:pt x="196" y="85"/>
                  <a:pt x="196" y="85"/>
                  <a:pt x="196" y="85"/>
                </a:cubicBezTo>
                <a:lnTo>
                  <a:pt x="196" y="15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entury Gothic"/>
              <a:ea typeface="+mn-ea"/>
              <a:cs typeface="+mn-cs"/>
            </a:endParaRPr>
          </a:p>
        </p:txBody>
      </p:sp>
      <p:cxnSp>
        <p:nvCxnSpPr>
          <p:cNvPr id="41" name="Straight Connector 40"/>
          <p:cNvCxnSpPr/>
          <p:nvPr/>
        </p:nvCxnSpPr>
        <p:spPr>
          <a:xfrm>
            <a:off x="9011014" y="6324118"/>
            <a:ext cx="2558293"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936821" y="5097433"/>
            <a:ext cx="2725295" cy="954107"/>
          </a:xfrm>
          <a:prstGeom prst="rect">
            <a:avLst/>
          </a:prstGeom>
          <a:noFill/>
        </p:spPr>
        <p:txBody>
          <a:bodyPr wrap="square" rtlCol="0">
            <a:spAutoFit/>
          </a:bodyPr>
          <a:lstStyle/>
          <a:p>
            <a:pPr lvl="0">
              <a:defRPr/>
            </a:pPr>
            <a:r>
              <a:rPr lang="en-GB" sz="1400" dirty="0">
                <a:solidFill>
                  <a:srgbClr val="52C2FF"/>
                </a:solidFill>
              </a:rPr>
              <a:t>We’re not in control.  You own the home, and you’re not in control. </a:t>
            </a:r>
          </a:p>
          <a:p>
            <a:pPr lvl="0">
              <a:defRPr/>
            </a:pPr>
            <a:r>
              <a:rPr kumimoji="0" lang="en-GB" sz="1400" b="0" i="0" u="none" strike="noStrike" kern="1200" cap="none" spc="0" normalizeH="0" baseline="0" noProof="0" dirty="0">
                <a:ln>
                  <a:noFill/>
                </a:ln>
                <a:solidFill>
                  <a:srgbClr val="52C2FF"/>
                </a:solidFill>
                <a:effectLst/>
                <a:uLnTx/>
                <a:uFillTx/>
                <a:latin typeface="Century Gothic"/>
                <a:ea typeface="+mn-ea"/>
                <a:cs typeface="+mn-cs"/>
              </a:rPr>
              <a:t>South East</a:t>
            </a:r>
          </a:p>
        </p:txBody>
      </p:sp>
      <p:sp>
        <p:nvSpPr>
          <p:cNvPr id="43" name="TextBox 42"/>
          <p:cNvSpPr txBox="1"/>
          <p:nvPr/>
        </p:nvSpPr>
        <p:spPr>
          <a:xfrm>
            <a:off x="596002" y="1167619"/>
            <a:ext cx="4429755" cy="400110"/>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sz="2000" b="1" dirty="0">
                <a:solidFill>
                  <a:srgbClr val="BE2977"/>
                </a:solidFill>
                <a:latin typeface="Century Gothic"/>
              </a:rPr>
              <a:t>1. Price</a:t>
            </a:r>
            <a:endParaRPr kumimoji="0" lang="en-GB" sz="1600" b="1" i="0" u="none" strike="noStrike" kern="1200" cap="none" spc="0" normalizeH="0" baseline="0" noProof="0" dirty="0">
              <a:ln>
                <a:noFill/>
              </a:ln>
              <a:solidFill>
                <a:srgbClr val="BE2977"/>
              </a:solidFill>
              <a:effectLst/>
              <a:uLnTx/>
              <a:uFillTx/>
              <a:latin typeface="Century Gothic"/>
              <a:ea typeface="+mn-ea"/>
              <a:cs typeface="+mn-cs"/>
            </a:endParaRPr>
          </a:p>
        </p:txBody>
      </p:sp>
      <p:sp>
        <p:nvSpPr>
          <p:cNvPr id="44" name="TextBox 43"/>
          <p:cNvSpPr txBox="1"/>
          <p:nvPr/>
        </p:nvSpPr>
        <p:spPr>
          <a:xfrm>
            <a:off x="9252465" y="3068564"/>
            <a:ext cx="3485345" cy="400110"/>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8CC63F"/>
                </a:solidFill>
                <a:effectLst/>
                <a:uLnTx/>
                <a:uFillTx/>
                <a:latin typeface="Century Gothic"/>
                <a:ea typeface="+mn-ea"/>
                <a:cs typeface="+mn-cs"/>
              </a:rPr>
              <a:t>2. Unreliable</a:t>
            </a:r>
            <a:r>
              <a:rPr kumimoji="0" lang="en-GB" sz="2000" b="1" i="0" u="none" strike="noStrike" kern="1200" cap="none" spc="0" normalizeH="0" noProof="0" dirty="0">
                <a:ln>
                  <a:noFill/>
                </a:ln>
                <a:solidFill>
                  <a:srgbClr val="8CC63F"/>
                </a:solidFill>
                <a:effectLst/>
                <a:uLnTx/>
                <a:uFillTx/>
                <a:latin typeface="Century Gothic"/>
                <a:ea typeface="+mn-ea"/>
                <a:cs typeface="+mn-cs"/>
              </a:rPr>
              <a:t> heat</a:t>
            </a:r>
            <a:endParaRPr kumimoji="0" lang="en-GB" sz="2000" b="1" i="0" u="none" strike="noStrike" kern="1200" cap="none" spc="0" normalizeH="0" baseline="0" noProof="0" dirty="0">
              <a:ln>
                <a:noFill/>
              </a:ln>
              <a:solidFill>
                <a:srgbClr val="8CC63F"/>
              </a:solidFill>
              <a:effectLst/>
              <a:uLnTx/>
              <a:uFillTx/>
              <a:latin typeface="Century Gothic"/>
              <a:ea typeface="+mn-ea"/>
              <a:cs typeface="+mn-cs"/>
            </a:endParaRPr>
          </a:p>
        </p:txBody>
      </p:sp>
      <p:sp>
        <p:nvSpPr>
          <p:cNvPr id="45" name="TextBox 44"/>
          <p:cNvSpPr txBox="1"/>
          <p:nvPr/>
        </p:nvSpPr>
        <p:spPr>
          <a:xfrm>
            <a:off x="596002" y="4881547"/>
            <a:ext cx="5319023" cy="400110"/>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C2FF"/>
                </a:solidFill>
                <a:effectLst/>
                <a:uLnTx/>
                <a:uFillTx/>
                <a:latin typeface="Century Gothic"/>
                <a:ea typeface="+mn-ea"/>
                <a:cs typeface="+mn-cs"/>
              </a:rPr>
              <a:t>3. No option to opt out/lack of control</a:t>
            </a:r>
          </a:p>
        </p:txBody>
      </p:sp>
      <p:sp>
        <p:nvSpPr>
          <p:cNvPr id="22" name="TextBox 21"/>
          <p:cNvSpPr txBox="1"/>
          <p:nvPr/>
        </p:nvSpPr>
        <p:spPr>
          <a:xfrm>
            <a:off x="4705952" y="3509328"/>
            <a:ext cx="6866206" cy="1200329"/>
          </a:xfrm>
          <a:prstGeom prst="rect">
            <a:avLst/>
          </a:prstGeom>
          <a:noFill/>
        </p:spPr>
        <p:txBody>
          <a:bodyPr wrap="square" rtlCol="0">
            <a:spAutoFit/>
          </a:bodyPr>
          <a:lstStyle/>
          <a:p>
            <a:pPr marL="285750" marR="0" lvl="0" indent="-2857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260859"/>
                </a:solidFill>
                <a:latin typeface="Century Gothic"/>
              </a:rPr>
              <a:t>Heating levels vary by location but also between properties on the same estate  </a:t>
            </a:r>
          </a:p>
          <a:p>
            <a:pPr marL="285750" marR="0" lvl="0" indent="-2857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260859"/>
                </a:solidFill>
                <a:latin typeface="Century Gothic"/>
              </a:rPr>
              <a:t>In Wales, the heat quality is so poor in some cases, it can take an hour to get enough hot water for a shower </a:t>
            </a:r>
            <a:endParaRPr kumimoji="0" lang="en-GB" sz="1400" i="0" u="none" strike="noStrike" kern="1200" cap="none" spc="0" normalizeH="0" baseline="0" noProof="0" dirty="0">
              <a:ln>
                <a:noFill/>
              </a:ln>
              <a:solidFill>
                <a:srgbClr val="260859"/>
              </a:solidFill>
              <a:effectLst/>
              <a:uLnTx/>
              <a:uFillTx/>
              <a:latin typeface="Century Gothic"/>
            </a:endParaRPr>
          </a:p>
          <a:p>
            <a:pPr marL="285750" marR="0" lvl="0" indent="-285750" algn="l" defTabSz="77925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err="1">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38612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54050" y="1340748"/>
            <a:ext cx="4246342" cy="4561288"/>
          </a:xfrm>
          <a:prstGeom prst="rect">
            <a:avLst/>
          </a:prstGeom>
          <a:ln>
            <a:noFill/>
          </a:ln>
          <a:effectLst>
            <a:outerShdw blurRad="190500" algn="tl" rotWithShape="0">
              <a:srgbClr val="000000">
                <a:alpha val="70000"/>
              </a:srgbClr>
            </a:outerShdw>
          </a:effectLst>
        </p:spPr>
      </p:pic>
      <p:sp>
        <p:nvSpPr>
          <p:cNvPr id="12" name="Parallelogram 11"/>
          <p:cNvSpPr/>
          <p:nvPr/>
        </p:nvSpPr>
        <p:spPr>
          <a:xfrm rot="10800000">
            <a:off x="3784248" y="1173363"/>
            <a:ext cx="4798765" cy="5291432"/>
          </a:xfrm>
          <a:prstGeom prst="parallelogram">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2" name="Title 1"/>
          <p:cNvSpPr>
            <a:spLocks noGrp="1"/>
          </p:cNvSpPr>
          <p:nvPr>
            <p:ph type="title"/>
          </p:nvPr>
        </p:nvSpPr>
        <p:spPr/>
        <p:txBody>
          <a:bodyPr/>
          <a:lstStyle/>
          <a:p>
            <a:r>
              <a:rPr lang="en-GB" u="sng" dirty="0"/>
              <a:t>Price</a:t>
            </a:r>
            <a:r>
              <a:rPr lang="en-GB" dirty="0"/>
              <a:t> is a big issue for those on a heat network – most notably on lower income estates </a:t>
            </a:r>
          </a:p>
        </p:txBody>
      </p:sp>
      <p:sp>
        <p:nvSpPr>
          <p:cNvPr id="7" name="Folded Corner 6"/>
          <p:cNvSpPr/>
          <p:nvPr/>
        </p:nvSpPr>
        <p:spPr>
          <a:xfrm>
            <a:off x="5412176" y="1340748"/>
            <a:ext cx="6170224" cy="3352840"/>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spcAft>
                <a:spcPts val="600"/>
              </a:spcAft>
              <a:buFont typeface="Arial" panose="020B0604020202020204" pitchFamily="34" charset="0"/>
              <a:buChar char="•"/>
            </a:pPr>
            <a:r>
              <a:rPr lang="en-GB" dirty="0"/>
              <a:t>Whilst specific bills and charges vary wildly across different houses and heat network locations, price is a huge issue</a:t>
            </a:r>
          </a:p>
          <a:p>
            <a:pPr marL="285750" indent="-285750">
              <a:spcAft>
                <a:spcPts val="600"/>
              </a:spcAft>
              <a:buFont typeface="Arial" panose="020B0604020202020204" pitchFamily="34" charset="0"/>
              <a:buChar char="•"/>
            </a:pPr>
            <a:r>
              <a:rPr lang="en-GB" dirty="0"/>
              <a:t>For those on a low income estate in Wales and East Midlands, the prices have become such an issue that some now can’t afford to turn on their heating for more than an hour a day</a:t>
            </a:r>
          </a:p>
          <a:p>
            <a:pPr marL="285750" indent="-285750">
              <a:spcAft>
                <a:spcPts val="600"/>
              </a:spcAft>
              <a:buFont typeface="Arial" panose="020B0604020202020204" pitchFamily="34" charset="0"/>
              <a:buChar char="•"/>
            </a:pPr>
            <a:r>
              <a:rPr lang="en-GB" dirty="0"/>
              <a:t>Examples were raised of residents coming back from a holiday only to have spent £20+ on heating – so trust in what they are paying for is low in many cases </a:t>
            </a:r>
          </a:p>
          <a:p>
            <a:pPr marL="285750" indent="-285750">
              <a:spcAft>
                <a:spcPts val="600"/>
              </a:spcAft>
              <a:buFont typeface="Arial" panose="020B0604020202020204" pitchFamily="34" charset="0"/>
              <a:buChar char="•"/>
            </a:pPr>
            <a:r>
              <a:rPr lang="en-GB" dirty="0"/>
              <a:t>It’s not that the price per unit of energy is expensive, but once the standing charge is added, it can be more than the heating bill itself </a:t>
            </a:r>
          </a:p>
          <a:p>
            <a:pPr marL="285750" indent="-285750" algn="ctr">
              <a:buFont typeface="Arial" panose="020B0604020202020204" pitchFamily="34" charset="0"/>
              <a:buChar char="•"/>
            </a:pPr>
            <a:endParaRPr lang="en-GB" dirty="0"/>
          </a:p>
        </p:txBody>
      </p:sp>
      <p:sp>
        <p:nvSpPr>
          <p:cNvPr id="8" name="Rounded Rectangular Callout 7"/>
          <p:cNvSpPr/>
          <p:nvPr/>
        </p:nvSpPr>
        <p:spPr>
          <a:xfrm>
            <a:off x="4987635" y="4866127"/>
            <a:ext cx="2465395" cy="1534673"/>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We can’t get the best deal. We work all day and only have it in the evening, I put £20 or £30 in mine each week and it is disgusting</a:t>
            </a:r>
          </a:p>
          <a:p>
            <a:pPr algn="ctr"/>
            <a:r>
              <a:rPr lang="en-GB" sz="1400" dirty="0">
                <a:solidFill>
                  <a:schemeClr val="bg1"/>
                </a:solidFill>
              </a:rPr>
              <a:t>Wales</a:t>
            </a:r>
          </a:p>
        </p:txBody>
      </p:sp>
      <p:sp>
        <p:nvSpPr>
          <p:cNvPr id="9" name="Rounded Rectangular Callout 8"/>
          <p:cNvSpPr/>
          <p:nvPr/>
        </p:nvSpPr>
        <p:spPr>
          <a:xfrm>
            <a:off x="7706662" y="4944377"/>
            <a:ext cx="1503840" cy="1330844"/>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a:solidFill>
                  <a:schemeClr val="bg1"/>
                </a:solidFill>
              </a:rPr>
              <a:t>“The first bill, for £700! Honestly!”</a:t>
            </a:r>
          </a:p>
          <a:p>
            <a:pPr algn="ctr"/>
            <a:r>
              <a:rPr lang="en-GB" sz="1400" i="1">
                <a:solidFill>
                  <a:schemeClr val="bg1"/>
                </a:solidFill>
              </a:rPr>
              <a:t>Scotland</a:t>
            </a:r>
            <a:endParaRPr lang="en-GB" sz="1400" i="1" dirty="0">
              <a:solidFill>
                <a:schemeClr val="bg1"/>
              </a:solidFill>
            </a:endParaRPr>
          </a:p>
        </p:txBody>
      </p:sp>
      <p:sp>
        <p:nvSpPr>
          <p:cNvPr id="10" name="Rounded Rectangular Callout 9"/>
          <p:cNvSpPr/>
          <p:nvPr/>
        </p:nvSpPr>
        <p:spPr>
          <a:xfrm>
            <a:off x="9319268" y="4802132"/>
            <a:ext cx="2572695" cy="1598668"/>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“The standing charge is always more than the heating bill. So my £100 heating might be £60 standing charge and £40 heating. Crazy isn’t it.” </a:t>
            </a:r>
            <a:r>
              <a:rPr lang="en-GB" sz="1400" dirty="0">
                <a:solidFill>
                  <a:schemeClr val="bg1"/>
                </a:solidFill>
              </a:rPr>
              <a:t>E. Midlands </a:t>
            </a:r>
            <a:endParaRPr lang="en-GB" sz="1400" i="1" dirty="0">
              <a:solidFill>
                <a:schemeClr val="bg1"/>
              </a:solidFill>
            </a:endParaRPr>
          </a:p>
        </p:txBody>
      </p:sp>
    </p:spTree>
    <p:extLst>
      <p:ext uri="{BB962C8B-B14F-4D97-AF65-F5344CB8AC3E}">
        <p14:creationId xmlns:p14="http://schemas.microsoft.com/office/powerpoint/2010/main" val="3756760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7397"/>
          <a:stretch/>
        </p:blipFill>
        <p:spPr>
          <a:xfrm>
            <a:off x="6468105" y="1319234"/>
            <a:ext cx="5270403" cy="448305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GB" u="sng" dirty="0"/>
              <a:t>Unreliable heat </a:t>
            </a:r>
            <a:r>
              <a:rPr lang="en-GB" dirty="0"/>
              <a:t>can cause stress and worry </a:t>
            </a:r>
          </a:p>
        </p:txBody>
      </p:sp>
      <p:sp>
        <p:nvSpPr>
          <p:cNvPr id="6" name="Parallelogram 5"/>
          <p:cNvSpPr/>
          <p:nvPr/>
        </p:nvSpPr>
        <p:spPr>
          <a:xfrm rot="10800000">
            <a:off x="3696189" y="1152979"/>
            <a:ext cx="4798765" cy="5291432"/>
          </a:xfrm>
          <a:prstGeom prst="parallelogram">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7" name="Folded Corner 6"/>
          <p:cNvSpPr/>
          <p:nvPr/>
        </p:nvSpPr>
        <p:spPr>
          <a:xfrm>
            <a:off x="613308" y="1319234"/>
            <a:ext cx="6170224" cy="3352840"/>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spcAft>
                <a:spcPts val="1200"/>
              </a:spcAft>
              <a:buFont typeface="Arial" panose="020B0604020202020204" pitchFamily="34" charset="0"/>
              <a:buChar char="•"/>
            </a:pPr>
            <a:r>
              <a:rPr lang="en-GB" dirty="0"/>
              <a:t>Where heat is more reliable and HOT, satisfaction is higher as was the case in Scotland  </a:t>
            </a:r>
          </a:p>
          <a:p>
            <a:pPr marL="342900" indent="-342900">
              <a:spcAft>
                <a:spcPts val="1200"/>
              </a:spcAft>
              <a:buFont typeface="Arial" panose="020B0604020202020204" pitchFamily="34" charset="0"/>
              <a:buChar char="•"/>
            </a:pPr>
            <a:r>
              <a:rPr lang="en-GB" dirty="0"/>
              <a:t>Older estates and/or those with poorly insulated houses struggle to retain heat efficiently </a:t>
            </a:r>
          </a:p>
          <a:p>
            <a:pPr marL="342900" indent="-342900">
              <a:spcAft>
                <a:spcPts val="1200"/>
              </a:spcAft>
              <a:buFont typeface="Arial" panose="020B0604020202020204" pitchFamily="34" charset="0"/>
              <a:buChar char="•"/>
            </a:pPr>
            <a:r>
              <a:rPr lang="en-GB" dirty="0"/>
              <a:t>Networks can experience pressure issues – those at the top of tower blocks can suffer from poor heat and low pressure </a:t>
            </a:r>
          </a:p>
          <a:p>
            <a:pPr marL="342900" indent="-342900">
              <a:spcAft>
                <a:spcPts val="1200"/>
              </a:spcAft>
              <a:buFont typeface="Arial" panose="020B0604020202020204" pitchFamily="34" charset="0"/>
              <a:buChar char="•"/>
            </a:pPr>
            <a:r>
              <a:rPr lang="en-GB" dirty="0"/>
              <a:t>Any issues to do with the reliability of heat further compounds dissatisfaction with the price they are paying – it can feel very over priced for the quality </a:t>
            </a:r>
          </a:p>
        </p:txBody>
      </p:sp>
      <p:sp>
        <p:nvSpPr>
          <p:cNvPr id="8" name="Rounded Rectangular Callout 7"/>
          <p:cNvSpPr/>
          <p:nvPr/>
        </p:nvSpPr>
        <p:spPr>
          <a:xfrm>
            <a:off x="613308" y="4922421"/>
            <a:ext cx="2897776" cy="1330844"/>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“The problem is where it goes from one radiator to the next radiator to the next radiator, rather than going in the pipes and out the pipes.  You’ve got to have them all on.  If you turn one off they all go off.” </a:t>
            </a:r>
            <a:r>
              <a:rPr lang="en-GB" sz="1200" dirty="0">
                <a:solidFill>
                  <a:schemeClr val="bg1"/>
                </a:solidFill>
              </a:rPr>
              <a:t>South East</a:t>
            </a:r>
          </a:p>
        </p:txBody>
      </p:sp>
      <p:sp>
        <p:nvSpPr>
          <p:cNvPr id="9" name="Rounded Rectangular Callout 8"/>
          <p:cNvSpPr/>
          <p:nvPr/>
        </p:nvSpPr>
        <p:spPr>
          <a:xfrm>
            <a:off x="3556804" y="4922420"/>
            <a:ext cx="2211953" cy="1439481"/>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“There is a constant draught in my place, you can feel it, the draught. There are large gaps in the pipes and draught comes in through them” </a:t>
            </a:r>
            <a:r>
              <a:rPr lang="en-GB" sz="1200" dirty="0">
                <a:solidFill>
                  <a:schemeClr val="bg1"/>
                </a:solidFill>
              </a:rPr>
              <a:t>East Midlands </a:t>
            </a:r>
            <a:endParaRPr lang="en-GB" sz="1200" i="1" dirty="0">
              <a:solidFill>
                <a:schemeClr val="bg1"/>
              </a:solidFill>
            </a:endParaRPr>
          </a:p>
        </p:txBody>
      </p:sp>
      <p:sp>
        <p:nvSpPr>
          <p:cNvPr id="10" name="Rounded Rectangular Callout 9"/>
          <p:cNvSpPr/>
          <p:nvPr/>
        </p:nvSpPr>
        <p:spPr>
          <a:xfrm>
            <a:off x="5803366" y="4933399"/>
            <a:ext cx="1661972" cy="1330844"/>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“I used to love doing the dishes, but since they put the heating in I have to boil a kettle.” </a:t>
            </a:r>
            <a:r>
              <a:rPr lang="en-GB" sz="1200" dirty="0">
                <a:solidFill>
                  <a:schemeClr val="bg1"/>
                </a:solidFill>
              </a:rPr>
              <a:t>Scotland</a:t>
            </a:r>
          </a:p>
        </p:txBody>
      </p:sp>
    </p:spTree>
    <p:extLst>
      <p:ext uri="{BB962C8B-B14F-4D97-AF65-F5344CB8AC3E}">
        <p14:creationId xmlns:p14="http://schemas.microsoft.com/office/powerpoint/2010/main" val="173568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87375" y="1368162"/>
            <a:ext cx="5781174" cy="4251241"/>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GB" dirty="0"/>
              <a:t>The fact there is </a:t>
            </a:r>
            <a:r>
              <a:rPr lang="en-GB" u="sng" dirty="0"/>
              <a:t>no possibility to opt out </a:t>
            </a:r>
            <a:r>
              <a:rPr lang="en-GB" dirty="0"/>
              <a:t>can make residents feel trapped </a:t>
            </a:r>
          </a:p>
        </p:txBody>
      </p:sp>
      <p:sp>
        <p:nvSpPr>
          <p:cNvPr id="6" name="Parallelogram 5"/>
          <p:cNvSpPr/>
          <p:nvPr/>
        </p:nvSpPr>
        <p:spPr>
          <a:xfrm rot="10800000">
            <a:off x="3927123" y="1144788"/>
            <a:ext cx="4798765" cy="5291432"/>
          </a:xfrm>
          <a:prstGeom prst="parallelogram">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7" name="Folded Corner 6"/>
          <p:cNvSpPr/>
          <p:nvPr/>
        </p:nvSpPr>
        <p:spPr>
          <a:xfrm>
            <a:off x="5497901" y="1368163"/>
            <a:ext cx="6170224" cy="3352840"/>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GB" dirty="0"/>
              <a:t>Many residents felt misinformed and lacked information when the heating systems were installed on their estates </a:t>
            </a:r>
          </a:p>
          <a:p>
            <a:pPr marL="675376" lvl="1" indent="-285750">
              <a:spcAft>
                <a:spcPts val="1200"/>
              </a:spcAft>
              <a:buFont typeface="Arial" panose="020B0604020202020204" pitchFamily="34" charset="0"/>
              <a:buChar char="•"/>
            </a:pPr>
            <a:r>
              <a:rPr lang="en-GB" dirty="0"/>
              <a:t>For those who have recently moved onto their estate, they didn’t receive much information prior to signing their tenancy agreements </a:t>
            </a:r>
          </a:p>
          <a:p>
            <a:pPr marL="285750" indent="-285750">
              <a:spcAft>
                <a:spcPts val="1200"/>
              </a:spcAft>
              <a:buFont typeface="Arial" panose="020B0604020202020204" pitchFamily="34" charset="0"/>
              <a:buChar char="•"/>
            </a:pPr>
            <a:r>
              <a:rPr lang="en-GB" dirty="0"/>
              <a:t>Lack of freedom to seek out the best deal from different suppliers can lead to a feeling of entrapment into a deal that perhaps they don’t want or can’t pay</a:t>
            </a:r>
          </a:p>
          <a:p>
            <a:pPr marL="285750" indent="-285750">
              <a:buFont typeface="Arial" panose="020B0604020202020204" pitchFamily="34" charset="0"/>
              <a:buChar char="•"/>
            </a:pPr>
            <a:endParaRPr lang="en-GB" dirty="0"/>
          </a:p>
        </p:txBody>
      </p:sp>
      <p:sp>
        <p:nvSpPr>
          <p:cNvPr id="8" name="Rounded Rectangular Callout 7"/>
          <p:cNvSpPr/>
          <p:nvPr/>
        </p:nvSpPr>
        <p:spPr>
          <a:xfrm>
            <a:off x="5497901" y="4882448"/>
            <a:ext cx="2113925" cy="1533956"/>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I think I would feel more comfortable about having a choice and being able to talk about things. I feel that I don’t have a choice. No choice at all.” </a:t>
            </a:r>
            <a:br>
              <a:rPr lang="en-GB" sz="1200" i="1" dirty="0">
                <a:solidFill>
                  <a:schemeClr val="bg1"/>
                </a:solidFill>
              </a:rPr>
            </a:br>
            <a:r>
              <a:rPr lang="en-GB" sz="1200" dirty="0">
                <a:solidFill>
                  <a:schemeClr val="bg1"/>
                </a:solidFill>
              </a:rPr>
              <a:t>East Midlands</a:t>
            </a:r>
            <a:endParaRPr lang="en-GB" sz="1200" dirty="0"/>
          </a:p>
        </p:txBody>
      </p:sp>
      <p:sp>
        <p:nvSpPr>
          <p:cNvPr id="9" name="Rounded Rectangular Callout 8"/>
          <p:cNvSpPr/>
          <p:nvPr/>
        </p:nvSpPr>
        <p:spPr>
          <a:xfrm>
            <a:off x="7764851" y="4847343"/>
            <a:ext cx="2243502" cy="1630990"/>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“They never consulted us, they didn’t tell us we couldn’t do a comparison to see if it could be cheaper with another company. We are stuck with it.” </a:t>
            </a:r>
            <a:r>
              <a:rPr lang="en-GB" sz="1200" dirty="0">
                <a:solidFill>
                  <a:schemeClr val="bg1"/>
                </a:solidFill>
              </a:rPr>
              <a:t>Scotland</a:t>
            </a:r>
          </a:p>
        </p:txBody>
      </p:sp>
      <p:sp>
        <p:nvSpPr>
          <p:cNvPr id="10" name="Rounded Rectangular Callout 9"/>
          <p:cNvSpPr/>
          <p:nvPr/>
        </p:nvSpPr>
        <p:spPr>
          <a:xfrm>
            <a:off x="10137790" y="4961994"/>
            <a:ext cx="1922074" cy="1330844"/>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“It's on the deeds of your house, it's, like, legal, you're not allowed to go and get something different” </a:t>
            </a:r>
            <a:r>
              <a:rPr lang="en-GB" sz="1200" dirty="0">
                <a:solidFill>
                  <a:schemeClr val="bg1"/>
                </a:solidFill>
              </a:rPr>
              <a:t>South East</a:t>
            </a:r>
            <a:endParaRPr lang="en-GB" sz="1200" i="1" dirty="0">
              <a:solidFill>
                <a:schemeClr val="bg1"/>
              </a:solidFill>
            </a:endParaRPr>
          </a:p>
        </p:txBody>
      </p:sp>
      <p:sp>
        <p:nvSpPr>
          <p:cNvPr id="3" name="Rounded Rectangular Callout 2"/>
          <p:cNvSpPr/>
          <p:nvPr/>
        </p:nvSpPr>
        <p:spPr>
          <a:xfrm>
            <a:off x="4056286" y="5598111"/>
            <a:ext cx="1330036" cy="839585"/>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“It must be criminal!” Wales</a:t>
            </a:r>
          </a:p>
        </p:txBody>
      </p:sp>
    </p:spTree>
    <p:extLst>
      <p:ext uri="{BB962C8B-B14F-4D97-AF65-F5344CB8AC3E}">
        <p14:creationId xmlns:p14="http://schemas.microsoft.com/office/powerpoint/2010/main" val="377081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Standing charges are another cause for contention, no one is sure what they are paying for and why</a:t>
            </a:r>
          </a:p>
        </p:txBody>
      </p:sp>
      <p:sp>
        <p:nvSpPr>
          <p:cNvPr id="8" name="Rounded Rectangle 7"/>
          <p:cNvSpPr/>
          <p:nvPr/>
        </p:nvSpPr>
        <p:spPr>
          <a:xfrm>
            <a:off x="8851367" y="1373866"/>
            <a:ext cx="1631818" cy="4168542"/>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1300" dirty="0">
                <a:solidFill>
                  <a:schemeClr val="accent5"/>
                </a:solidFill>
                <a:latin typeface="Berlin Sans FB" panose="020E0602020502020306" pitchFamily="34" charset="0"/>
              </a:rPr>
              <a:t>?</a:t>
            </a:r>
          </a:p>
        </p:txBody>
      </p:sp>
      <p:sp>
        <p:nvSpPr>
          <p:cNvPr id="9" name="Rounded Rectangle 8"/>
          <p:cNvSpPr/>
          <p:nvPr/>
        </p:nvSpPr>
        <p:spPr>
          <a:xfrm>
            <a:off x="7204963" y="1344340"/>
            <a:ext cx="2009775" cy="75951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5"/>
                </a:solidFill>
              </a:rPr>
              <a:t>What is a standing charge?</a:t>
            </a:r>
          </a:p>
        </p:txBody>
      </p:sp>
      <p:sp>
        <p:nvSpPr>
          <p:cNvPr id="10" name="Rounded Rectangle 9"/>
          <p:cNvSpPr/>
          <p:nvPr/>
        </p:nvSpPr>
        <p:spPr>
          <a:xfrm>
            <a:off x="9675957" y="1147405"/>
            <a:ext cx="2009775" cy="75951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5"/>
                </a:solidFill>
              </a:rPr>
              <a:t>Is this for maintenance?</a:t>
            </a:r>
          </a:p>
        </p:txBody>
      </p:sp>
      <p:sp>
        <p:nvSpPr>
          <p:cNvPr id="11" name="Rounded Rectangle 10"/>
          <p:cNvSpPr/>
          <p:nvPr/>
        </p:nvSpPr>
        <p:spPr>
          <a:xfrm>
            <a:off x="7245206" y="3299791"/>
            <a:ext cx="2009775" cy="75951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5"/>
                </a:solidFill>
              </a:rPr>
              <a:t>Why is it more expensive than my heating unit price?</a:t>
            </a:r>
          </a:p>
        </p:txBody>
      </p:sp>
      <p:sp>
        <p:nvSpPr>
          <p:cNvPr id="12" name="Rounded Rectangle 11"/>
          <p:cNvSpPr/>
          <p:nvPr/>
        </p:nvSpPr>
        <p:spPr>
          <a:xfrm>
            <a:off x="7746235" y="5524445"/>
            <a:ext cx="2009775" cy="75951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5"/>
                </a:solidFill>
              </a:rPr>
              <a:t>I didn’t agree to pay for this?</a:t>
            </a:r>
          </a:p>
        </p:txBody>
      </p:sp>
      <p:sp>
        <p:nvSpPr>
          <p:cNvPr id="13" name="Rounded Rectangle 12"/>
          <p:cNvSpPr/>
          <p:nvPr/>
        </p:nvSpPr>
        <p:spPr>
          <a:xfrm>
            <a:off x="9773371" y="4129860"/>
            <a:ext cx="1814946" cy="759514"/>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5"/>
                </a:solidFill>
              </a:rPr>
              <a:t>I wasn’t told about this when I signed up!</a:t>
            </a:r>
          </a:p>
        </p:txBody>
      </p:sp>
      <p:sp>
        <p:nvSpPr>
          <p:cNvPr id="15" name="Rounded Rectangular Callout 14"/>
          <p:cNvSpPr/>
          <p:nvPr/>
        </p:nvSpPr>
        <p:spPr>
          <a:xfrm>
            <a:off x="1049583" y="1940785"/>
            <a:ext cx="2243836" cy="1242266"/>
          </a:xfrm>
          <a:prstGeom prst="wedgeRoundRectCallout">
            <a:avLst>
              <a:gd name="adj1" fmla="val 49146"/>
              <a:gd name="adj2" fmla="val 78176"/>
              <a:gd name="adj3" fmla="val 16667"/>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ea typeface="Calibri" panose="020F0502020204030204" pitchFamily="34" charset="0"/>
                <a:cs typeface="Times New Roman" panose="02020603050405020304" pitchFamily="18" charset="0"/>
              </a:rPr>
              <a:t>“The heating is cheaper, but my standing charge every quarter is more than my heating bill.”</a:t>
            </a:r>
          </a:p>
          <a:p>
            <a:pPr algn="ctr"/>
            <a:r>
              <a:rPr lang="en-GB" sz="1200" dirty="0">
                <a:solidFill>
                  <a:schemeClr val="bg1"/>
                </a:solidFill>
                <a:ea typeface="Calibri" panose="020F0502020204030204" pitchFamily="34" charset="0"/>
                <a:cs typeface="Times New Roman" panose="02020603050405020304" pitchFamily="18" charset="0"/>
              </a:rPr>
              <a:t>E. Midlands </a:t>
            </a:r>
            <a:endParaRPr lang="en-GB" sz="1200" dirty="0">
              <a:solidFill>
                <a:schemeClr val="bg1"/>
              </a:solidFill>
            </a:endParaRPr>
          </a:p>
        </p:txBody>
      </p:sp>
      <p:sp>
        <p:nvSpPr>
          <p:cNvPr id="16" name="Rounded Rectangular Callout 15"/>
          <p:cNvSpPr/>
          <p:nvPr/>
        </p:nvSpPr>
        <p:spPr>
          <a:xfrm>
            <a:off x="3995833" y="1941736"/>
            <a:ext cx="2243835" cy="1242266"/>
          </a:xfrm>
          <a:prstGeom prst="wedgeRoundRectCallout">
            <a:avLst>
              <a:gd name="adj1" fmla="val -56618"/>
              <a:gd name="adj2" fmla="val 93851"/>
              <a:gd name="adj3" fmla="val 16667"/>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In 2007 it was £120, and now it’s £330-something this year.  So, it’s just going up, and up, and up.  I don’t know when they’re going to stop.”  </a:t>
            </a:r>
          </a:p>
          <a:p>
            <a:pPr algn="ctr"/>
            <a:r>
              <a:rPr lang="en-GB" sz="1200" dirty="0">
                <a:solidFill>
                  <a:schemeClr val="bg1"/>
                </a:solidFill>
              </a:rPr>
              <a:t>South East</a:t>
            </a:r>
          </a:p>
        </p:txBody>
      </p:sp>
      <p:sp>
        <p:nvSpPr>
          <p:cNvPr id="17" name="Rounded Rectangular Callout 16"/>
          <p:cNvSpPr/>
          <p:nvPr/>
        </p:nvSpPr>
        <p:spPr>
          <a:xfrm>
            <a:off x="1049583" y="4106680"/>
            <a:ext cx="2243836" cy="1279330"/>
          </a:xfrm>
          <a:prstGeom prst="wedgeRoundRectCallout">
            <a:avLst>
              <a:gd name="adj1" fmla="val 50482"/>
              <a:gd name="adj2" fmla="val -69938"/>
              <a:gd name="adj3" fmla="val 16667"/>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“I would like an explanation about why the standing charges are so high.” </a:t>
            </a:r>
            <a:r>
              <a:rPr lang="en-GB" sz="1200" dirty="0">
                <a:solidFill>
                  <a:schemeClr val="bg1"/>
                </a:solidFill>
              </a:rPr>
              <a:t>Scotland</a:t>
            </a:r>
          </a:p>
        </p:txBody>
      </p:sp>
      <p:sp>
        <p:nvSpPr>
          <p:cNvPr id="14" name="Rounded Rectangular Callout 13"/>
          <p:cNvSpPr/>
          <p:nvPr/>
        </p:nvSpPr>
        <p:spPr>
          <a:xfrm>
            <a:off x="3995833" y="4106681"/>
            <a:ext cx="2243836" cy="1279330"/>
          </a:xfrm>
          <a:prstGeom prst="wedgeRoundRectCallout">
            <a:avLst>
              <a:gd name="adj1" fmla="val -60075"/>
              <a:gd name="adj2" fmla="val -73006"/>
              <a:gd name="adj3" fmla="val 16667"/>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“It doesn’t say anywhere what we are ACTUALLY paying for with the standing charge” </a:t>
            </a:r>
            <a:r>
              <a:rPr lang="en-GB" sz="1200" dirty="0">
                <a:solidFill>
                  <a:schemeClr val="bg1"/>
                </a:solidFill>
              </a:rPr>
              <a:t>Wales</a:t>
            </a:r>
          </a:p>
        </p:txBody>
      </p:sp>
    </p:spTree>
    <p:extLst>
      <p:ext uri="{BB962C8B-B14F-4D97-AF65-F5344CB8AC3E}">
        <p14:creationId xmlns:p14="http://schemas.microsoft.com/office/powerpoint/2010/main" val="242855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7" name="Parallelogram 6"/>
          <p:cNvSpPr/>
          <p:nvPr/>
        </p:nvSpPr>
        <p:spPr>
          <a:xfrm rot="10800000">
            <a:off x="3288009" y="1223667"/>
            <a:ext cx="4798765" cy="5291432"/>
          </a:xfrm>
          <a:prstGeom prst="parallelogram">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entury Gothic"/>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969312569"/>
              </p:ext>
            </p:extLst>
          </p:nvPr>
        </p:nvGraphicFramePr>
        <p:xfrm>
          <a:off x="988141" y="1239284"/>
          <a:ext cx="10539750" cy="5093470"/>
        </p:xfrm>
        <a:graphic>
          <a:graphicData uri="http://schemas.openxmlformats.org/drawingml/2006/table">
            <a:tbl>
              <a:tblPr>
                <a:tableStyleId>{5C22544A-7EE6-4342-B048-85BDC9FD1C3A}</a:tableStyleId>
              </a:tblPr>
              <a:tblGrid>
                <a:gridCol w="8750087">
                  <a:extLst>
                    <a:ext uri="{9D8B030D-6E8A-4147-A177-3AD203B41FA5}">
                      <a16:colId xmlns:a16="http://schemas.microsoft.com/office/drawing/2014/main" val="2215191956"/>
                    </a:ext>
                  </a:extLst>
                </a:gridCol>
                <a:gridCol w="1789663">
                  <a:extLst>
                    <a:ext uri="{9D8B030D-6E8A-4147-A177-3AD203B41FA5}">
                      <a16:colId xmlns:a16="http://schemas.microsoft.com/office/drawing/2014/main" val="2387773610"/>
                    </a:ext>
                  </a:extLst>
                </a:gridCol>
              </a:tblGrid>
              <a:tr h="708537">
                <a:tc>
                  <a:txBody>
                    <a:bodyPr/>
                    <a:lstStyle/>
                    <a:p>
                      <a:pPr>
                        <a:spcAft>
                          <a:spcPts val="600"/>
                        </a:spcAft>
                      </a:pPr>
                      <a:r>
                        <a:rPr lang="en-GB" sz="1800" b="1" dirty="0">
                          <a:solidFill>
                            <a:schemeClr val="bg2"/>
                          </a:solidFill>
                        </a:rPr>
                        <a:t>Research Objectives and Methodology</a:t>
                      </a:r>
                    </a:p>
                  </a:txBody>
                  <a:tcPr marL="72000" marR="72000" marT="36000" marB="36000" anchor="b">
                    <a:lnL w="12700" cmpd="sng">
                      <a:noFill/>
                    </a:lnL>
                    <a:lnR w="28575" cap="flat" cmpd="sng" algn="ctr">
                      <a:noFill/>
                      <a:prstDash val="solid"/>
                      <a:round/>
                      <a:headEnd type="none" w="med" len="med"/>
                      <a:tailEnd type="none" w="med" len="med"/>
                    </a:lnR>
                    <a:lnT w="12700" cmpd="sng">
                      <a:noFill/>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spcAft>
                          <a:spcPts val="600"/>
                        </a:spcAft>
                      </a:pPr>
                      <a:r>
                        <a:rPr lang="en-GB" sz="2400" b="1" dirty="0">
                          <a:solidFill>
                            <a:schemeClr val="accent1"/>
                          </a:solidFill>
                        </a:rPr>
                        <a:t>03</a:t>
                      </a:r>
                    </a:p>
                  </a:txBody>
                  <a:tcPr marL="72000" marR="72000" marT="36000" marB="3600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142580"/>
                  </a:ext>
                </a:extLst>
              </a:tr>
              <a:tr h="708537">
                <a:tc>
                  <a:txBody>
                    <a:bodyPr/>
                    <a:lstStyle/>
                    <a:p>
                      <a:pPr>
                        <a:spcAft>
                          <a:spcPts val="600"/>
                        </a:spcAft>
                      </a:pPr>
                      <a:r>
                        <a:rPr lang="en-GB" sz="1800" b="1" dirty="0">
                          <a:solidFill>
                            <a:schemeClr val="bg2"/>
                          </a:solidFill>
                        </a:rPr>
                        <a:t>Things to consider</a:t>
                      </a:r>
                    </a:p>
                  </a:txBody>
                  <a:tcPr marL="72000" marR="72000" marT="36000" marB="36000" anchor="b">
                    <a:lnL w="12700" cmpd="sng">
                      <a:noFill/>
                    </a:lnL>
                    <a:lnR w="28575" cap="flat" cmpd="sng" algn="ctr">
                      <a:no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spcAft>
                          <a:spcPts val="600"/>
                        </a:spcAft>
                      </a:pPr>
                      <a:r>
                        <a:rPr lang="en-GB" sz="2400" b="1" dirty="0">
                          <a:solidFill>
                            <a:schemeClr val="accent1"/>
                          </a:solidFill>
                        </a:rPr>
                        <a:t>07</a:t>
                      </a:r>
                    </a:p>
                  </a:txBody>
                  <a:tcPr marL="72000" marR="72000" marT="36000" marB="3600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527462"/>
                  </a:ext>
                </a:extLst>
              </a:tr>
              <a:tr h="708537">
                <a:tc>
                  <a:txBody>
                    <a:bodyPr/>
                    <a:lstStyle/>
                    <a:p>
                      <a:pPr>
                        <a:spcAft>
                          <a:spcPts val="600"/>
                        </a:spcAft>
                      </a:pPr>
                      <a:r>
                        <a:rPr lang="en-GB" sz="1800" b="1" dirty="0">
                          <a:solidFill>
                            <a:schemeClr val="bg2"/>
                          </a:solidFill>
                        </a:rPr>
                        <a:t>Heat Networks: Awareness and Experience</a:t>
                      </a:r>
                    </a:p>
                  </a:txBody>
                  <a:tcPr marL="72000" marR="72000" marT="36000" marB="36000" anchor="b">
                    <a:lnL w="12700" cmpd="sng">
                      <a:noFill/>
                    </a:lnL>
                    <a:lnR w="28575" cap="flat" cmpd="sng" algn="ctr">
                      <a:no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spcAft>
                          <a:spcPts val="600"/>
                        </a:spcAft>
                      </a:pPr>
                      <a:r>
                        <a:rPr lang="en-GB" sz="2400" b="1" dirty="0">
                          <a:solidFill>
                            <a:schemeClr val="accent1"/>
                          </a:solidFill>
                        </a:rPr>
                        <a:t>09</a:t>
                      </a:r>
                    </a:p>
                  </a:txBody>
                  <a:tcPr marL="72000" marR="72000" marT="36000" marB="3600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934529"/>
                  </a:ext>
                </a:extLst>
              </a:tr>
              <a:tr h="842248">
                <a:tc>
                  <a:txBody>
                    <a:bodyPr/>
                    <a:lstStyle/>
                    <a:p>
                      <a:pPr marL="0" marR="0" lvl="0" indent="0" algn="l" defTabSz="779252"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717074"/>
                          </a:solidFill>
                          <a:effectLst/>
                          <a:uLnTx/>
                          <a:uFillTx/>
                          <a:latin typeface="+mn-lt"/>
                          <a:ea typeface="+mn-ea"/>
                          <a:cs typeface="+mn-cs"/>
                        </a:rPr>
                        <a:t>Information seeking</a:t>
                      </a:r>
                    </a:p>
                  </a:txBody>
                  <a:tcPr marL="72000" marR="72000" marT="36000" marB="36000" anchor="b">
                    <a:lnL w="12700" cmpd="sng">
                      <a:noFill/>
                    </a:lnL>
                    <a:lnR w="28575" cap="flat" cmpd="sng" algn="ctr">
                      <a:no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spcAft>
                          <a:spcPts val="600"/>
                        </a:spcAft>
                      </a:pPr>
                      <a:r>
                        <a:rPr lang="en-GB" sz="2400" b="1" dirty="0">
                          <a:solidFill>
                            <a:schemeClr val="accent1"/>
                          </a:solidFill>
                        </a:rPr>
                        <a:t>18</a:t>
                      </a:r>
                    </a:p>
                  </a:txBody>
                  <a:tcPr marL="72000" marR="72000" marT="36000" marB="3600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7263334"/>
                  </a:ext>
                </a:extLst>
              </a:tr>
              <a:tr h="708537">
                <a:tc>
                  <a:txBody>
                    <a:bodyPr/>
                    <a:lstStyle/>
                    <a:p>
                      <a:pPr marL="0" marR="0" lvl="0" indent="0" algn="l" defTabSz="779252"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717074"/>
                          </a:solidFill>
                          <a:effectLst/>
                          <a:uLnTx/>
                          <a:uFillTx/>
                          <a:latin typeface="+mn-lt"/>
                          <a:ea typeface="+mn-ea"/>
                          <a:cs typeface="+mn-cs"/>
                        </a:rPr>
                        <a:t>Awareness of consumer protections</a:t>
                      </a:r>
                    </a:p>
                  </a:txBody>
                  <a:tcPr marL="72000" marR="72000" marT="36000" marB="36000" anchor="b">
                    <a:lnL w="12700" cmpd="sng">
                      <a:noFill/>
                    </a:lnL>
                    <a:lnR w="28575" cap="flat" cmpd="sng" algn="ctr">
                      <a:no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spcAft>
                          <a:spcPts val="600"/>
                        </a:spcAft>
                      </a:pPr>
                      <a:r>
                        <a:rPr lang="en-GB" sz="2400" b="1" dirty="0">
                          <a:solidFill>
                            <a:schemeClr val="accent1"/>
                          </a:solidFill>
                        </a:rPr>
                        <a:t>25</a:t>
                      </a:r>
                    </a:p>
                  </a:txBody>
                  <a:tcPr marL="72000" marR="72000" marT="36000" marB="3600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9416693"/>
                  </a:ext>
                </a:extLst>
              </a:tr>
              <a:tr h="708537">
                <a:tc>
                  <a:txBody>
                    <a:bodyPr/>
                    <a:lstStyle/>
                    <a:p>
                      <a:pPr marL="0" marR="0" lvl="0" indent="0" algn="l" defTabSz="779252"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717074"/>
                          </a:solidFill>
                          <a:effectLst/>
                          <a:uLnTx/>
                          <a:uFillTx/>
                          <a:latin typeface="+mn-lt"/>
                          <a:ea typeface="+mn-ea"/>
                          <a:cs typeface="+mn-cs"/>
                        </a:rPr>
                        <a:t>Preferences for future regulations</a:t>
                      </a:r>
                    </a:p>
                  </a:txBody>
                  <a:tcPr marL="72000" marR="72000" marT="36000" marB="36000" anchor="b">
                    <a:lnL w="12700" cmpd="sng">
                      <a:noFill/>
                    </a:lnL>
                    <a:lnR w="28575" cap="flat" cmpd="sng" algn="ctr">
                      <a:no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spcAft>
                          <a:spcPts val="600"/>
                        </a:spcAft>
                      </a:pPr>
                      <a:r>
                        <a:rPr lang="en-GB" sz="2400" b="1" dirty="0">
                          <a:solidFill>
                            <a:schemeClr val="accent1"/>
                          </a:solidFill>
                        </a:rPr>
                        <a:t>30</a:t>
                      </a:r>
                    </a:p>
                  </a:txBody>
                  <a:tcPr marL="72000" marR="72000" marT="36000" marB="3600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711087"/>
                  </a:ext>
                </a:extLst>
              </a:tr>
              <a:tr h="708537">
                <a:tc>
                  <a:txBody>
                    <a:bodyPr/>
                    <a:lstStyle/>
                    <a:p>
                      <a:pPr marL="0" marR="0" lvl="0" indent="0" algn="l" defTabSz="779252"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717074"/>
                          </a:solidFill>
                          <a:effectLst/>
                          <a:uLnTx/>
                          <a:uFillTx/>
                          <a:latin typeface="+mn-lt"/>
                          <a:ea typeface="+mn-ea"/>
                          <a:cs typeface="+mn-cs"/>
                        </a:rPr>
                        <a:t>Overall Findings </a:t>
                      </a:r>
                    </a:p>
                  </a:txBody>
                  <a:tcPr marL="72000" marR="72000" marT="36000" marB="36000" anchor="b">
                    <a:lnL w="12700" cmpd="sng">
                      <a:noFill/>
                    </a:lnL>
                    <a:lnR w="28575" cap="flat" cmpd="sng" algn="ctr">
                      <a:no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spcAft>
                          <a:spcPts val="600"/>
                        </a:spcAft>
                      </a:pPr>
                      <a:r>
                        <a:rPr lang="en-GB" sz="2400" b="1" dirty="0">
                          <a:solidFill>
                            <a:schemeClr val="accent1"/>
                          </a:solidFill>
                        </a:rPr>
                        <a:t>34</a:t>
                      </a:r>
                    </a:p>
                  </a:txBody>
                  <a:tcPr marL="72000" marR="72000" marT="36000" marB="3600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2">
                          <a:lumMod val="20000"/>
                          <a:lumOff val="80000"/>
                        </a:schemeClr>
                      </a:solidFill>
                      <a:prstDash val="sysDot"/>
                      <a:round/>
                      <a:headEnd type="none" w="med" len="med"/>
                      <a:tailEnd type="none" w="med" len="med"/>
                    </a:lnT>
                    <a:lnB w="6350" cap="flat" cmpd="sng" algn="ctr">
                      <a:solidFill>
                        <a:schemeClr val="bg2">
                          <a:lumMod val="20000"/>
                          <a:lumOff val="8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209731"/>
                  </a:ext>
                </a:extLst>
              </a:tr>
            </a:tbl>
          </a:graphicData>
        </a:graphic>
      </p:graphicFrame>
    </p:spTree>
    <p:extLst>
      <p:ext uri="{BB962C8B-B14F-4D97-AF65-F5344CB8AC3E}">
        <p14:creationId xmlns:p14="http://schemas.microsoft.com/office/powerpoint/2010/main" val="4239313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Bills are an area of concern – not clear or consistent across different properties and serve as a great source of confusion</a:t>
            </a:r>
          </a:p>
        </p:txBody>
      </p:sp>
      <p:pic>
        <p:nvPicPr>
          <p:cNvPr id="5" name="Picture 4"/>
          <p:cNvPicPr>
            <a:picLocks noChangeAspect="1"/>
          </p:cNvPicPr>
          <p:nvPr/>
        </p:nvPicPr>
        <p:blipFill>
          <a:blip r:embed="rId3"/>
          <a:stretch>
            <a:fillRect/>
          </a:stretch>
        </p:blipFill>
        <p:spPr>
          <a:xfrm>
            <a:off x="553666" y="1269802"/>
            <a:ext cx="5340649" cy="4379732"/>
          </a:xfrm>
          <a:prstGeom prst="rect">
            <a:avLst/>
          </a:prstGeom>
        </p:spPr>
      </p:pic>
      <p:sp>
        <p:nvSpPr>
          <p:cNvPr id="6" name="Parallelogram 5"/>
          <p:cNvSpPr/>
          <p:nvPr/>
        </p:nvSpPr>
        <p:spPr>
          <a:xfrm rot="10800000">
            <a:off x="3528642" y="1070953"/>
            <a:ext cx="4798765" cy="5291432"/>
          </a:xfrm>
          <a:prstGeom prst="parallelogram">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8" name="Snip Single Corner Rectangle 7"/>
          <p:cNvSpPr/>
          <p:nvPr/>
        </p:nvSpPr>
        <p:spPr>
          <a:xfrm>
            <a:off x="4959793" y="1243676"/>
            <a:ext cx="4001327" cy="593033"/>
          </a:xfrm>
          <a:prstGeom prst="snip1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srgbClr val="FFFFFF"/>
                </a:solidFill>
                <a:effectLst/>
                <a:uLnTx/>
                <a:uFillTx/>
                <a:latin typeface="Century Gothic"/>
                <a:ea typeface="+mn-ea"/>
                <a:cs typeface="+mn-cs"/>
              </a:rPr>
              <a:t>Lack of clarity</a:t>
            </a:r>
          </a:p>
        </p:txBody>
      </p:sp>
      <p:sp>
        <p:nvSpPr>
          <p:cNvPr id="9" name="Snip Single Corner Rectangle 8"/>
          <p:cNvSpPr/>
          <p:nvPr/>
        </p:nvSpPr>
        <p:spPr>
          <a:xfrm>
            <a:off x="4959795" y="3426852"/>
            <a:ext cx="4001325" cy="593033"/>
          </a:xfrm>
          <a:prstGeom prst="snip1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srgbClr val="FFFFFF"/>
                </a:solidFill>
                <a:effectLst/>
                <a:uLnTx/>
                <a:uFillTx/>
                <a:latin typeface="Century Gothic"/>
                <a:ea typeface="+mn-ea"/>
                <a:cs typeface="+mn-cs"/>
              </a:rPr>
              <a:t>Lack of consistency</a:t>
            </a:r>
          </a:p>
        </p:txBody>
      </p:sp>
      <p:sp>
        <p:nvSpPr>
          <p:cNvPr id="10" name="Rectangle 9"/>
          <p:cNvSpPr/>
          <p:nvPr/>
        </p:nvSpPr>
        <p:spPr>
          <a:xfrm>
            <a:off x="4959793" y="1836709"/>
            <a:ext cx="4001326" cy="152673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Bills are not always itemised</a:t>
            </a:r>
          </a:p>
          <a:p>
            <a:pPr marL="285750" indent="-285750">
              <a:buFont typeface="Arial" panose="020B0604020202020204" pitchFamily="34" charset="0"/>
              <a:buChar char="•"/>
            </a:pPr>
            <a:r>
              <a:rPr lang="en-GB" sz="1200" dirty="0"/>
              <a:t>The standing charge sometimes isn’t separated out from the unit price </a:t>
            </a:r>
          </a:p>
          <a:p>
            <a:pPr marL="285750" indent="-285750">
              <a:buFont typeface="Arial" panose="020B0604020202020204" pitchFamily="34" charset="0"/>
              <a:buChar char="•"/>
            </a:pPr>
            <a:r>
              <a:rPr lang="en-GB" sz="1200" dirty="0"/>
              <a:t>People want to know in detail what they are paying for – currently it feels like the companies make it unclear on purpose  </a:t>
            </a:r>
          </a:p>
          <a:p>
            <a:pPr marL="285750" indent="-285750" algn="ctr">
              <a:buFont typeface="Arial" panose="020B0604020202020204" pitchFamily="34" charset="0"/>
              <a:buChar char="•"/>
            </a:pPr>
            <a:endParaRPr lang="en-GB" dirty="0"/>
          </a:p>
        </p:txBody>
      </p:sp>
      <p:sp>
        <p:nvSpPr>
          <p:cNvPr id="11" name="Rectangle 10"/>
          <p:cNvSpPr/>
          <p:nvPr/>
        </p:nvSpPr>
        <p:spPr>
          <a:xfrm>
            <a:off x="4959795" y="4019885"/>
            <a:ext cx="4001324" cy="159014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a:t>Bills can differ month on month, when residents feel like they are maintaining the same monthly usage </a:t>
            </a:r>
          </a:p>
          <a:p>
            <a:pPr marL="285750" indent="-285750">
              <a:buFont typeface="Arial" panose="020B0604020202020204" pitchFamily="34" charset="0"/>
              <a:buChar char="•"/>
            </a:pPr>
            <a:r>
              <a:rPr lang="en-GB" sz="1200" dirty="0"/>
              <a:t>Neighbours can pay drastically different amounts in bills when their usage isn’t vastly different  </a:t>
            </a:r>
          </a:p>
        </p:txBody>
      </p:sp>
      <p:sp>
        <p:nvSpPr>
          <p:cNvPr id="12" name="Rounded Rectangle 11"/>
          <p:cNvSpPr/>
          <p:nvPr/>
        </p:nvSpPr>
        <p:spPr>
          <a:xfrm>
            <a:off x="1321725" y="5797673"/>
            <a:ext cx="7639394" cy="59641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Residents want to know exactly what they’re paying for – broken down in layman's terms. Nothing should be hidden or not make sense  </a:t>
            </a:r>
          </a:p>
        </p:txBody>
      </p:sp>
      <p:sp>
        <p:nvSpPr>
          <p:cNvPr id="3" name="Rectangle 2"/>
          <p:cNvSpPr/>
          <p:nvPr/>
        </p:nvSpPr>
        <p:spPr>
          <a:xfrm>
            <a:off x="3048000" y="3119364"/>
            <a:ext cx="6096000" cy="344069"/>
          </a:xfrm>
          <a:prstGeom prst="rect">
            <a:avLst/>
          </a:prstGeom>
        </p:spPr>
        <p:txBody>
          <a:bodyPr>
            <a:spAutoFit/>
          </a:bodyPr>
          <a:lstStyle/>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ular Callout 3"/>
          <p:cNvSpPr/>
          <p:nvPr/>
        </p:nvSpPr>
        <p:spPr>
          <a:xfrm>
            <a:off x="9485527" y="1484366"/>
            <a:ext cx="2322195" cy="1382862"/>
          </a:xfrm>
          <a:prstGeom prst="wedgeRoundRectCallou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200" i="1" dirty="0">
                <a:solidFill>
                  <a:schemeClr val="bg1"/>
                </a:solidFill>
                <a:ea typeface="Calibri" panose="020F0502020204030204" pitchFamily="34" charset="0"/>
                <a:cs typeface="Times New Roman" panose="02020603050405020304" pitchFamily="18" charset="0"/>
              </a:rPr>
              <a:t>“Bills should be itemised, they do have a unit price and a day price. How much it is, but not what you used.”  </a:t>
            </a:r>
          </a:p>
          <a:p>
            <a:pPr algn="ctr">
              <a:lnSpc>
                <a:spcPct val="107000"/>
              </a:lnSpc>
              <a:spcAft>
                <a:spcPts val="800"/>
              </a:spcAft>
            </a:pPr>
            <a:r>
              <a:rPr lang="en-GB" sz="1200" dirty="0">
                <a:solidFill>
                  <a:schemeClr val="bg1"/>
                </a:solidFill>
                <a:ea typeface="Calibri" panose="020F0502020204030204" pitchFamily="34" charset="0"/>
                <a:cs typeface="Times New Roman" panose="02020603050405020304" pitchFamily="18" charset="0"/>
              </a:rPr>
              <a:t>Scotland</a:t>
            </a:r>
          </a:p>
        </p:txBody>
      </p:sp>
      <p:sp>
        <p:nvSpPr>
          <p:cNvPr id="7" name="Rounded Rectangular Callout 6"/>
          <p:cNvSpPr/>
          <p:nvPr/>
        </p:nvSpPr>
        <p:spPr>
          <a:xfrm>
            <a:off x="9258411" y="3726292"/>
            <a:ext cx="2776428" cy="1961089"/>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200" i="1" dirty="0">
                <a:solidFill>
                  <a:schemeClr val="bg1"/>
                </a:solidFill>
                <a:ea typeface="Calibri" panose="020F0502020204030204" pitchFamily="34" charset="0"/>
                <a:cs typeface="Times New Roman" panose="02020603050405020304" pitchFamily="18" charset="0"/>
              </a:rPr>
              <a:t>“I think just more of a breakdown on what you have used, you are not really given any options on it, I don’t know, compared to other bills you get a breakdown on what the units, but on these, the amount you have used never quite add up right."  East Midlands</a:t>
            </a:r>
          </a:p>
        </p:txBody>
      </p:sp>
      <p:sp>
        <p:nvSpPr>
          <p:cNvPr id="13" name="Freeform 79"/>
          <p:cNvSpPr>
            <a:spLocks noEditPoints="1"/>
          </p:cNvSpPr>
          <p:nvPr/>
        </p:nvSpPr>
        <p:spPr bwMode="auto">
          <a:xfrm>
            <a:off x="594153" y="5794448"/>
            <a:ext cx="586725" cy="536555"/>
          </a:xfrm>
          <a:custGeom>
            <a:avLst/>
            <a:gdLst>
              <a:gd name="T0" fmla="*/ 485 w 523"/>
              <a:gd name="T1" fmla="*/ 143 h 489"/>
              <a:gd name="T2" fmla="*/ 471 w 523"/>
              <a:gd name="T3" fmla="*/ 2 h 489"/>
              <a:gd name="T4" fmla="*/ 315 w 523"/>
              <a:gd name="T5" fmla="*/ 98 h 489"/>
              <a:gd name="T6" fmla="*/ 277 w 523"/>
              <a:gd name="T7" fmla="*/ 71 h 489"/>
              <a:gd name="T8" fmla="*/ 109 w 523"/>
              <a:gd name="T9" fmla="*/ 64 h 489"/>
              <a:gd name="T10" fmla="*/ 85 w 523"/>
              <a:gd name="T11" fmla="*/ 88 h 489"/>
              <a:gd name="T12" fmla="*/ 46 w 523"/>
              <a:gd name="T13" fmla="*/ 105 h 489"/>
              <a:gd name="T14" fmla="*/ 39 w 523"/>
              <a:gd name="T15" fmla="*/ 143 h 489"/>
              <a:gd name="T16" fmla="*/ 7 w 523"/>
              <a:gd name="T17" fmla="*/ 151 h 489"/>
              <a:gd name="T18" fmla="*/ 6 w 523"/>
              <a:gd name="T19" fmla="*/ 239 h 489"/>
              <a:gd name="T20" fmla="*/ 24 w 523"/>
              <a:gd name="T21" fmla="*/ 247 h 489"/>
              <a:gd name="T22" fmla="*/ 45 w 523"/>
              <a:gd name="T23" fmla="*/ 284 h 489"/>
              <a:gd name="T24" fmla="*/ 63 w 523"/>
              <a:gd name="T25" fmla="*/ 293 h 489"/>
              <a:gd name="T26" fmla="*/ 91 w 523"/>
              <a:gd name="T27" fmla="*/ 319 h 489"/>
              <a:gd name="T28" fmla="*/ 130 w 523"/>
              <a:gd name="T29" fmla="*/ 326 h 489"/>
              <a:gd name="T30" fmla="*/ 170 w 523"/>
              <a:gd name="T31" fmla="*/ 489 h 489"/>
              <a:gd name="T32" fmla="*/ 238 w 523"/>
              <a:gd name="T33" fmla="*/ 450 h 489"/>
              <a:gd name="T34" fmla="*/ 258 w 523"/>
              <a:gd name="T35" fmla="*/ 389 h 489"/>
              <a:gd name="T36" fmla="*/ 277 w 523"/>
              <a:gd name="T37" fmla="*/ 319 h 489"/>
              <a:gd name="T38" fmla="*/ 315 w 523"/>
              <a:gd name="T39" fmla="*/ 286 h 489"/>
              <a:gd name="T40" fmla="*/ 472 w 523"/>
              <a:gd name="T41" fmla="*/ 382 h 489"/>
              <a:gd name="T42" fmla="*/ 485 w 523"/>
              <a:gd name="T43" fmla="*/ 377 h 489"/>
              <a:gd name="T44" fmla="*/ 516 w 523"/>
              <a:gd name="T45" fmla="*/ 240 h 489"/>
              <a:gd name="T46" fmla="*/ 516 w 523"/>
              <a:gd name="T47" fmla="*/ 150 h 489"/>
              <a:gd name="T48" fmla="*/ 505 w 523"/>
              <a:gd name="T49" fmla="*/ 228 h 489"/>
              <a:gd name="T50" fmla="*/ 485 w 523"/>
              <a:gd name="T51" fmla="*/ 160 h 489"/>
              <a:gd name="T52" fmla="*/ 505 w 523"/>
              <a:gd name="T53" fmla="*/ 162 h 489"/>
              <a:gd name="T54" fmla="*/ 468 w 523"/>
              <a:gd name="T55" fmla="*/ 24 h 489"/>
              <a:gd name="T56" fmla="*/ 330 w 523"/>
              <a:gd name="T57" fmla="*/ 272 h 489"/>
              <a:gd name="T58" fmla="*/ 284 w 523"/>
              <a:gd name="T59" fmla="*/ 114 h 489"/>
              <a:gd name="T60" fmla="*/ 341 w 523"/>
              <a:gd name="T61" fmla="*/ 105 h 489"/>
              <a:gd name="T62" fmla="*/ 246 w 523"/>
              <a:gd name="T63" fmla="*/ 377 h 489"/>
              <a:gd name="T64" fmla="*/ 238 w 523"/>
              <a:gd name="T65" fmla="*/ 326 h 489"/>
              <a:gd name="T66" fmla="*/ 221 w 523"/>
              <a:gd name="T67" fmla="*/ 326 h 489"/>
              <a:gd name="T68" fmla="*/ 198 w 523"/>
              <a:gd name="T69" fmla="*/ 473 h 489"/>
              <a:gd name="T70" fmla="*/ 147 w 523"/>
              <a:gd name="T71" fmla="*/ 450 h 489"/>
              <a:gd name="T72" fmla="*/ 17 w 523"/>
              <a:gd name="T73" fmla="*/ 167 h 489"/>
              <a:gd name="T74" fmla="*/ 39 w 523"/>
              <a:gd name="T75" fmla="*/ 160 h 489"/>
              <a:gd name="T76" fmla="*/ 19 w 523"/>
              <a:gd name="T77" fmla="*/ 228 h 489"/>
              <a:gd name="T78" fmla="*/ 17 w 523"/>
              <a:gd name="T79" fmla="*/ 167 h 489"/>
              <a:gd name="T80" fmla="*/ 63 w 523"/>
              <a:gd name="T81" fmla="*/ 114 h 489"/>
              <a:gd name="T82" fmla="*/ 63 w 523"/>
              <a:gd name="T83" fmla="*/ 276 h 489"/>
              <a:gd name="T84" fmla="*/ 56 w 523"/>
              <a:gd name="T85" fmla="*/ 122 h 489"/>
              <a:gd name="T86" fmla="*/ 103 w 523"/>
              <a:gd name="T87" fmla="*/ 83 h 489"/>
              <a:gd name="T88" fmla="*/ 265 w 523"/>
              <a:gd name="T89" fmla="*/ 83 h 489"/>
              <a:gd name="T90" fmla="*/ 265 w 523"/>
              <a:gd name="T91" fmla="*/ 308 h 489"/>
              <a:gd name="T92" fmla="*/ 103 w 523"/>
              <a:gd name="T93" fmla="*/ 308 h 489"/>
              <a:gd name="T94" fmla="*/ 275 w 523"/>
              <a:gd name="T95" fmla="*/ 7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3" h="489">
                <a:moveTo>
                  <a:pt x="516" y="150"/>
                </a:moveTo>
                <a:cubicBezTo>
                  <a:pt x="511" y="146"/>
                  <a:pt x="505" y="143"/>
                  <a:pt x="499" y="143"/>
                </a:cubicBezTo>
                <a:cubicBezTo>
                  <a:pt x="485" y="143"/>
                  <a:pt x="485" y="143"/>
                  <a:pt x="485" y="143"/>
                </a:cubicBezTo>
                <a:cubicBezTo>
                  <a:pt x="485" y="9"/>
                  <a:pt x="485" y="9"/>
                  <a:pt x="485" y="9"/>
                </a:cubicBezTo>
                <a:cubicBezTo>
                  <a:pt x="485" y="4"/>
                  <a:pt x="481" y="0"/>
                  <a:pt x="476" y="0"/>
                </a:cubicBezTo>
                <a:cubicBezTo>
                  <a:pt x="475" y="0"/>
                  <a:pt x="473" y="1"/>
                  <a:pt x="471" y="2"/>
                </a:cubicBezTo>
                <a:cubicBezTo>
                  <a:pt x="332" y="91"/>
                  <a:pt x="332" y="91"/>
                  <a:pt x="332" y="91"/>
                </a:cubicBezTo>
                <a:cubicBezTo>
                  <a:pt x="329" y="93"/>
                  <a:pt x="326" y="95"/>
                  <a:pt x="323" y="96"/>
                </a:cubicBezTo>
                <a:cubicBezTo>
                  <a:pt x="320" y="97"/>
                  <a:pt x="318" y="98"/>
                  <a:pt x="315" y="98"/>
                </a:cubicBezTo>
                <a:cubicBezTo>
                  <a:pt x="284" y="98"/>
                  <a:pt x="284" y="98"/>
                  <a:pt x="284" y="98"/>
                </a:cubicBezTo>
                <a:cubicBezTo>
                  <a:pt x="284" y="88"/>
                  <a:pt x="284" y="88"/>
                  <a:pt x="284" y="88"/>
                </a:cubicBezTo>
                <a:cubicBezTo>
                  <a:pt x="284" y="82"/>
                  <a:pt x="281" y="76"/>
                  <a:pt x="277" y="71"/>
                </a:cubicBezTo>
                <a:cubicBezTo>
                  <a:pt x="276" y="71"/>
                  <a:pt x="276" y="71"/>
                  <a:pt x="276" y="71"/>
                </a:cubicBezTo>
                <a:cubicBezTo>
                  <a:pt x="272" y="66"/>
                  <a:pt x="266" y="64"/>
                  <a:pt x="260" y="64"/>
                </a:cubicBezTo>
                <a:cubicBezTo>
                  <a:pt x="109" y="64"/>
                  <a:pt x="109" y="64"/>
                  <a:pt x="109" y="64"/>
                </a:cubicBezTo>
                <a:cubicBezTo>
                  <a:pt x="102" y="64"/>
                  <a:pt x="96" y="67"/>
                  <a:pt x="92" y="71"/>
                </a:cubicBezTo>
                <a:cubicBezTo>
                  <a:pt x="92" y="71"/>
                  <a:pt x="92" y="71"/>
                  <a:pt x="92" y="71"/>
                </a:cubicBezTo>
                <a:cubicBezTo>
                  <a:pt x="87" y="76"/>
                  <a:pt x="85" y="82"/>
                  <a:pt x="85" y="88"/>
                </a:cubicBezTo>
                <a:cubicBezTo>
                  <a:pt x="85" y="98"/>
                  <a:pt x="85" y="98"/>
                  <a:pt x="85" y="98"/>
                </a:cubicBezTo>
                <a:cubicBezTo>
                  <a:pt x="63" y="98"/>
                  <a:pt x="63" y="98"/>
                  <a:pt x="63" y="98"/>
                </a:cubicBezTo>
                <a:cubicBezTo>
                  <a:pt x="57" y="98"/>
                  <a:pt x="51" y="100"/>
                  <a:pt x="46" y="105"/>
                </a:cubicBezTo>
                <a:cubicBezTo>
                  <a:pt x="46" y="105"/>
                  <a:pt x="46" y="105"/>
                  <a:pt x="46" y="105"/>
                </a:cubicBezTo>
                <a:cubicBezTo>
                  <a:pt x="42" y="109"/>
                  <a:pt x="39" y="116"/>
                  <a:pt x="39" y="122"/>
                </a:cubicBezTo>
                <a:cubicBezTo>
                  <a:pt x="39" y="143"/>
                  <a:pt x="39" y="143"/>
                  <a:pt x="39" y="143"/>
                </a:cubicBezTo>
                <a:cubicBezTo>
                  <a:pt x="24" y="143"/>
                  <a:pt x="24" y="143"/>
                  <a:pt x="24" y="143"/>
                </a:cubicBezTo>
                <a:cubicBezTo>
                  <a:pt x="18" y="143"/>
                  <a:pt x="12" y="146"/>
                  <a:pt x="8" y="150"/>
                </a:cubicBezTo>
                <a:cubicBezTo>
                  <a:pt x="7" y="151"/>
                  <a:pt x="7" y="151"/>
                  <a:pt x="7" y="151"/>
                </a:cubicBezTo>
                <a:cubicBezTo>
                  <a:pt x="3" y="155"/>
                  <a:pt x="0" y="161"/>
                  <a:pt x="0" y="167"/>
                </a:cubicBezTo>
                <a:cubicBezTo>
                  <a:pt x="0" y="223"/>
                  <a:pt x="0" y="223"/>
                  <a:pt x="0" y="223"/>
                </a:cubicBezTo>
                <a:cubicBezTo>
                  <a:pt x="0" y="229"/>
                  <a:pt x="2" y="234"/>
                  <a:pt x="6" y="239"/>
                </a:cubicBezTo>
                <a:cubicBezTo>
                  <a:pt x="6" y="239"/>
                  <a:pt x="6" y="239"/>
                  <a:pt x="6" y="239"/>
                </a:cubicBezTo>
                <a:cubicBezTo>
                  <a:pt x="7" y="240"/>
                  <a:pt x="7" y="240"/>
                  <a:pt x="7" y="240"/>
                </a:cubicBezTo>
                <a:cubicBezTo>
                  <a:pt x="12" y="245"/>
                  <a:pt x="18" y="247"/>
                  <a:pt x="24" y="247"/>
                </a:cubicBezTo>
                <a:cubicBezTo>
                  <a:pt x="39" y="247"/>
                  <a:pt x="39" y="247"/>
                  <a:pt x="39" y="247"/>
                </a:cubicBezTo>
                <a:cubicBezTo>
                  <a:pt x="39" y="269"/>
                  <a:pt x="39" y="269"/>
                  <a:pt x="39" y="269"/>
                </a:cubicBezTo>
                <a:cubicBezTo>
                  <a:pt x="39" y="275"/>
                  <a:pt x="41" y="280"/>
                  <a:pt x="45" y="284"/>
                </a:cubicBezTo>
                <a:cubicBezTo>
                  <a:pt x="45" y="285"/>
                  <a:pt x="45" y="285"/>
                  <a:pt x="45" y="285"/>
                </a:cubicBezTo>
                <a:cubicBezTo>
                  <a:pt x="46" y="286"/>
                  <a:pt x="46" y="286"/>
                  <a:pt x="46" y="286"/>
                </a:cubicBezTo>
                <a:cubicBezTo>
                  <a:pt x="51" y="290"/>
                  <a:pt x="57" y="293"/>
                  <a:pt x="63" y="293"/>
                </a:cubicBezTo>
                <a:cubicBezTo>
                  <a:pt x="85" y="293"/>
                  <a:pt x="85" y="293"/>
                  <a:pt x="85" y="293"/>
                </a:cubicBezTo>
                <a:cubicBezTo>
                  <a:pt x="85" y="302"/>
                  <a:pt x="85" y="302"/>
                  <a:pt x="85" y="302"/>
                </a:cubicBezTo>
                <a:cubicBezTo>
                  <a:pt x="85" y="309"/>
                  <a:pt x="87" y="314"/>
                  <a:pt x="91" y="319"/>
                </a:cubicBezTo>
                <a:cubicBezTo>
                  <a:pt x="92" y="319"/>
                  <a:pt x="92" y="319"/>
                  <a:pt x="92" y="319"/>
                </a:cubicBezTo>
                <a:cubicBezTo>
                  <a:pt x="96" y="324"/>
                  <a:pt x="102" y="326"/>
                  <a:pt x="109" y="326"/>
                </a:cubicBezTo>
                <a:cubicBezTo>
                  <a:pt x="130" y="326"/>
                  <a:pt x="130" y="326"/>
                  <a:pt x="130" y="326"/>
                </a:cubicBezTo>
                <a:cubicBezTo>
                  <a:pt x="130" y="450"/>
                  <a:pt x="130" y="450"/>
                  <a:pt x="130" y="450"/>
                </a:cubicBezTo>
                <a:cubicBezTo>
                  <a:pt x="130" y="460"/>
                  <a:pt x="134" y="470"/>
                  <a:pt x="142" y="478"/>
                </a:cubicBezTo>
                <a:cubicBezTo>
                  <a:pt x="149" y="485"/>
                  <a:pt x="159" y="489"/>
                  <a:pt x="170" y="489"/>
                </a:cubicBezTo>
                <a:cubicBezTo>
                  <a:pt x="198" y="489"/>
                  <a:pt x="198" y="489"/>
                  <a:pt x="198" y="489"/>
                </a:cubicBezTo>
                <a:cubicBezTo>
                  <a:pt x="209" y="489"/>
                  <a:pt x="219" y="485"/>
                  <a:pt x="226" y="478"/>
                </a:cubicBezTo>
                <a:cubicBezTo>
                  <a:pt x="234" y="470"/>
                  <a:pt x="238" y="460"/>
                  <a:pt x="238" y="450"/>
                </a:cubicBezTo>
                <a:cubicBezTo>
                  <a:pt x="238" y="396"/>
                  <a:pt x="238" y="396"/>
                  <a:pt x="238" y="396"/>
                </a:cubicBezTo>
                <a:cubicBezTo>
                  <a:pt x="241" y="396"/>
                  <a:pt x="241" y="396"/>
                  <a:pt x="241" y="396"/>
                </a:cubicBezTo>
                <a:cubicBezTo>
                  <a:pt x="248" y="396"/>
                  <a:pt x="254" y="394"/>
                  <a:pt x="258" y="389"/>
                </a:cubicBezTo>
                <a:cubicBezTo>
                  <a:pt x="263" y="385"/>
                  <a:pt x="265" y="378"/>
                  <a:pt x="265" y="372"/>
                </a:cubicBezTo>
                <a:cubicBezTo>
                  <a:pt x="265" y="326"/>
                  <a:pt x="265" y="326"/>
                  <a:pt x="265" y="326"/>
                </a:cubicBezTo>
                <a:cubicBezTo>
                  <a:pt x="269" y="325"/>
                  <a:pt x="273" y="323"/>
                  <a:pt x="277" y="319"/>
                </a:cubicBezTo>
                <a:cubicBezTo>
                  <a:pt x="281" y="315"/>
                  <a:pt x="284" y="309"/>
                  <a:pt x="284" y="302"/>
                </a:cubicBezTo>
                <a:cubicBezTo>
                  <a:pt x="284" y="286"/>
                  <a:pt x="284" y="286"/>
                  <a:pt x="284" y="286"/>
                </a:cubicBezTo>
                <a:cubicBezTo>
                  <a:pt x="315" y="286"/>
                  <a:pt x="315" y="286"/>
                  <a:pt x="315" y="286"/>
                </a:cubicBezTo>
                <a:cubicBezTo>
                  <a:pt x="318" y="286"/>
                  <a:pt x="320" y="286"/>
                  <a:pt x="323" y="287"/>
                </a:cubicBezTo>
                <a:cubicBezTo>
                  <a:pt x="326" y="289"/>
                  <a:pt x="329" y="290"/>
                  <a:pt x="332" y="292"/>
                </a:cubicBezTo>
                <a:cubicBezTo>
                  <a:pt x="472" y="382"/>
                  <a:pt x="472" y="382"/>
                  <a:pt x="472" y="382"/>
                </a:cubicBezTo>
                <a:cubicBezTo>
                  <a:pt x="476" y="384"/>
                  <a:pt x="481" y="383"/>
                  <a:pt x="483" y="379"/>
                </a:cubicBezTo>
                <a:cubicBezTo>
                  <a:pt x="484" y="378"/>
                  <a:pt x="484" y="378"/>
                  <a:pt x="484" y="377"/>
                </a:cubicBezTo>
                <a:cubicBezTo>
                  <a:pt x="485" y="377"/>
                  <a:pt x="485" y="377"/>
                  <a:pt x="485" y="377"/>
                </a:cubicBezTo>
                <a:cubicBezTo>
                  <a:pt x="485" y="247"/>
                  <a:pt x="485" y="247"/>
                  <a:pt x="485" y="247"/>
                </a:cubicBezTo>
                <a:cubicBezTo>
                  <a:pt x="499" y="247"/>
                  <a:pt x="499" y="247"/>
                  <a:pt x="499" y="247"/>
                </a:cubicBezTo>
                <a:cubicBezTo>
                  <a:pt x="506" y="247"/>
                  <a:pt x="512" y="245"/>
                  <a:pt x="516" y="240"/>
                </a:cubicBezTo>
                <a:cubicBezTo>
                  <a:pt x="521" y="236"/>
                  <a:pt x="523" y="230"/>
                  <a:pt x="523" y="223"/>
                </a:cubicBezTo>
                <a:cubicBezTo>
                  <a:pt x="523" y="167"/>
                  <a:pt x="523" y="167"/>
                  <a:pt x="523" y="167"/>
                </a:cubicBezTo>
                <a:cubicBezTo>
                  <a:pt x="523" y="161"/>
                  <a:pt x="521" y="155"/>
                  <a:pt x="516" y="150"/>
                </a:cubicBezTo>
                <a:cubicBezTo>
                  <a:pt x="516" y="150"/>
                  <a:pt x="516" y="150"/>
                  <a:pt x="516" y="150"/>
                </a:cubicBezTo>
                <a:close/>
                <a:moveTo>
                  <a:pt x="507" y="223"/>
                </a:moveTo>
                <a:cubicBezTo>
                  <a:pt x="507" y="225"/>
                  <a:pt x="506" y="227"/>
                  <a:pt x="505" y="228"/>
                </a:cubicBezTo>
                <a:cubicBezTo>
                  <a:pt x="503" y="230"/>
                  <a:pt x="501" y="231"/>
                  <a:pt x="499" y="231"/>
                </a:cubicBezTo>
                <a:cubicBezTo>
                  <a:pt x="485" y="231"/>
                  <a:pt x="485" y="231"/>
                  <a:pt x="485" y="231"/>
                </a:cubicBezTo>
                <a:cubicBezTo>
                  <a:pt x="485" y="160"/>
                  <a:pt x="485" y="160"/>
                  <a:pt x="485" y="160"/>
                </a:cubicBezTo>
                <a:cubicBezTo>
                  <a:pt x="499" y="160"/>
                  <a:pt x="499" y="160"/>
                  <a:pt x="499" y="160"/>
                </a:cubicBezTo>
                <a:cubicBezTo>
                  <a:pt x="501" y="160"/>
                  <a:pt x="503" y="161"/>
                  <a:pt x="504" y="162"/>
                </a:cubicBezTo>
                <a:cubicBezTo>
                  <a:pt x="505" y="162"/>
                  <a:pt x="505" y="162"/>
                  <a:pt x="505" y="162"/>
                </a:cubicBezTo>
                <a:cubicBezTo>
                  <a:pt x="506" y="163"/>
                  <a:pt x="507" y="165"/>
                  <a:pt x="507" y="167"/>
                </a:cubicBezTo>
                <a:lnTo>
                  <a:pt x="507" y="223"/>
                </a:lnTo>
                <a:close/>
                <a:moveTo>
                  <a:pt x="468" y="24"/>
                </a:moveTo>
                <a:cubicBezTo>
                  <a:pt x="468" y="360"/>
                  <a:pt x="468" y="360"/>
                  <a:pt x="468" y="360"/>
                </a:cubicBezTo>
                <a:cubicBezTo>
                  <a:pt x="341" y="278"/>
                  <a:pt x="341" y="278"/>
                  <a:pt x="341" y="278"/>
                </a:cubicBezTo>
                <a:cubicBezTo>
                  <a:pt x="337" y="276"/>
                  <a:pt x="333" y="274"/>
                  <a:pt x="330" y="272"/>
                </a:cubicBezTo>
                <a:cubicBezTo>
                  <a:pt x="325" y="270"/>
                  <a:pt x="320" y="269"/>
                  <a:pt x="315" y="269"/>
                </a:cubicBezTo>
                <a:cubicBezTo>
                  <a:pt x="284" y="269"/>
                  <a:pt x="284" y="269"/>
                  <a:pt x="284" y="269"/>
                </a:cubicBezTo>
                <a:cubicBezTo>
                  <a:pt x="284" y="114"/>
                  <a:pt x="284" y="114"/>
                  <a:pt x="284" y="114"/>
                </a:cubicBezTo>
                <a:cubicBezTo>
                  <a:pt x="315" y="114"/>
                  <a:pt x="315" y="114"/>
                  <a:pt x="315" y="114"/>
                </a:cubicBezTo>
                <a:cubicBezTo>
                  <a:pt x="320" y="114"/>
                  <a:pt x="325" y="113"/>
                  <a:pt x="330" y="111"/>
                </a:cubicBezTo>
                <a:cubicBezTo>
                  <a:pt x="334" y="110"/>
                  <a:pt x="337" y="107"/>
                  <a:pt x="341" y="105"/>
                </a:cubicBezTo>
                <a:lnTo>
                  <a:pt x="468" y="24"/>
                </a:lnTo>
                <a:close/>
                <a:moveTo>
                  <a:pt x="249" y="372"/>
                </a:moveTo>
                <a:cubicBezTo>
                  <a:pt x="249" y="374"/>
                  <a:pt x="248" y="376"/>
                  <a:pt x="246" y="377"/>
                </a:cubicBezTo>
                <a:cubicBezTo>
                  <a:pt x="245" y="379"/>
                  <a:pt x="243" y="379"/>
                  <a:pt x="241" y="379"/>
                </a:cubicBezTo>
                <a:cubicBezTo>
                  <a:pt x="238" y="379"/>
                  <a:pt x="238" y="379"/>
                  <a:pt x="238" y="379"/>
                </a:cubicBezTo>
                <a:cubicBezTo>
                  <a:pt x="238" y="326"/>
                  <a:pt x="238" y="326"/>
                  <a:pt x="238" y="326"/>
                </a:cubicBezTo>
                <a:cubicBezTo>
                  <a:pt x="249" y="326"/>
                  <a:pt x="249" y="326"/>
                  <a:pt x="249" y="326"/>
                </a:cubicBezTo>
                <a:lnTo>
                  <a:pt x="249" y="372"/>
                </a:lnTo>
                <a:close/>
                <a:moveTo>
                  <a:pt x="221" y="326"/>
                </a:moveTo>
                <a:cubicBezTo>
                  <a:pt x="221" y="450"/>
                  <a:pt x="221" y="450"/>
                  <a:pt x="221" y="450"/>
                </a:cubicBezTo>
                <a:cubicBezTo>
                  <a:pt x="221" y="456"/>
                  <a:pt x="219" y="462"/>
                  <a:pt x="215" y="466"/>
                </a:cubicBezTo>
                <a:cubicBezTo>
                  <a:pt x="210" y="470"/>
                  <a:pt x="204" y="473"/>
                  <a:pt x="198" y="473"/>
                </a:cubicBezTo>
                <a:cubicBezTo>
                  <a:pt x="170" y="473"/>
                  <a:pt x="170" y="473"/>
                  <a:pt x="170" y="473"/>
                </a:cubicBezTo>
                <a:cubicBezTo>
                  <a:pt x="164" y="473"/>
                  <a:pt x="158" y="470"/>
                  <a:pt x="154" y="466"/>
                </a:cubicBezTo>
                <a:cubicBezTo>
                  <a:pt x="149" y="462"/>
                  <a:pt x="147" y="456"/>
                  <a:pt x="147" y="450"/>
                </a:cubicBezTo>
                <a:cubicBezTo>
                  <a:pt x="147" y="326"/>
                  <a:pt x="147" y="326"/>
                  <a:pt x="147" y="326"/>
                </a:cubicBezTo>
                <a:lnTo>
                  <a:pt x="221" y="326"/>
                </a:lnTo>
                <a:close/>
                <a:moveTo>
                  <a:pt x="17" y="167"/>
                </a:moveTo>
                <a:cubicBezTo>
                  <a:pt x="17" y="165"/>
                  <a:pt x="18" y="163"/>
                  <a:pt x="19" y="162"/>
                </a:cubicBezTo>
                <a:cubicBezTo>
                  <a:pt x="21" y="161"/>
                  <a:pt x="22" y="160"/>
                  <a:pt x="24" y="160"/>
                </a:cubicBezTo>
                <a:cubicBezTo>
                  <a:pt x="39" y="160"/>
                  <a:pt x="39" y="160"/>
                  <a:pt x="39" y="160"/>
                </a:cubicBezTo>
                <a:cubicBezTo>
                  <a:pt x="39" y="231"/>
                  <a:pt x="39" y="231"/>
                  <a:pt x="39" y="231"/>
                </a:cubicBezTo>
                <a:cubicBezTo>
                  <a:pt x="24" y="231"/>
                  <a:pt x="24" y="231"/>
                  <a:pt x="24" y="231"/>
                </a:cubicBezTo>
                <a:cubicBezTo>
                  <a:pt x="23" y="231"/>
                  <a:pt x="21" y="230"/>
                  <a:pt x="19" y="228"/>
                </a:cubicBezTo>
                <a:cubicBezTo>
                  <a:pt x="19" y="228"/>
                  <a:pt x="19" y="228"/>
                  <a:pt x="19" y="228"/>
                </a:cubicBezTo>
                <a:cubicBezTo>
                  <a:pt x="18" y="227"/>
                  <a:pt x="17" y="225"/>
                  <a:pt x="17" y="223"/>
                </a:cubicBezTo>
                <a:lnTo>
                  <a:pt x="17" y="167"/>
                </a:lnTo>
                <a:close/>
                <a:moveTo>
                  <a:pt x="56" y="122"/>
                </a:moveTo>
                <a:cubicBezTo>
                  <a:pt x="56" y="120"/>
                  <a:pt x="56" y="118"/>
                  <a:pt x="58" y="117"/>
                </a:cubicBezTo>
                <a:cubicBezTo>
                  <a:pt x="59" y="115"/>
                  <a:pt x="61" y="114"/>
                  <a:pt x="63" y="114"/>
                </a:cubicBezTo>
                <a:cubicBezTo>
                  <a:pt x="85" y="114"/>
                  <a:pt x="85" y="114"/>
                  <a:pt x="85" y="114"/>
                </a:cubicBezTo>
                <a:cubicBezTo>
                  <a:pt x="85" y="276"/>
                  <a:pt x="85" y="276"/>
                  <a:pt x="85" y="276"/>
                </a:cubicBezTo>
                <a:cubicBezTo>
                  <a:pt x="63" y="276"/>
                  <a:pt x="63" y="276"/>
                  <a:pt x="63" y="276"/>
                </a:cubicBezTo>
                <a:cubicBezTo>
                  <a:pt x="61" y="276"/>
                  <a:pt x="59" y="275"/>
                  <a:pt x="58" y="274"/>
                </a:cubicBezTo>
                <a:cubicBezTo>
                  <a:pt x="56" y="273"/>
                  <a:pt x="56" y="271"/>
                  <a:pt x="56" y="269"/>
                </a:cubicBezTo>
                <a:lnTo>
                  <a:pt x="56" y="122"/>
                </a:lnTo>
                <a:close/>
                <a:moveTo>
                  <a:pt x="101" y="302"/>
                </a:moveTo>
                <a:cubicBezTo>
                  <a:pt x="101" y="88"/>
                  <a:pt x="101" y="88"/>
                  <a:pt x="101" y="88"/>
                </a:cubicBezTo>
                <a:cubicBezTo>
                  <a:pt x="101" y="86"/>
                  <a:pt x="102" y="84"/>
                  <a:pt x="103" y="83"/>
                </a:cubicBezTo>
                <a:cubicBezTo>
                  <a:pt x="105" y="81"/>
                  <a:pt x="107" y="81"/>
                  <a:pt x="109" y="81"/>
                </a:cubicBezTo>
                <a:cubicBezTo>
                  <a:pt x="260" y="81"/>
                  <a:pt x="260" y="81"/>
                  <a:pt x="260" y="81"/>
                </a:cubicBezTo>
                <a:cubicBezTo>
                  <a:pt x="261" y="81"/>
                  <a:pt x="263" y="81"/>
                  <a:pt x="265" y="83"/>
                </a:cubicBezTo>
                <a:cubicBezTo>
                  <a:pt x="266" y="84"/>
                  <a:pt x="267" y="86"/>
                  <a:pt x="267" y="88"/>
                </a:cubicBezTo>
                <a:cubicBezTo>
                  <a:pt x="267" y="302"/>
                  <a:pt x="267" y="302"/>
                  <a:pt x="267" y="302"/>
                </a:cubicBezTo>
                <a:cubicBezTo>
                  <a:pt x="267" y="304"/>
                  <a:pt x="266" y="306"/>
                  <a:pt x="265" y="308"/>
                </a:cubicBezTo>
                <a:cubicBezTo>
                  <a:pt x="263" y="309"/>
                  <a:pt x="262" y="310"/>
                  <a:pt x="260" y="310"/>
                </a:cubicBezTo>
                <a:cubicBezTo>
                  <a:pt x="109" y="310"/>
                  <a:pt x="109" y="310"/>
                  <a:pt x="109" y="310"/>
                </a:cubicBezTo>
                <a:cubicBezTo>
                  <a:pt x="107" y="310"/>
                  <a:pt x="105" y="309"/>
                  <a:pt x="103" y="308"/>
                </a:cubicBezTo>
                <a:cubicBezTo>
                  <a:pt x="103" y="307"/>
                  <a:pt x="103" y="307"/>
                  <a:pt x="103" y="307"/>
                </a:cubicBezTo>
                <a:cubicBezTo>
                  <a:pt x="102" y="306"/>
                  <a:pt x="101" y="304"/>
                  <a:pt x="101" y="302"/>
                </a:cubicBezTo>
                <a:close/>
                <a:moveTo>
                  <a:pt x="275" y="72"/>
                </a:moveTo>
                <a:cubicBezTo>
                  <a:pt x="275" y="72"/>
                  <a:pt x="275" y="72"/>
                  <a:pt x="275" y="72"/>
                </a:cubicBezTo>
                <a:cubicBezTo>
                  <a:pt x="275" y="72"/>
                  <a:pt x="275" y="72"/>
                  <a:pt x="275" y="72"/>
                </a:cubicBezTo>
                <a:close/>
              </a:path>
            </a:pathLst>
          </a:custGeom>
          <a:solidFill>
            <a:schemeClr val="tx2"/>
          </a:solidFill>
          <a:ln>
            <a:solidFill>
              <a:schemeClr val="tx2"/>
            </a:solidFill>
          </a:ln>
        </p:spPr>
        <p:txBody>
          <a:bodyPr vert="horz" wrap="square" lIns="121920" tIns="60960" rIns="121920" bIns="60960" numCol="1" anchor="t" anchorCtr="0" compatLnSpc="1">
            <a:prstTxWarp prst="textNoShape">
              <a:avLst/>
            </a:prstTxWarp>
          </a:bodyPr>
          <a:lstStyle/>
          <a:p>
            <a:endParaRPr lang="en-GB" sz="2000"/>
          </a:p>
        </p:txBody>
      </p:sp>
    </p:spTree>
    <p:extLst>
      <p:ext uri="{BB962C8B-B14F-4D97-AF65-F5344CB8AC3E}">
        <p14:creationId xmlns:p14="http://schemas.microsoft.com/office/powerpoint/2010/main" val="349055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seeking </a:t>
            </a:r>
          </a:p>
        </p:txBody>
      </p:sp>
    </p:spTree>
    <p:extLst>
      <p:ext uri="{BB962C8B-B14F-4D97-AF65-F5344CB8AC3E}">
        <p14:creationId xmlns:p14="http://schemas.microsoft.com/office/powerpoint/2010/main" val="2273562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majority of residents spoken to have had to contact their heating suppliers at some point in time </a:t>
            </a:r>
          </a:p>
        </p:txBody>
      </p:sp>
      <p:sp>
        <p:nvSpPr>
          <p:cNvPr id="6" name="Rectangle 5"/>
          <p:cNvSpPr/>
          <p:nvPr/>
        </p:nvSpPr>
        <p:spPr>
          <a:xfrm>
            <a:off x="587375" y="5437585"/>
            <a:ext cx="4019550" cy="501182"/>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NOTE: not statistically robust, taken from a questionnaire conducted in a qualitative group</a:t>
            </a:r>
          </a:p>
        </p:txBody>
      </p:sp>
      <p:sp>
        <p:nvSpPr>
          <p:cNvPr id="4" name="Rounded Rectangle 3"/>
          <p:cNvSpPr/>
          <p:nvPr/>
        </p:nvSpPr>
        <p:spPr>
          <a:xfrm>
            <a:off x="7379033" y="1719246"/>
            <a:ext cx="2790309" cy="1049819"/>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3"/>
                </a:solidFill>
              </a:rPr>
              <a:t>Radiator not heating up</a:t>
            </a:r>
          </a:p>
        </p:txBody>
      </p:sp>
      <p:sp>
        <p:nvSpPr>
          <p:cNvPr id="7" name="Rounded Rectangle 6"/>
          <p:cNvSpPr/>
          <p:nvPr/>
        </p:nvSpPr>
        <p:spPr>
          <a:xfrm>
            <a:off x="8824870" y="2877247"/>
            <a:ext cx="1898491" cy="615141"/>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solidFill>
              </a:rPr>
              <a:t>De-pressurisation </a:t>
            </a:r>
          </a:p>
        </p:txBody>
      </p:sp>
      <p:sp>
        <p:nvSpPr>
          <p:cNvPr id="8" name="Rounded Rectangle 7"/>
          <p:cNvSpPr/>
          <p:nvPr/>
        </p:nvSpPr>
        <p:spPr>
          <a:xfrm>
            <a:off x="7438531" y="4233425"/>
            <a:ext cx="2105890" cy="1126898"/>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3"/>
                </a:solidFill>
              </a:rPr>
              <a:t>Leaking radiator </a:t>
            </a:r>
          </a:p>
        </p:txBody>
      </p:sp>
      <p:sp>
        <p:nvSpPr>
          <p:cNvPr id="9" name="Rounded Rectangle 8"/>
          <p:cNvSpPr/>
          <p:nvPr/>
        </p:nvSpPr>
        <p:spPr>
          <a:xfrm>
            <a:off x="6563010" y="2956533"/>
            <a:ext cx="2341419" cy="100356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Broken thermostat </a:t>
            </a:r>
          </a:p>
        </p:txBody>
      </p:sp>
      <p:sp>
        <p:nvSpPr>
          <p:cNvPr id="10" name="Rounded Rectangle 9"/>
          <p:cNvSpPr/>
          <p:nvPr/>
        </p:nvSpPr>
        <p:spPr>
          <a:xfrm>
            <a:off x="8752622" y="3798477"/>
            <a:ext cx="2133599" cy="615141"/>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accent3"/>
                </a:solidFill>
              </a:rPr>
              <a:t>Radiator fallen off wall</a:t>
            </a:r>
          </a:p>
        </p:txBody>
      </p:sp>
      <p:sp>
        <p:nvSpPr>
          <p:cNvPr id="13" name="Oval Callout 12"/>
          <p:cNvSpPr/>
          <p:nvPr/>
        </p:nvSpPr>
        <p:spPr>
          <a:xfrm>
            <a:off x="6662154" y="1291379"/>
            <a:ext cx="4485213" cy="4321680"/>
          </a:xfrm>
          <a:prstGeom prst="wedgeEllipseCallout">
            <a:avLst/>
          </a:prstGeom>
          <a:noFill/>
          <a:ln w="57150">
            <a:solidFill>
              <a:schemeClr val="bg1"/>
            </a:solidFill>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lt1"/>
          </a:fontRef>
        </p:style>
      </p:sp>
      <p:graphicFrame>
        <p:nvGraphicFramePr>
          <p:cNvPr id="15" name="Chart 14"/>
          <p:cNvGraphicFramePr>
            <a:graphicFrameLocks/>
          </p:cNvGraphicFramePr>
          <p:nvPr>
            <p:extLst>
              <p:ext uri="{D42A27DB-BD31-4B8C-83A1-F6EECF244321}">
                <p14:modId xmlns:p14="http://schemas.microsoft.com/office/powerpoint/2010/main" val="3368161852"/>
              </p:ext>
            </p:extLst>
          </p:nvPr>
        </p:nvGraphicFramePr>
        <p:xfrm>
          <a:off x="376114" y="1505102"/>
          <a:ext cx="5657041" cy="385929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F439AB1-7643-4112-8707-D94E130E6C3F}"/>
              </a:ext>
            </a:extLst>
          </p:cNvPr>
          <p:cNvSpPr txBox="1"/>
          <p:nvPr/>
        </p:nvSpPr>
        <p:spPr>
          <a:xfrm rot="16200000">
            <a:off x="-892095" y="3444283"/>
            <a:ext cx="2712720" cy="246221"/>
          </a:xfrm>
          <a:prstGeom prst="rect">
            <a:avLst/>
          </a:prstGeom>
          <a:noFill/>
        </p:spPr>
        <p:txBody>
          <a:bodyPr wrap="square" rtlCol="0">
            <a:spAutoFit/>
          </a:bodyPr>
          <a:lstStyle/>
          <a:p>
            <a:r>
              <a:rPr lang="en-GB" sz="1000" dirty="0"/>
              <a:t>Number of respondents</a:t>
            </a:r>
          </a:p>
        </p:txBody>
      </p:sp>
    </p:spTree>
    <p:extLst>
      <p:ext uri="{BB962C8B-B14F-4D97-AF65-F5344CB8AC3E}">
        <p14:creationId xmlns:p14="http://schemas.microsoft.com/office/powerpoint/2010/main" val="382200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5" y="228436"/>
            <a:ext cx="11304588" cy="752865"/>
          </a:xfrm>
        </p:spPr>
        <p:txBody>
          <a:bodyPr>
            <a:normAutofit fontScale="90000"/>
          </a:bodyPr>
          <a:lstStyle/>
          <a:p>
            <a:r>
              <a:rPr lang="en-GB" dirty="0"/>
              <a:t>Seeking out information or trying to get questions answered can be tricky –information provided to residents is vague and sometimes incorrect leading to high levels of dissatisfaction with their heating suppliers </a:t>
            </a:r>
          </a:p>
        </p:txBody>
      </p:sp>
      <p:pic>
        <p:nvPicPr>
          <p:cNvPr id="9" name="Picture 8"/>
          <p:cNvPicPr>
            <a:picLocks noChangeAspect="1"/>
          </p:cNvPicPr>
          <p:nvPr/>
        </p:nvPicPr>
        <p:blipFill>
          <a:blip r:embed="rId3"/>
          <a:stretch>
            <a:fillRect/>
          </a:stretch>
        </p:blipFill>
        <p:spPr>
          <a:xfrm>
            <a:off x="528205" y="1155637"/>
            <a:ext cx="3238500" cy="480060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882719229"/>
              </p:ext>
            </p:extLst>
          </p:nvPr>
        </p:nvGraphicFramePr>
        <p:xfrm>
          <a:off x="3940232" y="1313411"/>
          <a:ext cx="7322941" cy="448505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46E66EC-D812-4867-ADA4-E8D50D5CE86C}"/>
              </a:ext>
            </a:extLst>
          </p:cNvPr>
          <p:cNvSpPr txBox="1"/>
          <p:nvPr/>
        </p:nvSpPr>
        <p:spPr>
          <a:xfrm rot="5400000">
            <a:off x="10042964" y="4476766"/>
            <a:ext cx="2712720" cy="246221"/>
          </a:xfrm>
          <a:prstGeom prst="rect">
            <a:avLst/>
          </a:prstGeom>
          <a:noFill/>
        </p:spPr>
        <p:txBody>
          <a:bodyPr wrap="square" rtlCol="0">
            <a:spAutoFit/>
          </a:bodyPr>
          <a:lstStyle/>
          <a:p>
            <a:r>
              <a:rPr lang="en-GB" sz="1000" dirty="0"/>
              <a:t>Number of respondents</a:t>
            </a:r>
          </a:p>
        </p:txBody>
      </p:sp>
    </p:spTree>
    <p:extLst>
      <p:ext uri="{BB962C8B-B14F-4D97-AF65-F5344CB8AC3E}">
        <p14:creationId xmlns:p14="http://schemas.microsoft.com/office/powerpoint/2010/main" val="1297727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lack of information or clarity is especially worrying for more vulnerable people, especially the elderly or disabled</a:t>
            </a:r>
          </a:p>
        </p:txBody>
      </p:sp>
      <p:pic>
        <p:nvPicPr>
          <p:cNvPr id="6" name="Picture 5"/>
          <p:cNvPicPr>
            <a:picLocks noChangeAspect="1"/>
          </p:cNvPicPr>
          <p:nvPr/>
        </p:nvPicPr>
        <p:blipFill rotWithShape="1">
          <a:blip r:embed="rId3"/>
          <a:srcRect l="3210"/>
          <a:stretch/>
        </p:blipFill>
        <p:spPr>
          <a:xfrm>
            <a:off x="587375" y="1532425"/>
            <a:ext cx="5212151" cy="3931421"/>
          </a:xfrm>
          <a:prstGeom prst="rect">
            <a:avLst/>
          </a:prstGeom>
          <a:ln>
            <a:noFill/>
          </a:ln>
          <a:effectLst>
            <a:outerShdw blurRad="190500" algn="tl" rotWithShape="0">
              <a:srgbClr val="000000">
                <a:alpha val="70000"/>
              </a:srgbClr>
            </a:outerShdw>
          </a:effectLst>
        </p:spPr>
      </p:pic>
      <p:sp>
        <p:nvSpPr>
          <p:cNvPr id="7" name="Parallelogram 6"/>
          <p:cNvSpPr/>
          <p:nvPr/>
        </p:nvSpPr>
        <p:spPr>
          <a:xfrm rot="10800000">
            <a:off x="3748846" y="1133012"/>
            <a:ext cx="4798765" cy="5291432"/>
          </a:xfrm>
          <a:prstGeom prst="parallelogram">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5" name="Folded Corner 4"/>
          <p:cNvSpPr/>
          <p:nvPr/>
        </p:nvSpPr>
        <p:spPr>
          <a:xfrm>
            <a:off x="5640776" y="1532425"/>
            <a:ext cx="6170224" cy="3077675"/>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spcAft>
                <a:spcPts val="1200"/>
              </a:spcAft>
              <a:buFont typeface="Arial" panose="020B0604020202020204" pitchFamily="34" charset="0"/>
              <a:buChar char="•"/>
            </a:pPr>
            <a:r>
              <a:rPr lang="en-GB" sz="1400" dirty="0"/>
              <a:t>There was awareness amongst participants of elderly or disabled neighbours who struggle with not only the cost of heating, but also what do in case of an emergency (i.e. broken heating in winter etc.)</a:t>
            </a:r>
          </a:p>
          <a:p>
            <a:pPr marL="285750" indent="-285750">
              <a:spcAft>
                <a:spcPts val="1200"/>
              </a:spcAft>
              <a:buFont typeface="Arial" panose="020B0604020202020204" pitchFamily="34" charset="0"/>
              <a:buChar char="•"/>
            </a:pPr>
            <a:r>
              <a:rPr lang="en-GB" sz="1400" dirty="0"/>
              <a:t>There is genuine concern and worry amongst residents about not being able to contact the right people to fix their heating as the networks can be so hard to get hold of </a:t>
            </a:r>
          </a:p>
          <a:p>
            <a:pPr marL="285750" indent="-285750">
              <a:spcAft>
                <a:spcPts val="1200"/>
              </a:spcAft>
              <a:buFont typeface="Arial" panose="020B0604020202020204" pitchFamily="34" charset="0"/>
              <a:buChar char="•"/>
            </a:pPr>
            <a:r>
              <a:rPr lang="en-GB" sz="1400" dirty="0"/>
              <a:t>Most information about the heating is online or via a housing association/council website (numbers on notice boards etc. can be out of service or incorrect) and more vulnerable people might not have access to the internet or know how to use it </a:t>
            </a:r>
          </a:p>
          <a:p>
            <a:pPr algn="ctr">
              <a:spcAft>
                <a:spcPts val="1200"/>
              </a:spcAft>
            </a:pPr>
            <a:endParaRPr lang="en-GB" dirty="0"/>
          </a:p>
        </p:txBody>
      </p:sp>
      <p:sp>
        <p:nvSpPr>
          <p:cNvPr id="4" name="Rounded Rectangular Callout 3"/>
          <p:cNvSpPr/>
          <p:nvPr/>
        </p:nvSpPr>
        <p:spPr>
          <a:xfrm>
            <a:off x="4839521" y="4886501"/>
            <a:ext cx="2110538" cy="1406009"/>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“I feel sorry for people who are maybe a bit older, they don’t have access to internet or anything. How do they get the information” </a:t>
            </a:r>
            <a:r>
              <a:rPr lang="en-GB" sz="1200" dirty="0">
                <a:solidFill>
                  <a:schemeClr val="bg1"/>
                </a:solidFill>
              </a:rPr>
              <a:t>Scotland</a:t>
            </a:r>
          </a:p>
        </p:txBody>
      </p:sp>
      <p:sp>
        <p:nvSpPr>
          <p:cNvPr id="8" name="Rounded Rectangular Callout 7"/>
          <p:cNvSpPr/>
          <p:nvPr/>
        </p:nvSpPr>
        <p:spPr>
          <a:xfrm>
            <a:off x="7205205" y="4733113"/>
            <a:ext cx="2403665" cy="1691331"/>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“My mum and dad live on the estate as well. They are 80 and 85 and when the heating system was first put in, their bill was £700. Now if I hadn’t stepped in they would have paid that” </a:t>
            </a:r>
            <a:r>
              <a:rPr lang="en-GB" sz="1200" dirty="0">
                <a:solidFill>
                  <a:schemeClr val="bg1"/>
                </a:solidFill>
              </a:rPr>
              <a:t>Scotland</a:t>
            </a:r>
          </a:p>
        </p:txBody>
      </p:sp>
      <p:sp>
        <p:nvSpPr>
          <p:cNvPr id="9" name="Rounded Rectangular Callout 8"/>
          <p:cNvSpPr/>
          <p:nvPr/>
        </p:nvSpPr>
        <p:spPr>
          <a:xfrm>
            <a:off x="9864016" y="4733113"/>
            <a:ext cx="2214377" cy="1559397"/>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“You get some people who are elderly or vulnerable. By giving them no choice in this, people get scared, don’t they, especially old people? ” </a:t>
            </a:r>
            <a:r>
              <a:rPr lang="en-GB" sz="1200" dirty="0">
                <a:solidFill>
                  <a:schemeClr val="bg1"/>
                </a:solidFill>
              </a:rPr>
              <a:t>South East</a:t>
            </a:r>
          </a:p>
        </p:txBody>
      </p:sp>
    </p:spTree>
    <p:extLst>
      <p:ext uri="{BB962C8B-B14F-4D97-AF65-F5344CB8AC3E}">
        <p14:creationId xmlns:p14="http://schemas.microsoft.com/office/powerpoint/2010/main" val="243711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16"/>
          <p:cNvSpPr/>
          <p:nvPr/>
        </p:nvSpPr>
        <p:spPr>
          <a:xfrm rot="16200000">
            <a:off x="5121239" y="2311244"/>
            <a:ext cx="847725" cy="2312168"/>
          </a:xfrm>
          <a:prstGeom prst="downArrow">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rot="16200000">
            <a:off x="5121240" y="3310215"/>
            <a:ext cx="847725" cy="2312168"/>
          </a:xfrm>
          <a:prstGeom prst="downArrow">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rot="16200000">
            <a:off x="5121241" y="4392868"/>
            <a:ext cx="847725" cy="2312168"/>
          </a:xfrm>
          <a:prstGeom prst="downArrow">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rot="16200000">
            <a:off x="5121238" y="1272472"/>
            <a:ext cx="847725" cy="2312168"/>
          </a:xfrm>
          <a:prstGeom prst="downArrow">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Residents expect a clear, easy to use customer service and complaints experience, which in some estates is not being met</a:t>
            </a:r>
          </a:p>
        </p:txBody>
      </p:sp>
      <p:sp>
        <p:nvSpPr>
          <p:cNvPr id="5" name="Rounded Rectangle 4"/>
          <p:cNvSpPr/>
          <p:nvPr/>
        </p:nvSpPr>
        <p:spPr>
          <a:xfrm>
            <a:off x="454371" y="1333500"/>
            <a:ext cx="5057775" cy="447675"/>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Expectations </a:t>
            </a:r>
          </a:p>
        </p:txBody>
      </p:sp>
      <p:sp>
        <p:nvSpPr>
          <p:cNvPr id="6" name="Rounded Rectangle 5"/>
          <p:cNvSpPr/>
          <p:nvPr/>
        </p:nvSpPr>
        <p:spPr>
          <a:xfrm>
            <a:off x="6701184" y="1333500"/>
            <a:ext cx="5057775" cy="447676"/>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Reality </a:t>
            </a:r>
          </a:p>
        </p:txBody>
      </p:sp>
      <p:sp>
        <p:nvSpPr>
          <p:cNvPr id="7" name="Rounded Rectangle 6"/>
          <p:cNvSpPr/>
          <p:nvPr/>
        </p:nvSpPr>
        <p:spPr>
          <a:xfrm>
            <a:off x="454369" y="1905000"/>
            <a:ext cx="5057775" cy="895350"/>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An easy to use free phone number to contact the appropriate person</a:t>
            </a:r>
          </a:p>
        </p:txBody>
      </p:sp>
      <p:sp>
        <p:nvSpPr>
          <p:cNvPr id="10" name="Rounded Rectangle 9"/>
          <p:cNvSpPr/>
          <p:nvPr/>
        </p:nvSpPr>
        <p:spPr>
          <a:xfrm>
            <a:off x="454369" y="2952750"/>
            <a:ext cx="5057775" cy="895350"/>
          </a:xfrm>
          <a:prstGeom prst="round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Minimal waiting times to speak to someone who can help</a:t>
            </a:r>
          </a:p>
        </p:txBody>
      </p:sp>
      <p:sp>
        <p:nvSpPr>
          <p:cNvPr id="11" name="Rounded Rectangle 10"/>
          <p:cNvSpPr/>
          <p:nvPr/>
        </p:nvSpPr>
        <p:spPr>
          <a:xfrm>
            <a:off x="454369" y="4000500"/>
            <a:ext cx="5057775" cy="895350"/>
          </a:xfrm>
          <a:prstGeom prst="round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At busy/ peak times, a call back service so residents don’t have to spend all day trying to get through</a:t>
            </a:r>
          </a:p>
        </p:txBody>
      </p:sp>
      <p:sp>
        <p:nvSpPr>
          <p:cNvPr id="12" name="Rounded Rectangle 11"/>
          <p:cNvSpPr/>
          <p:nvPr/>
        </p:nvSpPr>
        <p:spPr>
          <a:xfrm>
            <a:off x="454367" y="5048250"/>
            <a:ext cx="5057775" cy="895350"/>
          </a:xfrm>
          <a:prstGeom prst="round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 fast turn around depending on the severity of the issue ranging from 24-48 hours </a:t>
            </a:r>
          </a:p>
        </p:txBody>
      </p:sp>
      <p:sp>
        <p:nvSpPr>
          <p:cNvPr id="13" name="Rounded Rectangle 12"/>
          <p:cNvSpPr/>
          <p:nvPr/>
        </p:nvSpPr>
        <p:spPr>
          <a:xfrm>
            <a:off x="6701184" y="1905000"/>
            <a:ext cx="5057775" cy="895350"/>
          </a:xfrm>
          <a:prstGeom prst="round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Numbers listed on boilers and leaflets are sometimes wrong and it can be hard to track down the right person to talk to</a:t>
            </a:r>
          </a:p>
        </p:txBody>
      </p:sp>
      <p:sp>
        <p:nvSpPr>
          <p:cNvPr id="14" name="Rounded Rectangle 13"/>
          <p:cNvSpPr/>
          <p:nvPr/>
        </p:nvSpPr>
        <p:spPr>
          <a:xfrm>
            <a:off x="6701184" y="2952750"/>
            <a:ext cx="5057775" cy="895350"/>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In some cases, wait times in a phone queue can be more than 1 hour</a:t>
            </a:r>
          </a:p>
        </p:txBody>
      </p:sp>
      <p:sp>
        <p:nvSpPr>
          <p:cNvPr id="15" name="Rounded Rectangle 14"/>
          <p:cNvSpPr/>
          <p:nvPr/>
        </p:nvSpPr>
        <p:spPr>
          <a:xfrm>
            <a:off x="6701184" y="4000500"/>
            <a:ext cx="5057775" cy="895350"/>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Hit and miss as to whether you will get to speak to anyone and no way of contacting unless willing to wait </a:t>
            </a:r>
          </a:p>
        </p:txBody>
      </p:sp>
      <p:sp>
        <p:nvSpPr>
          <p:cNvPr id="16" name="Rounded Rectangle 15"/>
          <p:cNvSpPr/>
          <p:nvPr/>
        </p:nvSpPr>
        <p:spPr>
          <a:xfrm>
            <a:off x="6701182" y="5048250"/>
            <a:ext cx="5057775" cy="895350"/>
          </a:xfrm>
          <a:prstGeom prst="round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Sometimes there is no follow up and residents resort to trying to fix the issue themselves or pay for someone to come and fix it</a:t>
            </a:r>
          </a:p>
        </p:txBody>
      </p:sp>
    </p:spTree>
    <p:extLst>
      <p:ext uri="{BB962C8B-B14F-4D97-AF65-F5344CB8AC3E}">
        <p14:creationId xmlns:p14="http://schemas.microsoft.com/office/powerpoint/2010/main" val="875937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those who have had an issue, the level of service received once they have contacted the supplier has been variable</a:t>
            </a:r>
          </a:p>
        </p:txBody>
      </p:sp>
      <p:grpSp>
        <p:nvGrpSpPr>
          <p:cNvPr id="31" name="Group 30"/>
          <p:cNvGrpSpPr/>
          <p:nvPr/>
        </p:nvGrpSpPr>
        <p:grpSpPr>
          <a:xfrm>
            <a:off x="3495217" y="1242907"/>
            <a:ext cx="2492277" cy="2472613"/>
            <a:chOff x="3562265" y="1389111"/>
            <a:chExt cx="2492277" cy="2472613"/>
          </a:xfrm>
        </p:grpSpPr>
        <p:sp>
          <p:nvSpPr>
            <p:cNvPr id="32" name="Freeform 31"/>
            <p:cNvSpPr/>
            <p:nvPr/>
          </p:nvSpPr>
          <p:spPr>
            <a:xfrm>
              <a:off x="5205959" y="3032805"/>
              <a:ext cx="828919" cy="828919"/>
            </a:xfrm>
            <a:custGeom>
              <a:avLst/>
              <a:gdLst>
                <a:gd name="connsiteX0" fmla="*/ 828919 w 828919"/>
                <a:gd name="connsiteY0" fmla="*/ 0 h 828919"/>
                <a:gd name="connsiteX1" fmla="*/ 828919 w 828919"/>
                <a:gd name="connsiteY1" fmla="*/ 575427 h 828919"/>
                <a:gd name="connsiteX2" fmla="*/ 575427 w 828919"/>
                <a:gd name="connsiteY2" fmla="*/ 828919 h 828919"/>
                <a:gd name="connsiteX3" fmla="*/ 0 w 828919"/>
                <a:gd name="connsiteY3" fmla="*/ 828919 h 828919"/>
                <a:gd name="connsiteX4" fmla="*/ 828919 w 828919"/>
                <a:gd name="connsiteY4" fmla="*/ 0 h 828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19" h="828919">
                  <a:moveTo>
                    <a:pt x="828919" y="0"/>
                  </a:moveTo>
                  <a:lnTo>
                    <a:pt x="828919" y="575427"/>
                  </a:lnTo>
                  <a:cubicBezTo>
                    <a:pt x="828919" y="715427"/>
                    <a:pt x="715427" y="828919"/>
                    <a:pt x="575427" y="828919"/>
                  </a:cubicBezTo>
                  <a:lnTo>
                    <a:pt x="0" y="828919"/>
                  </a:lnTo>
                  <a:cubicBezTo>
                    <a:pt x="0" y="371120"/>
                    <a:pt x="371120" y="0"/>
                    <a:pt x="828919" y="0"/>
                  </a:cubicBezTo>
                  <a:close/>
                </a:path>
              </a:pathLst>
            </a:cu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3562265" y="1389111"/>
              <a:ext cx="2472612" cy="2472612"/>
            </a:xfrm>
            <a:custGeom>
              <a:avLst/>
              <a:gdLst>
                <a:gd name="connsiteX0" fmla="*/ 253492 w 2472612"/>
                <a:gd name="connsiteY0" fmla="*/ 0 h 2472612"/>
                <a:gd name="connsiteX1" fmla="*/ 2219120 w 2472612"/>
                <a:gd name="connsiteY1" fmla="*/ 0 h 2472612"/>
                <a:gd name="connsiteX2" fmla="*/ 2472612 w 2472612"/>
                <a:gd name="connsiteY2" fmla="*/ 253492 h 2472612"/>
                <a:gd name="connsiteX3" fmla="*/ 2472612 w 2472612"/>
                <a:gd name="connsiteY3" fmla="*/ 1643693 h 2472612"/>
                <a:gd name="connsiteX4" fmla="*/ 1643693 w 2472612"/>
                <a:gd name="connsiteY4" fmla="*/ 2472612 h 2472612"/>
                <a:gd name="connsiteX5" fmla="*/ 253492 w 2472612"/>
                <a:gd name="connsiteY5" fmla="*/ 2472612 h 2472612"/>
                <a:gd name="connsiteX6" fmla="*/ 0 w 2472612"/>
                <a:gd name="connsiteY6" fmla="*/ 2219120 h 2472612"/>
                <a:gd name="connsiteX7" fmla="*/ 0 w 2472612"/>
                <a:gd name="connsiteY7" fmla="*/ 253492 h 2472612"/>
                <a:gd name="connsiteX8" fmla="*/ 253492 w 2472612"/>
                <a:gd name="connsiteY8" fmla="*/ 0 h 247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612" h="2472612">
                  <a:moveTo>
                    <a:pt x="253492" y="0"/>
                  </a:moveTo>
                  <a:lnTo>
                    <a:pt x="2219120" y="0"/>
                  </a:lnTo>
                  <a:cubicBezTo>
                    <a:pt x="2359120" y="0"/>
                    <a:pt x="2472612" y="113492"/>
                    <a:pt x="2472612" y="253492"/>
                  </a:cubicBezTo>
                  <a:lnTo>
                    <a:pt x="2472612" y="1643693"/>
                  </a:lnTo>
                  <a:cubicBezTo>
                    <a:pt x="2014813" y="1643693"/>
                    <a:pt x="1643693" y="2014813"/>
                    <a:pt x="1643693" y="2472612"/>
                  </a:cubicBezTo>
                  <a:lnTo>
                    <a:pt x="253492" y="2472612"/>
                  </a:lnTo>
                  <a:cubicBezTo>
                    <a:pt x="113492" y="2472612"/>
                    <a:pt x="0" y="2359120"/>
                    <a:pt x="0" y="2219120"/>
                  </a:cubicBezTo>
                  <a:lnTo>
                    <a:pt x="0" y="253492"/>
                  </a:lnTo>
                  <a:cubicBezTo>
                    <a:pt x="0" y="113492"/>
                    <a:pt x="113492" y="0"/>
                    <a:pt x="253492" y="0"/>
                  </a:cubicBezTo>
                  <a:close/>
                </a:path>
              </a:pathLst>
            </a:custGeom>
            <a:solidFill>
              <a:schemeClr val="bg1"/>
            </a:solidFill>
            <a:ln w="9525">
              <a:noFill/>
            </a:ln>
            <a:effectLst>
              <a:outerShdw blurRad="139700" sx="101000" sy="101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5432393" y="3274202"/>
              <a:ext cx="622149" cy="461665"/>
            </a:xfrm>
            <a:prstGeom prst="rect">
              <a:avLst/>
            </a:prstGeom>
            <a:noFill/>
          </p:spPr>
          <p:txBody>
            <a:bodyPr wrap="square" rtlCol="0">
              <a:spAutoFit/>
            </a:bodyPr>
            <a:lstStyle/>
            <a:p>
              <a:r>
                <a:rPr lang="en-GB" sz="2400" b="1" dirty="0">
                  <a:solidFill>
                    <a:schemeClr val="bg1"/>
                  </a:solidFill>
                </a:rPr>
                <a:t>01</a:t>
              </a:r>
            </a:p>
          </p:txBody>
        </p:sp>
      </p:grpSp>
      <p:grpSp>
        <p:nvGrpSpPr>
          <p:cNvPr id="35" name="Group 34"/>
          <p:cNvGrpSpPr/>
          <p:nvPr/>
        </p:nvGrpSpPr>
        <p:grpSpPr>
          <a:xfrm>
            <a:off x="6022778" y="1243225"/>
            <a:ext cx="2472613" cy="2472613"/>
            <a:chOff x="6175560" y="1388812"/>
            <a:chExt cx="2472613" cy="2472613"/>
          </a:xfrm>
        </p:grpSpPr>
        <p:grpSp>
          <p:nvGrpSpPr>
            <p:cNvPr id="36" name="Group 35"/>
            <p:cNvGrpSpPr/>
            <p:nvPr/>
          </p:nvGrpSpPr>
          <p:grpSpPr>
            <a:xfrm rot="5400000">
              <a:off x="6175560" y="1388812"/>
              <a:ext cx="2472613" cy="2472613"/>
              <a:chOff x="6175560" y="1388812"/>
              <a:chExt cx="2472613" cy="2472613"/>
            </a:xfrm>
          </p:grpSpPr>
          <p:sp>
            <p:nvSpPr>
              <p:cNvPr id="38" name="Freeform 37"/>
              <p:cNvSpPr/>
              <p:nvPr/>
            </p:nvSpPr>
            <p:spPr>
              <a:xfrm>
                <a:off x="7819254" y="3032506"/>
                <a:ext cx="828919" cy="828919"/>
              </a:xfrm>
              <a:custGeom>
                <a:avLst/>
                <a:gdLst>
                  <a:gd name="connsiteX0" fmla="*/ 828919 w 828919"/>
                  <a:gd name="connsiteY0" fmla="*/ 0 h 828919"/>
                  <a:gd name="connsiteX1" fmla="*/ 828919 w 828919"/>
                  <a:gd name="connsiteY1" fmla="*/ 575427 h 828919"/>
                  <a:gd name="connsiteX2" fmla="*/ 575427 w 828919"/>
                  <a:gd name="connsiteY2" fmla="*/ 828919 h 828919"/>
                  <a:gd name="connsiteX3" fmla="*/ 0 w 828919"/>
                  <a:gd name="connsiteY3" fmla="*/ 828919 h 828919"/>
                  <a:gd name="connsiteX4" fmla="*/ 828919 w 828919"/>
                  <a:gd name="connsiteY4" fmla="*/ 0 h 828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19" h="828919">
                    <a:moveTo>
                      <a:pt x="828919" y="0"/>
                    </a:moveTo>
                    <a:lnTo>
                      <a:pt x="828919" y="575427"/>
                    </a:lnTo>
                    <a:cubicBezTo>
                      <a:pt x="828919" y="715427"/>
                      <a:pt x="715427" y="828919"/>
                      <a:pt x="575427" y="828919"/>
                    </a:cubicBezTo>
                    <a:lnTo>
                      <a:pt x="0" y="828919"/>
                    </a:lnTo>
                    <a:cubicBezTo>
                      <a:pt x="0" y="371120"/>
                      <a:pt x="371120" y="0"/>
                      <a:pt x="828919" y="0"/>
                    </a:cubicBezTo>
                    <a:close/>
                  </a:path>
                </a:pathLst>
              </a:cu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6175560" y="1388812"/>
                <a:ext cx="2472612" cy="2472612"/>
              </a:xfrm>
              <a:custGeom>
                <a:avLst/>
                <a:gdLst>
                  <a:gd name="connsiteX0" fmla="*/ 253492 w 2472612"/>
                  <a:gd name="connsiteY0" fmla="*/ 0 h 2472612"/>
                  <a:gd name="connsiteX1" fmla="*/ 2219120 w 2472612"/>
                  <a:gd name="connsiteY1" fmla="*/ 0 h 2472612"/>
                  <a:gd name="connsiteX2" fmla="*/ 2472612 w 2472612"/>
                  <a:gd name="connsiteY2" fmla="*/ 253492 h 2472612"/>
                  <a:gd name="connsiteX3" fmla="*/ 2472612 w 2472612"/>
                  <a:gd name="connsiteY3" fmla="*/ 1643693 h 2472612"/>
                  <a:gd name="connsiteX4" fmla="*/ 1643693 w 2472612"/>
                  <a:gd name="connsiteY4" fmla="*/ 2472612 h 2472612"/>
                  <a:gd name="connsiteX5" fmla="*/ 253492 w 2472612"/>
                  <a:gd name="connsiteY5" fmla="*/ 2472612 h 2472612"/>
                  <a:gd name="connsiteX6" fmla="*/ 0 w 2472612"/>
                  <a:gd name="connsiteY6" fmla="*/ 2219120 h 2472612"/>
                  <a:gd name="connsiteX7" fmla="*/ 0 w 2472612"/>
                  <a:gd name="connsiteY7" fmla="*/ 253492 h 2472612"/>
                  <a:gd name="connsiteX8" fmla="*/ 253492 w 2472612"/>
                  <a:gd name="connsiteY8" fmla="*/ 0 h 247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612" h="2472612">
                    <a:moveTo>
                      <a:pt x="253492" y="0"/>
                    </a:moveTo>
                    <a:lnTo>
                      <a:pt x="2219120" y="0"/>
                    </a:lnTo>
                    <a:cubicBezTo>
                      <a:pt x="2359120" y="0"/>
                      <a:pt x="2472612" y="113492"/>
                      <a:pt x="2472612" y="253492"/>
                    </a:cubicBezTo>
                    <a:lnTo>
                      <a:pt x="2472612" y="1643693"/>
                    </a:lnTo>
                    <a:cubicBezTo>
                      <a:pt x="2014813" y="1643693"/>
                      <a:pt x="1643693" y="2014813"/>
                      <a:pt x="1643693" y="2472612"/>
                    </a:cubicBezTo>
                    <a:lnTo>
                      <a:pt x="253492" y="2472612"/>
                    </a:lnTo>
                    <a:cubicBezTo>
                      <a:pt x="113492" y="2472612"/>
                      <a:pt x="0" y="2359120"/>
                      <a:pt x="0" y="2219120"/>
                    </a:cubicBezTo>
                    <a:lnTo>
                      <a:pt x="0" y="253492"/>
                    </a:lnTo>
                    <a:cubicBezTo>
                      <a:pt x="0" y="113492"/>
                      <a:pt x="113492" y="0"/>
                      <a:pt x="253492" y="0"/>
                    </a:cubicBezTo>
                    <a:close/>
                  </a:path>
                </a:pathLst>
              </a:custGeom>
              <a:solidFill>
                <a:schemeClr val="bg1"/>
              </a:solidFill>
              <a:ln w="9525">
                <a:noFill/>
              </a:ln>
              <a:effectLst>
                <a:outerShdw blurRad="139700" sx="101000" sy="101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p:cNvSpPr txBox="1"/>
            <p:nvPr/>
          </p:nvSpPr>
          <p:spPr>
            <a:xfrm>
              <a:off x="6278944" y="3293840"/>
              <a:ext cx="622149" cy="461665"/>
            </a:xfrm>
            <a:prstGeom prst="rect">
              <a:avLst/>
            </a:prstGeom>
            <a:noFill/>
          </p:spPr>
          <p:txBody>
            <a:bodyPr wrap="square" rtlCol="0">
              <a:spAutoFit/>
            </a:bodyPr>
            <a:lstStyle/>
            <a:p>
              <a:r>
                <a:rPr lang="en-GB" sz="2400" b="1" dirty="0">
                  <a:solidFill>
                    <a:schemeClr val="bg1"/>
                  </a:solidFill>
                </a:rPr>
                <a:t>02</a:t>
              </a:r>
            </a:p>
          </p:txBody>
        </p:sp>
      </p:grpSp>
      <p:grpSp>
        <p:nvGrpSpPr>
          <p:cNvPr id="40" name="Group 39"/>
          <p:cNvGrpSpPr/>
          <p:nvPr/>
        </p:nvGrpSpPr>
        <p:grpSpPr>
          <a:xfrm>
            <a:off x="6022779" y="3766467"/>
            <a:ext cx="2472613" cy="2472613"/>
            <a:chOff x="6175560" y="3960760"/>
            <a:chExt cx="2472613" cy="2472613"/>
          </a:xfrm>
        </p:grpSpPr>
        <p:grpSp>
          <p:nvGrpSpPr>
            <p:cNvPr id="41" name="Group 40"/>
            <p:cNvGrpSpPr/>
            <p:nvPr/>
          </p:nvGrpSpPr>
          <p:grpSpPr>
            <a:xfrm rot="10800000">
              <a:off x="6175560" y="3960760"/>
              <a:ext cx="2472613" cy="2472613"/>
              <a:chOff x="6175560" y="1388812"/>
              <a:chExt cx="2472613" cy="2472613"/>
            </a:xfrm>
          </p:grpSpPr>
          <p:sp>
            <p:nvSpPr>
              <p:cNvPr id="43" name="Freeform 42"/>
              <p:cNvSpPr/>
              <p:nvPr/>
            </p:nvSpPr>
            <p:spPr>
              <a:xfrm>
                <a:off x="7819254" y="3032506"/>
                <a:ext cx="828919" cy="828919"/>
              </a:xfrm>
              <a:custGeom>
                <a:avLst/>
                <a:gdLst>
                  <a:gd name="connsiteX0" fmla="*/ 828919 w 828919"/>
                  <a:gd name="connsiteY0" fmla="*/ 0 h 828919"/>
                  <a:gd name="connsiteX1" fmla="*/ 828919 w 828919"/>
                  <a:gd name="connsiteY1" fmla="*/ 575427 h 828919"/>
                  <a:gd name="connsiteX2" fmla="*/ 575427 w 828919"/>
                  <a:gd name="connsiteY2" fmla="*/ 828919 h 828919"/>
                  <a:gd name="connsiteX3" fmla="*/ 0 w 828919"/>
                  <a:gd name="connsiteY3" fmla="*/ 828919 h 828919"/>
                  <a:gd name="connsiteX4" fmla="*/ 828919 w 828919"/>
                  <a:gd name="connsiteY4" fmla="*/ 0 h 828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19" h="828919">
                    <a:moveTo>
                      <a:pt x="828919" y="0"/>
                    </a:moveTo>
                    <a:lnTo>
                      <a:pt x="828919" y="575427"/>
                    </a:lnTo>
                    <a:cubicBezTo>
                      <a:pt x="828919" y="715427"/>
                      <a:pt x="715427" y="828919"/>
                      <a:pt x="575427" y="828919"/>
                    </a:cubicBezTo>
                    <a:lnTo>
                      <a:pt x="0" y="828919"/>
                    </a:lnTo>
                    <a:cubicBezTo>
                      <a:pt x="0" y="371120"/>
                      <a:pt x="371120" y="0"/>
                      <a:pt x="828919" y="0"/>
                    </a:cubicBezTo>
                    <a:close/>
                  </a:path>
                </a:pathLst>
              </a:custGeom>
              <a:solidFill>
                <a:schemeClr val="accent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6175560" y="1388812"/>
                <a:ext cx="2472612" cy="2472612"/>
              </a:xfrm>
              <a:custGeom>
                <a:avLst/>
                <a:gdLst>
                  <a:gd name="connsiteX0" fmla="*/ 253492 w 2472612"/>
                  <a:gd name="connsiteY0" fmla="*/ 0 h 2472612"/>
                  <a:gd name="connsiteX1" fmla="*/ 2219120 w 2472612"/>
                  <a:gd name="connsiteY1" fmla="*/ 0 h 2472612"/>
                  <a:gd name="connsiteX2" fmla="*/ 2472612 w 2472612"/>
                  <a:gd name="connsiteY2" fmla="*/ 253492 h 2472612"/>
                  <a:gd name="connsiteX3" fmla="*/ 2472612 w 2472612"/>
                  <a:gd name="connsiteY3" fmla="*/ 1643693 h 2472612"/>
                  <a:gd name="connsiteX4" fmla="*/ 1643693 w 2472612"/>
                  <a:gd name="connsiteY4" fmla="*/ 2472612 h 2472612"/>
                  <a:gd name="connsiteX5" fmla="*/ 253492 w 2472612"/>
                  <a:gd name="connsiteY5" fmla="*/ 2472612 h 2472612"/>
                  <a:gd name="connsiteX6" fmla="*/ 0 w 2472612"/>
                  <a:gd name="connsiteY6" fmla="*/ 2219120 h 2472612"/>
                  <a:gd name="connsiteX7" fmla="*/ 0 w 2472612"/>
                  <a:gd name="connsiteY7" fmla="*/ 253492 h 2472612"/>
                  <a:gd name="connsiteX8" fmla="*/ 253492 w 2472612"/>
                  <a:gd name="connsiteY8" fmla="*/ 0 h 247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612" h="2472612">
                    <a:moveTo>
                      <a:pt x="253492" y="0"/>
                    </a:moveTo>
                    <a:lnTo>
                      <a:pt x="2219120" y="0"/>
                    </a:lnTo>
                    <a:cubicBezTo>
                      <a:pt x="2359120" y="0"/>
                      <a:pt x="2472612" y="113492"/>
                      <a:pt x="2472612" y="253492"/>
                    </a:cubicBezTo>
                    <a:lnTo>
                      <a:pt x="2472612" y="1643693"/>
                    </a:lnTo>
                    <a:cubicBezTo>
                      <a:pt x="2014813" y="1643693"/>
                      <a:pt x="1643693" y="2014813"/>
                      <a:pt x="1643693" y="2472612"/>
                    </a:cubicBezTo>
                    <a:lnTo>
                      <a:pt x="253492" y="2472612"/>
                    </a:lnTo>
                    <a:cubicBezTo>
                      <a:pt x="113492" y="2472612"/>
                      <a:pt x="0" y="2359120"/>
                      <a:pt x="0" y="2219120"/>
                    </a:cubicBezTo>
                    <a:lnTo>
                      <a:pt x="0" y="253492"/>
                    </a:lnTo>
                    <a:cubicBezTo>
                      <a:pt x="0" y="113492"/>
                      <a:pt x="113492" y="0"/>
                      <a:pt x="253492" y="0"/>
                    </a:cubicBezTo>
                    <a:close/>
                  </a:path>
                </a:pathLst>
              </a:custGeom>
              <a:solidFill>
                <a:schemeClr val="bg1"/>
              </a:solidFill>
              <a:ln w="9525">
                <a:noFill/>
              </a:ln>
              <a:effectLst>
                <a:outerShdw blurRad="139700" sx="101000" sy="101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TextBox 41"/>
            <p:cNvSpPr txBox="1"/>
            <p:nvPr/>
          </p:nvSpPr>
          <p:spPr>
            <a:xfrm>
              <a:off x="6278944" y="4100644"/>
              <a:ext cx="622149" cy="461665"/>
            </a:xfrm>
            <a:prstGeom prst="rect">
              <a:avLst/>
            </a:prstGeom>
            <a:noFill/>
          </p:spPr>
          <p:txBody>
            <a:bodyPr wrap="square" rtlCol="0">
              <a:spAutoFit/>
            </a:bodyPr>
            <a:lstStyle/>
            <a:p>
              <a:r>
                <a:rPr lang="en-GB" sz="2400" b="1" dirty="0">
                  <a:solidFill>
                    <a:schemeClr val="bg1"/>
                  </a:solidFill>
                </a:rPr>
                <a:t>03</a:t>
              </a:r>
            </a:p>
          </p:txBody>
        </p:sp>
      </p:grpSp>
      <p:grpSp>
        <p:nvGrpSpPr>
          <p:cNvPr id="45" name="Group 44"/>
          <p:cNvGrpSpPr/>
          <p:nvPr/>
        </p:nvGrpSpPr>
        <p:grpSpPr>
          <a:xfrm>
            <a:off x="3507770" y="3766467"/>
            <a:ext cx="2507898" cy="2472613"/>
            <a:chOff x="3568735" y="3991460"/>
            <a:chExt cx="2507898" cy="2472613"/>
          </a:xfrm>
        </p:grpSpPr>
        <p:grpSp>
          <p:nvGrpSpPr>
            <p:cNvPr id="46" name="Group 45"/>
            <p:cNvGrpSpPr/>
            <p:nvPr/>
          </p:nvGrpSpPr>
          <p:grpSpPr>
            <a:xfrm rot="16200000">
              <a:off x="3568735" y="3991460"/>
              <a:ext cx="2472613" cy="2472613"/>
              <a:chOff x="3568735" y="3991460"/>
              <a:chExt cx="2472613" cy="2472613"/>
            </a:xfrm>
          </p:grpSpPr>
          <p:sp>
            <p:nvSpPr>
              <p:cNvPr id="48" name="Freeform 47"/>
              <p:cNvSpPr/>
              <p:nvPr/>
            </p:nvSpPr>
            <p:spPr>
              <a:xfrm>
                <a:off x="5212429" y="5635154"/>
                <a:ext cx="828919" cy="828919"/>
              </a:xfrm>
              <a:custGeom>
                <a:avLst/>
                <a:gdLst>
                  <a:gd name="connsiteX0" fmla="*/ 828919 w 828919"/>
                  <a:gd name="connsiteY0" fmla="*/ 0 h 828919"/>
                  <a:gd name="connsiteX1" fmla="*/ 828919 w 828919"/>
                  <a:gd name="connsiteY1" fmla="*/ 575427 h 828919"/>
                  <a:gd name="connsiteX2" fmla="*/ 575427 w 828919"/>
                  <a:gd name="connsiteY2" fmla="*/ 828919 h 828919"/>
                  <a:gd name="connsiteX3" fmla="*/ 0 w 828919"/>
                  <a:gd name="connsiteY3" fmla="*/ 828919 h 828919"/>
                  <a:gd name="connsiteX4" fmla="*/ 828919 w 828919"/>
                  <a:gd name="connsiteY4" fmla="*/ 0 h 828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19" h="828919">
                    <a:moveTo>
                      <a:pt x="828919" y="0"/>
                    </a:moveTo>
                    <a:lnTo>
                      <a:pt x="828919" y="575427"/>
                    </a:lnTo>
                    <a:cubicBezTo>
                      <a:pt x="828919" y="715427"/>
                      <a:pt x="715427" y="828919"/>
                      <a:pt x="575427" y="828919"/>
                    </a:cubicBezTo>
                    <a:lnTo>
                      <a:pt x="0" y="828919"/>
                    </a:lnTo>
                    <a:cubicBezTo>
                      <a:pt x="0" y="371120"/>
                      <a:pt x="371120" y="0"/>
                      <a:pt x="828919" y="0"/>
                    </a:cubicBezTo>
                    <a:close/>
                  </a:path>
                </a:pathLst>
              </a:cu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3568735" y="3991460"/>
                <a:ext cx="2472612" cy="2472612"/>
              </a:xfrm>
              <a:custGeom>
                <a:avLst/>
                <a:gdLst>
                  <a:gd name="connsiteX0" fmla="*/ 253492 w 2472612"/>
                  <a:gd name="connsiteY0" fmla="*/ 0 h 2472612"/>
                  <a:gd name="connsiteX1" fmla="*/ 2219120 w 2472612"/>
                  <a:gd name="connsiteY1" fmla="*/ 0 h 2472612"/>
                  <a:gd name="connsiteX2" fmla="*/ 2472612 w 2472612"/>
                  <a:gd name="connsiteY2" fmla="*/ 253492 h 2472612"/>
                  <a:gd name="connsiteX3" fmla="*/ 2472612 w 2472612"/>
                  <a:gd name="connsiteY3" fmla="*/ 1643693 h 2472612"/>
                  <a:gd name="connsiteX4" fmla="*/ 1643693 w 2472612"/>
                  <a:gd name="connsiteY4" fmla="*/ 2472612 h 2472612"/>
                  <a:gd name="connsiteX5" fmla="*/ 253492 w 2472612"/>
                  <a:gd name="connsiteY5" fmla="*/ 2472612 h 2472612"/>
                  <a:gd name="connsiteX6" fmla="*/ 0 w 2472612"/>
                  <a:gd name="connsiteY6" fmla="*/ 2219120 h 2472612"/>
                  <a:gd name="connsiteX7" fmla="*/ 0 w 2472612"/>
                  <a:gd name="connsiteY7" fmla="*/ 253492 h 2472612"/>
                  <a:gd name="connsiteX8" fmla="*/ 253492 w 2472612"/>
                  <a:gd name="connsiteY8" fmla="*/ 0 h 247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612" h="2472612">
                    <a:moveTo>
                      <a:pt x="253492" y="0"/>
                    </a:moveTo>
                    <a:lnTo>
                      <a:pt x="2219120" y="0"/>
                    </a:lnTo>
                    <a:cubicBezTo>
                      <a:pt x="2359120" y="0"/>
                      <a:pt x="2472612" y="113492"/>
                      <a:pt x="2472612" y="253492"/>
                    </a:cubicBezTo>
                    <a:lnTo>
                      <a:pt x="2472612" y="1643693"/>
                    </a:lnTo>
                    <a:cubicBezTo>
                      <a:pt x="2014813" y="1643693"/>
                      <a:pt x="1643693" y="2014813"/>
                      <a:pt x="1643693" y="2472612"/>
                    </a:cubicBezTo>
                    <a:lnTo>
                      <a:pt x="253492" y="2472612"/>
                    </a:lnTo>
                    <a:cubicBezTo>
                      <a:pt x="113492" y="2472612"/>
                      <a:pt x="0" y="2359120"/>
                      <a:pt x="0" y="2219120"/>
                    </a:cubicBezTo>
                    <a:lnTo>
                      <a:pt x="0" y="253492"/>
                    </a:lnTo>
                    <a:cubicBezTo>
                      <a:pt x="0" y="113492"/>
                      <a:pt x="113492" y="0"/>
                      <a:pt x="253492" y="0"/>
                    </a:cubicBezTo>
                    <a:close/>
                  </a:path>
                </a:pathLst>
              </a:custGeom>
              <a:solidFill>
                <a:schemeClr val="bg1"/>
              </a:solidFill>
              <a:ln w="9525">
                <a:noFill/>
              </a:ln>
              <a:effectLst>
                <a:outerShdw blurRad="139700" sx="101000" sy="101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p:cNvSpPr txBox="1"/>
            <p:nvPr/>
          </p:nvSpPr>
          <p:spPr>
            <a:xfrm>
              <a:off x="5454484" y="4152618"/>
              <a:ext cx="622149" cy="461665"/>
            </a:xfrm>
            <a:prstGeom prst="rect">
              <a:avLst/>
            </a:prstGeom>
            <a:noFill/>
          </p:spPr>
          <p:txBody>
            <a:bodyPr wrap="square" rtlCol="0">
              <a:spAutoFit/>
            </a:bodyPr>
            <a:lstStyle/>
            <a:p>
              <a:r>
                <a:rPr lang="en-GB" sz="2400" b="1" dirty="0">
                  <a:solidFill>
                    <a:schemeClr val="bg1"/>
                  </a:solidFill>
                </a:rPr>
                <a:t>04</a:t>
              </a:r>
            </a:p>
          </p:txBody>
        </p:sp>
      </p:grpSp>
      <p:sp>
        <p:nvSpPr>
          <p:cNvPr id="50" name="TextBox 49"/>
          <p:cNvSpPr txBox="1"/>
          <p:nvPr/>
        </p:nvSpPr>
        <p:spPr>
          <a:xfrm>
            <a:off x="3645363" y="1323408"/>
            <a:ext cx="2197425" cy="1508105"/>
          </a:xfrm>
          <a:prstGeom prst="rect">
            <a:avLst/>
          </a:prstGeom>
          <a:noFill/>
        </p:spPr>
        <p:txBody>
          <a:bodyPr wrap="square" rtlCol="0">
            <a:spAutoFit/>
          </a:bodyPr>
          <a:lstStyle/>
          <a:p>
            <a:r>
              <a:rPr lang="en-US" sz="1600" b="1" dirty="0">
                <a:solidFill>
                  <a:schemeClr val="bg1">
                    <a:lumMod val="65000"/>
                  </a:schemeClr>
                </a:solidFill>
              </a:rPr>
              <a:t>No follow up</a:t>
            </a:r>
          </a:p>
          <a:p>
            <a:pPr algn="ctr"/>
            <a:endParaRPr lang="en-GB" sz="1600" dirty="0">
              <a:solidFill>
                <a:schemeClr val="bg1">
                  <a:lumMod val="65000"/>
                </a:schemeClr>
              </a:solidFill>
            </a:endParaRPr>
          </a:p>
          <a:p>
            <a:r>
              <a:rPr lang="en-GB" sz="1200" dirty="0">
                <a:solidFill>
                  <a:schemeClr val="bg1">
                    <a:lumMod val="65000"/>
                  </a:schemeClr>
                </a:solidFill>
              </a:rPr>
              <a:t>Many residents had not had issues followed up without more persistent contact despite initial communication</a:t>
            </a:r>
          </a:p>
        </p:txBody>
      </p:sp>
      <p:sp>
        <p:nvSpPr>
          <p:cNvPr id="52" name="TextBox 51"/>
          <p:cNvSpPr txBox="1"/>
          <p:nvPr/>
        </p:nvSpPr>
        <p:spPr>
          <a:xfrm>
            <a:off x="6194263" y="1316982"/>
            <a:ext cx="2282968" cy="2062103"/>
          </a:xfrm>
          <a:prstGeom prst="rect">
            <a:avLst/>
          </a:prstGeom>
          <a:noFill/>
        </p:spPr>
        <p:txBody>
          <a:bodyPr wrap="square" rtlCol="0">
            <a:spAutoFit/>
          </a:bodyPr>
          <a:lstStyle/>
          <a:p>
            <a:pPr algn="r"/>
            <a:r>
              <a:rPr lang="en-US" sz="1600" b="1" dirty="0">
                <a:solidFill>
                  <a:schemeClr val="bg1">
                    <a:lumMod val="65000"/>
                  </a:schemeClr>
                </a:solidFill>
              </a:rPr>
              <a:t>Safety </a:t>
            </a:r>
          </a:p>
          <a:p>
            <a:pPr algn="ctr"/>
            <a:endParaRPr lang="en-GB" sz="1600" dirty="0">
              <a:solidFill>
                <a:schemeClr val="bg1">
                  <a:lumMod val="65000"/>
                </a:schemeClr>
              </a:solidFill>
            </a:endParaRPr>
          </a:p>
          <a:p>
            <a:r>
              <a:rPr lang="en-GB" sz="1200" dirty="0">
                <a:solidFill>
                  <a:schemeClr val="bg1">
                    <a:lumMod val="65000"/>
                  </a:schemeClr>
                </a:solidFill>
              </a:rPr>
              <a:t>Response teams have been known to turn up late/ without forewarning at peoples homes. In higher crime areas this can be unnerving  </a:t>
            </a:r>
          </a:p>
          <a:p>
            <a:pPr marL="171450" indent="-171450" algn="ctr">
              <a:buFontTx/>
              <a:buChar char="-"/>
            </a:pPr>
            <a:endParaRPr lang="en-GB" sz="1200" dirty="0">
              <a:solidFill>
                <a:schemeClr val="bg1">
                  <a:lumMod val="65000"/>
                </a:schemeClr>
              </a:solidFill>
            </a:endParaRPr>
          </a:p>
          <a:p>
            <a:pPr marL="171450" indent="-171450" algn="ctr">
              <a:buFontTx/>
              <a:buChar char="-"/>
            </a:pPr>
            <a:endParaRPr lang="en-GB" sz="1200" dirty="0">
              <a:solidFill>
                <a:schemeClr val="bg1">
                  <a:lumMod val="65000"/>
                </a:schemeClr>
              </a:solidFill>
            </a:endParaRPr>
          </a:p>
        </p:txBody>
      </p:sp>
      <p:sp>
        <p:nvSpPr>
          <p:cNvPr id="53" name="TextBox 52"/>
          <p:cNvSpPr txBox="1"/>
          <p:nvPr/>
        </p:nvSpPr>
        <p:spPr>
          <a:xfrm>
            <a:off x="6375213" y="3927625"/>
            <a:ext cx="2113165" cy="1569660"/>
          </a:xfrm>
          <a:prstGeom prst="rect">
            <a:avLst/>
          </a:prstGeom>
          <a:noFill/>
        </p:spPr>
        <p:txBody>
          <a:bodyPr wrap="square" rtlCol="0">
            <a:spAutoFit/>
          </a:bodyPr>
          <a:lstStyle/>
          <a:p>
            <a:pPr algn="r"/>
            <a:r>
              <a:rPr lang="en-US" sz="1600" b="1" dirty="0">
                <a:solidFill>
                  <a:schemeClr val="bg1">
                    <a:lumMod val="65000"/>
                  </a:schemeClr>
                </a:solidFill>
              </a:rPr>
              <a:t>Poor quality workmanship </a:t>
            </a:r>
          </a:p>
          <a:p>
            <a:pPr algn="ctr"/>
            <a:endParaRPr lang="en-GB" sz="1600" dirty="0">
              <a:solidFill>
                <a:schemeClr val="bg1">
                  <a:lumMod val="65000"/>
                </a:schemeClr>
              </a:solidFill>
            </a:endParaRPr>
          </a:p>
          <a:p>
            <a:r>
              <a:rPr lang="en-GB" sz="1200" dirty="0">
                <a:solidFill>
                  <a:schemeClr val="bg1">
                    <a:lumMod val="65000"/>
                  </a:schemeClr>
                </a:solidFill>
              </a:rPr>
              <a:t>Poor workmanship can leave properties and appliances in bad condition</a:t>
            </a:r>
          </a:p>
        </p:txBody>
      </p:sp>
      <p:sp>
        <p:nvSpPr>
          <p:cNvPr id="54" name="TextBox 53"/>
          <p:cNvSpPr txBox="1"/>
          <p:nvPr/>
        </p:nvSpPr>
        <p:spPr>
          <a:xfrm>
            <a:off x="3542158" y="3994629"/>
            <a:ext cx="2072186" cy="2062103"/>
          </a:xfrm>
          <a:prstGeom prst="rect">
            <a:avLst/>
          </a:prstGeom>
          <a:noFill/>
        </p:spPr>
        <p:txBody>
          <a:bodyPr wrap="square" rtlCol="0">
            <a:spAutoFit/>
          </a:bodyPr>
          <a:lstStyle/>
          <a:p>
            <a:r>
              <a:rPr lang="en-US" sz="1600" b="1" dirty="0">
                <a:solidFill>
                  <a:schemeClr val="bg1">
                    <a:lumMod val="65000"/>
                  </a:schemeClr>
                </a:solidFill>
              </a:rPr>
              <a:t>Unprofessional </a:t>
            </a:r>
          </a:p>
          <a:p>
            <a:pPr algn="ctr"/>
            <a:endParaRPr lang="en-GB" sz="1600" dirty="0">
              <a:solidFill>
                <a:schemeClr val="bg1">
                  <a:lumMod val="65000"/>
                </a:schemeClr>
              </a:solidFill>
            </a:endParaRPr>
          </a:p>
          <a:p>
            <a:r>
              <a:rPr lang="en-GB" sz="1200" dirty="0">
                <a:solidFill>
                  <a:schemeClr val="bg1">
                    <a:lumMod val="65000"/>
                  </a:schemeClr>
                </a:solidFill>
              </a:rPr>
              <a:t>Lack of official documents to show residents when they arrive to do a job or lack of any uniform can make it seem unprofessional, especially as much of the work is contracted out</a:t>
            </a:r>
          </a:p>
        </p:txBody>
      </p:sp>
      <p:sp>
        <p:nvSpPr>
          <p:cNvPr id="58" name="Rounded Rectangular Callout 57"/>
          <p:cNvSpPr/>
          <p:nvPr/>
        </p:nvSpPr>
        <p:spPr>
          <a:xfrm>
            <a:off x="702380" y="4389289"/>
            <a:ext cx="2105025" cy="1322907"/>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“They are not very professional when you ring up. They are like ‘what’s up’. It’s not great.” </a:t>
            </a:r>
            <a:r>
              <a:rPr lang="en-GB" sz="1200" dirty="0">
                <a:solidFill>
                  <a:schemeClr val="bg1"/>
                </a:solidFill>
              </a:rPr>
              <a:t>East Midlands</a:t>
            </a:r>
          </a:p>
        </p:txBody>
      </p:sp>
      <p:sp>
        <p:nvSpPr>
          <p:cNvPr id="59" name="Rounded Rectangular Callout 58"/>
          <p:cNvSpPr/>
          <p:nvPr/>
        </p:nvSpPr>
        <p:spPr>
          <a:xfrm>
            <a:off x="702380" y="1857360"/>
            <a:ext cx="2105025" cy="1243706"/>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“They were supposed to come back and do a check but they didn’t after a year.” </a:t>
            </a:r>
            <a:r>
              <a:rPr lang="en-GB" sz="1200" dirty="0">
                <a:solidFill>
                  <a:schemeClr val="bg1"/>
                </a:solidFill>
              </a:rPr>
              <a:t>Scotland</a:t>
            </a:r>
          </a:p>
        </p:txBody>
      </p:sp>
      <p:sp>
        <p:nvSpPr>
          <p:cNvPr id="60" name="Rounded Rectangular Callout 59"/>
          <p:cNvSpPr/>
          <p:nvPr/>
        </p:nvSpPr>
        <p:spPr>
          <a:xfrm>
            <a:off x="9151055" y="1521040"/>
            <a:ext cx="2469445" cy="1698409"/>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“They always turn up un-announced, and when you live on a high crime rate estate that can sometimes be a bit worrying, especially if you aren’t expecting anyone!” </a:t>
            </a:r>
          </a:p>
          <a:p>
            <a:pPr algn="ctr"/>
            <a:r>
              <a:rPr lang="en-GB" sz="1200" dirty="0">
                <a:solidFill>
                  <a:schemeClr val="bg1"/>
                </a:solidFill>
              </a:rPr>
              <a:t>East Midlands</a:t>
            </a:r>
          </a:p>
        </p:txBody>
      </p:sp>
      <p:sp>
        <p:nvSpPr>
          <p:cNvPr id="61" name="Rounded Rectangular Callout 60"/>
          <p:cNvSpPr/>
          <p:nvPr/>
        </p:nvSpPr>
        <p:spPr>
          <a:xfrm>
            <a:off x="8903826" y="3836408"/>
            <a:ext cx="2988138" cy="2332730"/>
          </a:xfrm>
          <a:prstGeom prst="wedgeRoundRectCallou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“The big radiator fell off the wall in the living room. Walked past it and it fell off. It was at Christmas time and I was taking the decorations down and just had that much away from the heater, if I was close I would have been trapped under that heater. I would not have been able to push it off me. The water just came gushing out.”</a:t>
            </a:r>
          </a:p>
          <a:p>
            <a:pPr algn="ctr"/>
            <a:r>
              <a:rPr lang="en-GB" sz="1200" dirty="0">
                <a:solidFill>
                  <a:schemeClr val="bg1"/>
                </a:solidFill>
              </a:rPr>
              <a:t>Scotland</a:t>
            </a:r>
          </a:p>
        </p:txBody>
      </p:sp>
    </p:spTree>
    <p:extLst>
      <p:ext uri="{BB962C8B-B14F-4D97-AF65-F5344CB8AC3E}">
        <p14:creationId xmlns:p14="http://schemas.microsoft.com/office/powerpoint/2010/main" val="3856988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5" y="211811"/>
            <a:ext cx="11304588" cy="752865"/>
          </a:xfrm>
        </p:spPr>
        <p:txBody>
          <a:bodyPr>
            <a:normAutofit fontScale="90000"/>
          </a:bodyPr>
          <a:lstStyle/>
          <a:p>
            <a:r>
              <a:rPr lang="en-GB" dirty="0"/>
              <a:t>Issues regarding the clarity of information given to residents and the service received, compounded with other issues has lead to high levels of complaints </a:t>
            </a:r>
          </a:p>
        </p:txBody>
      </p:sp>
      <p:sp>
        <p:nvSpPr>
          <p:cNvPr id="6" name="Rectangle 5"/>
          <p:cNvSpPr/>
          <p:nvPr/>
        </p:nvSpPr>
        <p:spPr>
          <a:xfrm>
            <a:off x="714375" y="5492505"/>
            <a:ext cx="4019550" cy="501182"/>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t>NOTE: not statistically robust, taken from a questionnaire conducted in a qualitative group</a:t>
            </a:r>
          </a:p>
        </p:txBody>
      </p:sp>
      <p:sp>
        <p:nvSpPr>
          <p:cNvPr id="3" name="Rounded Rectangular Callout 2"/>
          <p:cNvSpPr/>
          <p:nvPr/>
        </p:nvSpPr>
        <p:spPr>
          <a:xfrm>
            <a:off x="6182527" y="1792579"/>
            <a:ext cx="2279829" cy="1582387"/>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“I would like a bit of respect. I work full time like a lot of people and I can’t be in 24 hours a day in case they decide to turn up to fix something” </a:t>
            </a:r>
            <a:r>
              <a:rPr lang="en-GB" sz="1200" dirty="0">
                <a:solidFill>
                  <a:schemeClr val="bg1"/>
                </a:solidFill>
              </a:rPr>
              <a:t>East Midlands</a:t>
            </a:r>
          </a:p>
        </p:txBody>
      </p:sp>
      <p:sp>
        <p:nvSpPr>
          <p:cNvPr id="7" name="Rounded Rectangular Callout 6"/>
          <p:cNvSpPr/>
          <p:nvPr/>
        </p:nvSpPr>
        <p:spPr>
          <a:xfrm>
            <a:off x="8980517" y="2975305"/>
            <a:ext cx="1945178" cy="1163782"/>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“I don’t think there is enough information. It is always hidden.” </a:t>
            </a:r>
            <a:r>
              <a:rPr lang="en-GB" sz="1200" dirty="0">
                <a:solidFill>
                  <a:schemeClr val="bg1"/>
                </a:solidFill>
              </a:rPr>
              <a:t>Scotland</a:t>
            </a:r>
          </a:p>
        </p:txBody>
      </p:sp>
      <p:sp>
        <p:nvSpPr>
          <p:cNvPr id="8" name="Rounded Rectangular Callout 7"/>
          <p:cNvSpPr/>
          <p:nvPr/>
        </p:nvSpPr>
        <p:spPr>
          <a:xfrm>
            <a:off x="6182527" y="4272742"/>
            <a:ext cx="2296454" cy="1450957"/>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“I wasn’t told anything about it and I got a huge bill. They were not going to offer me anything so I complained and made a big fuss.” </a:t>
            </a:r>
            <a:r>
              <a:rPr lang="en-GB" sz="1200" dirty="0">
                <a:solidFill>
                  <a:schemeClr val="bg1"/>
                </a:solidFill>
              </a:rPr>
              <a:t>Scotland</a:t>
            </a:r>
          </a:p>
        </p:txBody>
      </p:sp>
      <p:sp>
        <p:nvSpPr>
          <p:cNvPr id="9" name="Rounded Rectangular Callout 8"/>
          <p:cNvSpPr/>
          <p:nvPr/>
        </p:nvSpPr>
        <p:spPr>
          <a:xfrm>
            <a:off x="9470968" y="1216428"/>
            <a:ext cx="2050472" cy="1163782"/>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“If you try and complain, it’s not worth the effort. You can never speak to the right person” Wales</a:t>
            </a:r>
          </a:p>
        </p:txBody>
      </p:sp>
      <p:sp>
        <p:nvSpPr>
          <p:cNvPr id="10" name="Rounded Rectangular Callout 9"/>
          <p:cNvSpPr/>
          <p:nvPr/>
        </p:nvSpPr>
        <p:spPr>
          <a:xfrm>
            <a:off x="9628910" y="4737960"/>
            <a:ext cx="2182438" cy="1509090"/>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“They either create you another problem, which I’ve had on many occasions, or they just don’t do it right and then end up having to come back anyway. ” </a:t>
            </a:r>
            <a:r>
              <a:rPr lang="en-GB" sz="1200" dirty="0">
                <a:solidFill>
                  <a:schemeClr val="bg1"/>
                </a:solidFill>
              </a:rPr>
              <a:t>South East</a:t>
            </a:r>
          </a:p>
        </p:txBody>
      </p:sp>
      <p:graphicFrame>
        <p:nvGraphicFramePr>
          <p:cNvPr id="11" name="Chart 10"/>
          <p:cNvGraphicFramePr>
            <a:graphicFrameLocks/>
          </p:cNvGraphicFramePr>
          <p:nvPr>
            <p:extLst>
              <p:ext uri="{D42A27DB-BD31-4B8C-83A1-F6EECF244321}">
                <p14:modId xmlns:p14="http://schemas.microsoft.com/office/powerpoint/2010/main" val="608768751"/>
              </p:ext>
            </p:extLst>
          </p:nvPr>
        </p:nvGraphicFramePr>
        <p:xfrm>
          <a:off x="587374" y="1390695"/>
          <a:ext cx="4729343" cy="316922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87027D93-B9FA-4717-9444-F2AFFD42EDAA}"/>
              </a:ext>
            </a:extLst>
          </p:cNvPr>
          <p:cNvSpPr txBox="1"/>
          <p:nvPr/>
        </p:nvSpPr>
        <p:spPr>
          <a:xfrm rot="16200000">
            <a:off x="-641985" y="2852194"/>
            <a:ext cx="2712720" cy="246221"/>
          </a:xfrm>
          <a:prstGeom prst="rect">
            <a:avLst/>
          </a:prstGeom>
          <a:noFill/>
        </p:spPr>
        <p:txBody>
          <a:bodyPr wrap="square" rtlCol="0">
            <a:spAutoFit/>
          </a:bodyPr>
          <a:lstStyle/>
          <a:p>
            <a:r>
              <a:rPr lang="en-GB" sz="1000" dirty="0"/>
              <a:t>Number of respondents</a:t>
            </a:r>
          </a:p>
        </p:txBody>
      </p:sp>
    </p:spTree>
    <p:extLst>
      <p:ext uri="{BB962C8B-B14F-4D97-AF65-F5344CB8AC3E}">
        <p14:creationId xmlns:p14="http://schemas.microsoft.com/office/powerpoint/2010/main" val="567482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Awareness of consumer protections</a:t>
            </a:r>
          </a:p>
        </p:txBody>
      </p:sp>
    </p:spTree>
    <p:extLst>
      <p:ext uri="{BB962C8B-B14F-4D97-AF65-F5344CB8AC3E}">
        <p14:creationId xmlns:p14="http://schemas.microsoft.com/office/powerpoint/2010/main" val="3003580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43898B-F04D-4BB1-B0A8-8ED1C0B66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96" y="1384374"/>
            <a:ext cx="6949367" cy="4623339"/>
          </a:xfrm>
          <a:prstGeom prst="rect">
            <a:avLst/>
          </a:prstGeom>
          <a:solidFill>
            <a:schemeClr val="bg1"/>
          </a:solidFill>
          <a:effectLst>
            <a:outerShdw blurRad="50800" dist="38100" dir="13500000" algn="br" rotWithShape="0">
              <a:prstClr val="black">
                <a:alpha val="40000"/>
              </a:prstClr>
            </a:outerShdw>
          </a:effectLst>
        </p:spPr>
      </p:pic>
      <p:sp>
        <p:nvSpPr>
          <p:cNvPr id="2" name="Title 1"/>
          <p:cNvSpPr>
            <a:spLocks noGrp="1"/>
          </p:cNvSpPr>
          <p:nvPr>
            <p:ph type="title"/>
          </p:nvPr>
        </p:nvSpPr>
        <p:spPr/>
        <p:txBody>
          <a:bodyPr/>
          <a:lstStyle/>
          <a:p>
            <a:r>
              <a:rPr lang="en-GB" dirty="0"/>
              <a:t>There is a slight lack of understanding of what ‘regulations’ actually mean for the consumer…</a:t>
            </a:r>
          </a:p>
        </p:txBody>
      </p:sp>
      <p:sp>
        <p:nvSpPr>
          <p:cNvPr id="5" name="Parallelogram 4"/>
          <p:cNvSpPr/>
          <p:nvPr/>
        </p:nvSpPr>
        <p:spPr>
          <a:xfrm rot="10800000">
            <a:off x="4192882" y="1211463"/>
            <a:ext cx="4798765" cy="5291432"/>
          </a:xfrm>
          <a:prstGeom prst="parallelogram">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6" name="Folded Corner 5"/>
          <p:cNvSpPr/>
          <p:nvPr/>
        </p:nvSpPr>
        <p:spPr>
          <a:xfrm>
            <a:off x="5640776" y="1882406"/>
            <a:ext cx="6170224" cy="1329461"/>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800" b="1" dirty="0">
                <a:solidFill>
                  <a:schemeClr val="accent6"/>
                </a:solidFill>
              </a:rPr>
              <a:t>Regulations can only be a good thing, right?</a:t>
            </a:r>
          </a:p>
          <a:p>
            <a:pPr algn="ctr"/>
            <a:endParaRPr lang="en-GB" sz="1600" dirty="0">
              <a:solidFill>
                <a:schemeClr val="tx1"/>
              </a:solidFill>
            </a:endParaRPr>
          </a:p>
          <a:p>
            <a:pPr algn="ctr"/>
            <a:r>
              <a:rPr lang="en-GB" sz="1400" dirty="0">
                <a:solidFill>
                  <a:schemeClr val="tx1"/>
                </a:solidFill>
              </a:rPr>
              <a:t>All acknowledge that it’s something they’ve heard about and companies should have – but the specifics of what/ why regulations are in place can be a bit confused… </a:t>
            </a:r>
            <a:endParaRPr lang="en-GB" b="1" dirty="0">
              <a:solidFill>
                <a:schemeClr val="accent2"/>
              </a:solidFill>
            </a:endParaRPr>
          </a:p>
          <a:p>
            <a:pPr algn="ctr"/>
            <a:endParaRPr lang="en-GB" b="1" dirty="0">
              <a:solidFill>
                <a:schemeClr val="accent2"/>
              </a:solidFill>
            </a:endParaRPr>
          </a:p>
          <a:p>
            <a:pPr algn="ctr"/>
            <a:endParaRPr lang="en-GB" b="1" dirty="0">
              <a:solidFill>
                <a:schemeClr val="accent2"/>
              </a:solidFill>
            </a:endParaRPr>
          </a:p>
        </p:txBody>
      </p:sp>
      <p:sp>
        <p:nvSpPr>
          <p:cNvPr id="8" name="Folded Corner 7"/>
          <p:cNvSpPr/>
          <p:nvPr/>
        </p:nvSpPr>
        <p:spPr>
          <a:xfrm>
            <a:off x="5640776" y="3849557"/>
            <a:ext cx="6170224" cy="1927024"/>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800" b="1" dirty="0">
                <a:solidFill>
                  <a:schemeClr val="accent2"/>
                </a:solidFill>
              </a:rPr>
              <a:t>Do companies have to be accountable to something/ someone?</a:t>
            </a:r>
          </a:p>
          <a:p>
            <a:pPr algn="ctr"/>
            <a:endParaRPr lang="en-GB" sz="1800" b="1" dirty="0">
              <a:solidFill>
                <a:schemeClr val="accent2"/>
              </a:solidFill>
            </a:endParaRPr>
          </a:p>
          <a:p>
            <a:pPr algn="ctr"/>
            <a:r>
              <a:rPr lang="en-GB" sz="1400" dirty="0">
                <a:solidFill>
                  <a:schemeClr val="tx1"/>
                </a:solidFill>
              </a:rPr>
              <a:t>Surely they do, but who? What are the expectations and requirements? Is there one regulatory body for different sectors? These are all questions that can be quite muddled in the minds of the consumer  </a:t>
            </a:r>
          </a:p>
        </p:txBody>
      </p:sp>
    </p:spTree>
    <p:extLst>
      <p:ext uri="{BB962C8B-B14F-4D97-AF65-F5344CB8AC3E}">
        <p14:creationId xmlns:p14="http://schemas.microsoft.com/office/powerpoint/2010/main" val="397167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Research Objectives and Methodology</a:t>
            </a:r>
          </a:p>
        </p:txBody>
      </p:sp>
    </p:spTree>
    <p:extLst>
      <p:ext uri="{BB962C8B-B14F-4D97-AF65-F5344CB8AC3E}">
        <p14:creationId xmlns:p14="http://schemas.microsoft.com/office/powerpoint/2010/main" val="4059434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26AD73-0B61-43F2-B22A-F6F57001B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884" y="1687218"/>
            <a:ext cx="4840758" cy="3738713"/>
          </a:xfrm>
          <a:prstGeom prst="rect">
            <a:avLst/>
          </a:prstGeom>
        </p:spPr>
      </p:pic>
      <p:sp>
        <p:nvSpPr>
          <p:cNvPr id="2" name="Title 1"/>
          <p:cNvSpPr>
            <a:spLocks noGrp="1"/>
          </p:cNvSpPr>
          <p:nvPr>
            <p:ph type="title"/>
          </p:nvPr>
        </p:nvSpPr>
        <p:spPr/>
        <p:txBody>
          <a:bodyPr>
            <a:normAutofit/>
          </a:bodyPr>
          <a:lstStyle/>
          <a:p>
            <a:r>
              <a:rPr lang="en-GB" dirty="0"/>
              <a:t>There are certain expectations that consumers hold as standard across all energy providers  </a:t>
            </a:r>
          </a:p>
        </p:txBody>
      </p:sp>
      <p:sp>
        <p:nvSpPr>
          <p:cNvPr id="5" name="Folded Corner 4"/>
          <p:cNvSpPr/>
          <p:nvPr/>
        </p:nvSpPr>
        <p:spPr>
          <a:xfrm>
            <a:off x="623284" y="1838821"/>
            <a:ext cx="4250632" cy="3854450"/>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3"/>
              </a:solidFill>
            </a:endParaRPr>
          </a:p>
          <a:p>
            <a:pPr algn="ctr"/>
            <a:r>
              <a:rPr lang="en-GB" b="1" dirty="0">
                <a:solidFill>
                  <a:schemeClr val="accent3"/>
                </a:solidFill>
              </a:rPr>
              <a:t>Expectations that an energy provider will…</a:t>
            </a:r>
          </a:p>
          <a:p>
            <a:pPr algn="ctr"/>
            <a:endParaRPr lang="en-GB" dirty="0"/>
          </a:p>
          <a:p>
            <a:pPr marL="285750" indent="-285750">
              <a:buFont typeface="Wingdings" panose="05000000000000000000" pitchFamily="2" charset="2"/>
              <a:buChar char="ü"/>
            </a:pPr>
            <a:r>
              <a:rPr lang="en-GB" u="sng" dirty="0">
                <a:solidFill>
                  <a:schemeClr val="accent3"/>
                </a:solidFill>
              </a:rPr>
              <a:t>Control</a:t>
            </a:r>
            <a:r>
              <a:rPr lang="en-GB" dirty="0"/>
              <a:t> energy tariffs </a:t>
            </a:r>
          </a:p>
          <a:p>
            <a:endParaRPr lang="en-GB" dirty="0"/>
          </a:p>
          <a:p>
            <a:pPr marL="285750" indent="-285750">
              <a:buFont typeface="Wingdings" panose="05000000000000000000" pitchFamily="2" charset="2"/>
              <a:buChar char="ü"/>
            </a:pPr>
            <a:r>
              <a:rPr lang="en-GB" dirty="0"/>
              <a:t>Have a certain </a:t>
            </a:r>
            <a:r>
              <a:rPr lang="en-GB" u="sng" dirty="0">
                <a:solidFill>
                  <a:schemeClr val="accent3"/>
                </a:solidFill>
              </a:rPr>
              <a:t>standard</a:t>
            </a:r>
            <a:r>
              <a:rPr lang="en-GB" dirty="0"/>
              <a:t> of customer service </a:t>
            </a:r>
          </a:p>
          <a:p>
            <a:endParaRPr lang="en-GB" dirty="0"/>
          </a:p>
          <a:p>
            <a:pPr marL="285750" indent="-285750">
              <a:buFont typeface="Wingdings" panose="05000000000000000000" pitchFamily="2" charset="2"/>
              <a:buChar char="ü"/>
            </a:pPr>
            <a:r>
              <a:rPr lang="en-GB" dirty="0"/>
              <a:t>Have yearly </a:t>
            </a:r>
            <a:r>
              <a:rPr lang="en-GB" u="sng" dirty="0">
                <a:solidFill>
                  <a:schemeClr val="accent3"/>
                </a:solidFill>
              </a:rPr>
              <a:t>maintenance</a:t>
            </a:r>
            <a:r>
              <a:rPr lang="en-GB" dirty="0"/>
              <a:t> checks on all networks systems</a:t>
            </a:r>
          </a:p>
          <a:p>
            <a:endParaRPr lang="en-GB" dirty="0"/>
          </a:p>
          <a:p>
            <a:pPr marL="285750" indent="-285750">
              <a:buFont typeface="Wingdings" panose="05000000000000000000" pitchFamily="2" charset="2"/>
              <a:buChar char="ü"/>
            </a:pPr>
            <a:r>
              <a:rPr lang="en-GB" dirty="0"/>
              <a:t>Uphold a standard of </a:t>
            </a:r>
            <a:r>
              <a:rPr lang="en-GB" u="sng" dirty="0">
                <a:solidFill>
                  <a:schemeClr val="accent3"/>
                </a:solidFill>
              </a:rPr>
              <a:t>professionalism</a:t>
            </a:r>
            <a:r>
              <a:rPr lang="en-GB" dirty="0"/>
              <a:t> </a:t>
            </a:r>
          </a:p>
        </p:txBody>
      </p:sp>
      <p:sp>
        <p:nvSpPr>
          <p:cNvPr id="6" name="Rounded Rectangular Callout 5"/>
          <p:cNvSpPr/>
          <p:nvPr/>
        </p:nvSpPr>
        <p:spPr>
          <a:xfrm>
            <a:off x="9044153" y="1120958"/>
            <a:ext cx="2545770" cy="1559657"/>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“We used to get boiler checks every year when I moved in, but for the past few years I haven’t had any at all. You used to get a letter to call for an appointment.”</a:t>
            </a:r>
          </a:p>
          <a:p>
            <a:pPr algn="ctr"/>
            <a:r>
              <a:rPr lang="en-GB" sz="1200" dirty="0">
                <a:solidFill>
                  <a:schemeClr val="bg1"/>
                </a:solidFill>
              </a:rPr>
              <a:t>East Midlands </a:t>
            </a:r>
          </a:p>
        </p:txBody>
      </p:sp>
      <p:sp>
        <p:nvSpPr>
          <p:cNvPr id="7" name="Rounded Rectangular Callout 6"/>
          <p:cNvSpPr/>
          <p:nvPr/>
        </p:nvSpPr>
        <p:spPr>
          <a:xfrm>
            <a:off x="4937572" y="4353512"/>
            <a:ext cx="2604193" cy="1205345"/>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“They should provide information regarding where our money goes and what we receive for our money.” </a:t>
            </a:r>
            <a:br>
              <a:rPr lang="en-GB" sz="1200" i="1" dirty="0">
                <a:solidFill>
                  <a:schemeClr val="bg1"/>
                </a:solidFill>
              </a:rPr>
            </a:br>
            <a:r>
              <a:rPr lang="en-GB" sz="1200" dirty="0">
                <a:solidFill>
                  <a:schemeClr val="bg1"/>
                </a:solidFill>
              </a:rPr>
              <a:t>South East</a:t>
            </a:r>
          </a:p>
        </p:txBody>
      </p:sp>
      <p:sp>
        <p:nvSpPr>
          <p:cNvPr id="8" name="Rounded Rectangular Callout 7"/>
          <p:cNvSpPr/>
          <p:nvPr/>
        </p:nvSpPr>
        <p:spPr>
          <a:xfrm>
            <a:off x="8744988" y="4737728"/>
            <a:ext cx="2844935" cy="1559590"/>
          </a:xfrm>
          <a:prstGeom prst="wedgeRoundRectCallou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bg1"/>
                </a:solidFill>
              </a:rPr>
              <a:t>“I think there should be regulations like if you are in hospital you need to be seen within four hours. If you have a problem they should see it in two to four hours, because I have had a day sitting in waiting.” </a:t>
            </a:r>
            <a:r>
              <a:rPr lang="en-GB" sz="1200" dirty="0">
                <a:solidFill>
                  <a:schemeClr val="bg1"/>
                </a:solidFill>
              </a:rPr>
              <a:t>Scotland</a:t>
            </a:r>
          </a:p>
        </p:txBody>
      </p:sp>
    </p:spTree>
    <p:extLst>
      <p:ext uri="{BB962C8B-B14F-4D97-AF65-F5344CB8AC3E}">
        <p14:creationId xmlns:p14="http://schemas.microsoft.com/office/powerpoint/2010/main" val="1961754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Heat Trust means little to residents – none had heard of it and are unsure of the protections it offers </a:t>
            </a:r>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88" y="1591827"/>
            <a:ext cx="3873730" cy="387373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4799023" y="4127210"/>
            <a:ext cx="3220575" cy="2060058"/>
          </a:xfrm>
          <a:prstGeom prst="wedgeRoundRectCallou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i="1" dirty="0">
                <a:solidFill>
                  <a:schemeClr val="bg1"/>
                </a:solidFill>
              </a:rPr>
              <a:t>“Well I don’t see any evidence that the Heat Trust has done anything on our estate to make it better or cheaper? I’ve never heard of them before”</a:t>
            </a:r>
          </a:p>
          <a:p>
            <a:pPr algn="ctr"/>
            <a:endParaRPr lang="en-GB" sz="1400" dirty="0">
              <a:solidFill>
                <a:schemeClr val="bg1"/>
              </a:solidFill>
            </a:endParaRPr>
          </a:p>
          <a:p>
            <a:pPr algn="ctr"/>
            <a:r>
              <a:rPr lang="en-GB" sz="1400" dirty="0">
                <a:solidFill>
                  <a:schemeClr val="bg1"/>
                </a:solidFill>
              </a:rPr>
              <a:t>Scotland – network part of the Heat Trust </a:t>
            </a:r>
          </a:p>
        </p:txBody>
      </p:sp>
      <p:sp>
        <p:nvSpPr>
          <p:cNvPr id="3" name="Rounded Rectangular Callout 2"/>
          <p:cNvSpPr/>
          <p:nvPr/>
        </p:nvSpPr>
        <p:spPr>
          <a:xfrm>
            <a:off x="8516733" y="4237001"/>
            <a:ext cx="2819400" cy="1781175"/>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“If it’s voluntary, I don’t see it making any actual difference”</a:t>
            </a:r>
          </a:p>
          <a:p>
            <a:pPr algn="ctr"/>
            <a:endParaRPr lang="en-GB" sz="1400" dirty="0">
              <a:solidFill>
                <a:schemeClr val="bg1"/>
              </a:solidFill>
            </a:endParaRPr>
          </a:p>
          <a:p>
            <a:pPr algn="ctr"/>
            <a:r>
              <a:rPr lang="en-GB" sz="1400" dirty="0">
                <a:solidFill>
                  <a:schemeClr val="bg1"/>
                </a:solidFill>
              </a:rPr>
              <a:t>Scotland – network part of the heat trust</a:t>
            </a:r>
          </a:p>
        </p:txBody>
      </p:sp>
      <p:sp>
        <p:nvSpPr>
          <p:cNvPr id="7" name="Snip Single Corner Rectangle 6"/>
          <p:cNvSpPr/>
          <p:nvPr/>
        </p:nvSpPr>
        <p:spPr>
          <a:xfrm>
            <a:off x="5024833" y="1460792"/>
            <a:ext cx="5989531" cy="593033"/>
          </a:xfrm>
          <a:prstGeom prst="snip1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srgbClr val="FFFFFF"/>
                </a:solidFill>
                <a:effectLst/>
                <a:uLnTx/>
                <a:uFillTx/>
                <a:latin typeface="Century Gothic"/>
                <a:ea typeface="+mn-ea"/>
                <a:cs typeface="+mn-cs"/>
              </a:rPr>
              <a:t>The Heat Trust is an unknown to residents </a:t>
            </a:r>
          </a:p>
        </p:txBody>
      </p:sp>
      <p:sp>
        <p:nvSpPr>
          <p:cNvPr id="8" name="Rectangle 7"/>
          <p:cNvSpPr/>
          <p:nvPr/>
        </p:nvSpPr>
        <p:spPr>
          <a:xfrm>
            <a:off x="5024833" y="2053825"/>
            <a:ext cx="5989530" cy="159014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We spoke to residents of one network registered to the Heat Trust (Scotland), and none of the residents had heard of it before </a:t>
            </a:r>
          </a:p>
          <a:p>
            <a:endParaRPr lang="en-GB" sz="1400" dirty="0"/>
          </a:p>
          <a:p>
            <a:r>
              <a:rPr lang="en-GB" sz="1400" dirty="0"/>
              <a:t>As it is voluntary for heat suppliers to join, it feels like it doesn’t have that much clout in terms of holding companies accountable for their actions </a:t>
            </a:r>
          </a:p>
        </p:txBody>
      </p:sp>
    </p:spTree>
    <p:extLst>
      <p:ext uri="{BB962C8B-B14F-4D97-AF65-F5344CB8AC3E}">
        <p14:creationId xmlns:p14="http://schemas.microsoft.com/office/powerpoint/2010/main" val="1729442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84648" y="2791105"/>
            <a:ext cx="4307315" cy="1015663"/>
          </a:xfrm>
          <a:prstGeom prst="rect">
            <a:avLst/>
          </a:prstGeom>
          <a:noFill/>
        </p:spPr>
        <p:txBody>
          <a:bodyPr wrap="square" rtlCol="0">
            <a:spAutoFit/>
          </a:bodyPr>
          <a:lstStyle/>
          <a:p>
            <a:pPr>
              <a:defRPr/>
            </a:pPr>
            <a:r>
              <a:rPr lang="en-GB" sz="1200" i="1" dirty="0">
                <a:solidFill>
                  <a:schemeClr val="accent4"/>
                </a:solidFill>
              </a:rPr>
              <a:t>I wouldn’t be surprised, but it should be regulated. It is shocking that you have a contract for 30 years and we don’t have a say or agree with it. </a:t>
            </a:r>
            <a:br>
              <a:rPr lang="en-GB" sz="1200" i="1" dirty="0">
                <a:solidFill>
                  <a:schemeClr val="accent4"/>
                </a:solidFill>
              </a:rPr>
            </a:br>
            <a:r>
              <a:rPr lang="en-GB" sz="1200" dirty="0">
                <a:solidFill>
                  <a:schemeClr val="accent4"/>
                </a:solidFill>
              </a:rPr>
              <a:t>Scotland</a:t>
            </a:r>
          </a:p>
          <a:p>
            <a:pPr lvl="0">
              <a:defRPr/>
            </a:pPr>
            <a:endParaRPr kumimoji="0" lang="en-GB" sz="1200" b="0" i="0" u="none" strike="noStrike" kern="1200" cap="none" spc="0" normalizeH="0" baseline="0" noProof="0" dirty="0">
              <a:ln>
                <a:noFill/>
              </a:ln>
              <a:solidFill>
                <a:srgbClr val="52C2FF"/>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BA91D96B-2051-40C4-A6B0-3EB769D49C96}"/>
              </a:ext>
            </a:extLst>
          </p:cNvPr>
          <p:cNvSpPr txBox="1"/>
          <p:nvPr/>
        </p:nvSpPr>
        <p:spPr>
          <a:xfrm>
            <a:off x="7547851" y="5308159"/>
            <a:ext cx="4329431" cy="1015663"/>
          </a:xfrm>
          <a:prstGeom prst="rect">
            <a:avLst/>
          </a:prstGeom>
          <a:noFill/>
        </p:spPr>
        <p:txBody>
          <a:bodyPr wrap="square" rtlCol="0">
            <a:spAutoFit/>
          </a:bodyPr>
          <a:lstStyle/>
          <a:p>
            <a:pPr>
              <a:defRPr/>
            </a:pPr>
            <a:r>
              <a:rPr lang="en-GB" sz="1200" dirty="0">
                <a:solidFill>
                  <a:schemeClr val="accent5"/>
                </a:solidFill>
              </a:rPr>
              <a:t>If they're supplying all these things, they should be held to a higher standard.  They should be held accountable.  Obviously, the only way they can be held accountable is if they're regulated.</a:t>
            </a:r>
          </a:p>
          <a:p>
            <a:pPr>
              <a:defRPr/>
            </a:pPr>
            <a:r>
              <a:rPr lang="en-GB" sz="1200" dirty="0">
                <a:solidFill>
                  <a:schemeClr val="accent5"/>
                </a:solidFill>
              </a:rPr>
              <a:t>South East</a:t>
            </a:r>
          </a:p>
        </p:txBody>
      </p:sp>
      <p:sp>
        <p:nvSpPr>
          <p:cNvPr id="2" name="Title 1"/>
          <p:cNvSpPr>
            <a:spLocks noGrp="1"/>
          </p:cNvSpPr>
          <p:nvPr>
            <p:ph type="title"/>
          </p:nvPr>
        </p:nvSpPr>
        <p:spPr/>
        <p:txBody>
          <a:bodyPr/>
          <a:lstStyle/>
          <a:p>
            <a:r>
              <a:rPr lang="en-GB" dirty="0"/>
              <a:t>Residents are shocked that Heat Networks currently don’t have to adhere to any regulations – but for some it is unsurprising</a:t>
            </a:r>
          </a:p>
        </p:txBody>
      </p:sp>
      <p:sp>
        <p:nvSpPr>
          <p:cNvPr id="8" name="Freeform 77"/>
          <p:cNvSpPr>
            <a:spLocks noEditPoints="1"/>
          </p:cNvSpPr>
          <p:nvPr/>
        </p:nvSpPr>
        <p:spPr bwMode="auto">
          <a:xfrm>
            <a:off x="7562532" y="1192974"/>
            <a:ext cx="475662" cy="343302"/>
          </a:xfrm>
          <a:custGeom>
            <a:avLst/>
            <a:gdLst>
              <a:gd name="T0" fmla="*/ 74 w 202"/>
              <a:gd name="T1" fmla="*/ 159 h 159"/>
              <a:gd name="T2" fmla="*/ 0 w 202"/>
              <a:gd name="T3" fmla="*/ 159 h 159"/>
              <a:gd name="T4" fmla="*/ 0 w 202"/>
              <a:gd name="T5" fmla="*/ 106 h 159"/>
              <a:gd name="T6" fmla="*/ 6 w 202"/>
              <a:gd name="T7" fmla="*/ 56 h 159"/>
              <a:gd name="T8" fmla="*/ 27 w 202"/>
              <a:gd name="T9" fmla="*/ 23 h 159"/>
              <a:gd name="T10" fmla="*/ 65 w 202"/>
              <a:gd name="T11" fmla="*/ 0 h 159"/>
              <a:gd name="T12" fmla="*/ 80 w 202"/>
              <a:gd name="T13" fmla="*/ 30 h 159"/>
              <a:gd name="T14" fmla="*/ 48 w 202"/>
              <a:gd name="T15" fmla="*/ 50 h 159"/>
              <a:gd name="T16" fmla="*/ 38 w 202"/>
              <a:gd name="T17" fmla="*/ 85 h 159"/>
              <a:gd name="T18" fmla="*/ 74 w 202"/>
              <a:gd name="T19" fmla="*/ 85 h 159"/>
              <a:gd name="T20" fmla="*/ 74 w 202"/>
              <a:gd name="T21" fmla="*/ 159 h 159"/>
              <a:gd name="T22" fmla="*/ 196 w 202"/>
              <a:gd name="T23" fmla="*/ 159 h 159"/>
              <a:gd name="T24" fmla="*/ 123 w 202"/>
              <a:gd name="T25" fmla="*/ 159 h 159"/>
              <a:gd name="T26" fmla="*/ 123 w 202"/>
              <a:gd name="T27" fmla="*/ 106 h 159"/>
              <a:gd name="T28" fmla="*/ 129 w 202"/>
              <a:gd name="T29" fmla="*/ 55 h 159"/>
              <a:gd name="T30" fmla="*/ 150 w 202"/>
              <a:gd name="T31" fmla="*/ 23 h 159"/>
              <a:gd name="T32" fmla="*/ 188 w 202"/>
              <a:gd name="T33" fmla="*/ 0 h 159"/>
              <a:gd name="T34" fmla="*/ 202 w 202"/>
              <a:gd name="T35" fmla="*/ 30 h 159"/>
              <a:gd name="T36" fmla="*/ 171 w 202"/>
              <a:gd name="T37" fmla="*/ 50 h 159"/>
              <a:gd name="T38" fmla="*/ 161 w 202"/>
              <a:gd name="T39" fmla="*/ 85 h 159"/>
              <a:gd name="T40" fmla="*/ 196 w 202"/>
              <a:gd name="T41" fmla="*/ 85 h 159"/>
              <a:gd name="T42" fmla="*/ 196 w 202"/>
              <a:gd name="T4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159">
                <a:moveTo>
                  <a:pt x="74" y="159"/>
                </a:moveTo>
                <a:cubicBezTo>
                  <a:pt x="0" y="159"/>
                  <a:pt x="0" y="159"/>
                  <a:pt x="0" y="159"/>
                </a:cubicBezTo>
                <a:cubicBezTo>
                  <a:pt x="0" y="106"/>
                  <a:pt x="0" y="106"/>
                  <a:pt x="0" y="106"/>
                </a:cubicBezTo>
                <a:cubicBezTo>
                  <a:pt x="0" y="85"/>
                  <a:pt x="2" y="68"/>
                  <a:pt x="6" y="56"/>
                </a:cubicBezTo>
                <a:cubicBezTo>
                  <a:pt x="10" y="43"/>
                  <a:pt x="17" y="32"/>
                  <a:pt x="27" y="23"/>
                </a:cubicBezTo>
                <a:cubicBezTo>
                  <a:pt x="37" y="13"/>
                  <a:pt x="50" y="5"/>
                  <a:pt x="65" y="0"/>
                </a:cubicBezTo>
                <a:cubicBezTo>
                  <a:pt x="80" y="30"/>
                  <a:pt x="80" y="30"/>
                  <a:pt x="80" y="30"/>
                </a:cubicBezTo>
                <a:cubicBezTo>
                  <a:pt x="65" y="35"/>
                  <a:pt x="55" y="42"/>
                  <a:pt x="48" y="50"/>
                </a:cubicBezTo>
                <a:cubicBezTo>
                  <a:pt x="42" y="59"/>
                  <a:pt x="39" y="71"/>
                  <a:pt x="38" y="85"/>
                </a:cubicBezTo>
                <a:cubicBezTo>
                  <a:pt x="74" y="85"/>
                  <a:pt x="74" y="85"/>
                  <a:pt x="74" y="85"/>
                </a:cubicBezTo>
                <a:lnTo>
                  <a:pt x="74" y="159"/>
                </a:lnTo>
                <a:close/>
                <a:moveTo>
                  <a:pt x="196" y="159"/>
                </a:moveTo>
                <a:cubicBezTo>
                  <a:pt x="123" y="159"/>
                  <a:pt x="123" y="159"/>
                  <a:pt x="123" y="159"/>
                </a:cubicBezTo>
                <a:cubicBezTo>
                  <a:pt x="123" y="106"/>
                  <a:pt x="123" y="106"/>
                  <a:pt x="123" y="106"/>
                </a:cubicBezTo>
                <a:cubicBezTo>
                  <a:pt x="123" y="84"/>
                  <a:pt x="125" y="68"/>
                  <a:pt x="129" y="55"/>
                </a:cubicBezTo>
                <a:cubicBezTo>
                  <a:pt x="132" y="43"/>
                  <a:pt x="139" y="32"/>
                  <a:pt x="150" y="23"/>
                </a:cubicBezTo>
                <a:cubicBezTo>
                  <a:pt x="160" y="13"/>
                  <a:pt x="173" y="5"/>
                  <a:pt x="188" y="0"/>
                </a:cubicBezTo>
                <a:cubicBezTo>
                  <a:pt x="202" y="30"/>
                  <a:pt x="202" y="30"/>
                  <a:pt x="202" y="30"/>
                </a:cubicBezTo>
                <a:cubicBezTo>
                  <a:pt x="188" y="35"/>
                  <a:pt x="177" y="42"/>
                  <a:pt x="171" y="50"/>
                </a:cubicBezTo>
                <a:cubicBezTo>
                  <a:pt x="165" y="59"/>
                  <a:pt x="161" y="71"/>
                  <a:pt x="161" y="85"/>
                </a:cubicBezTo>
                <a:cubicBezTo>
                  <a:pt x="196" y="85"/>
                  <a:pt x="196" y="85"/>
                  <a:pt x="196" y="85"/>
                </a:cubicBezTo>
                <a:lnTo>
                  <a:pt x="196" y="1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entury Gothic"/>
              <a:ea typeface="+mn-ea"/>
              <a:cs typeface="+mn-cs"/>
            </a:endParaRPr>
          </a:p>
        </p:txBody>
      </p:sp>
      <p:cxnSp>
        <p:nvCxnSpPr>
          <p:cNvPr id="9" name="Straight Connector 8"/>
          <p:cNvCxnSpPr/>
          <p:nvPr/>
        </p:nvCxnSpPr>
        <p:spPr>
          <a:xfrm>
            <a:off x="7547852" y="2233487"/>
            <a:ext cx="4114264" cy="0"/>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47852" y="1536276"/>
            <a:ext cx="4344111" cy="669992"/>
          </a:xfrm>
          <a:prstGeom prst="rect">
            <a:avLst/>
          </a:prstGeom>
          <a:noFill/>
        </p:spPr>
        <p:txBody>
          <a:bodyPr wrap="square" rtlCol="0">
            <a:spAutoFit/>
          </a:bodyPr>
          <a:lstStyle/>
          <a:p>
            <a:pPr>
              <a:lnSpc>
                <a:spcPct val="107000"/>
              </a:lnSpc>
            </a:pPr>
            <a:r>
              <a:rPr lang="en-GB" sz="1200" i="1" dirty="0">
                <a:solidFill>
                  <a:schemeClr val="accent2"/>
                </a:solidFill>
                <a:ea typeface="Calibri" panose="020F0502020204030204" pitchFamily="34" charset="0"/>
                <a:cs typeface="Times New Roman" panose="02020603050405020304" pitchFamily="18" charset="0"/>
              </a:rPr>
              <a:t>No choice. You have no way of challenging. In other words, they are in control of you</a:t>
            </a:r>
            <a:r>
              <a:rPr lang="en-GB" sz="1200" dirty="0">
                <a:solidFill>
                  <a:schemeClr val="accent2"/>
                </a:solidFill>
                <a:ea typeface="Calibri" panose="020F0502020204030204" pitchFamily="34" charset="0"/>
                <a:cs typeface="Times New Roman" panose="02020603050405020304" pitchFamily="18" charset="0"/>
              </a:rPr>
              <a:t>. </a:t>
            </a:r>
          </a:p>
          <a:p>
            <a:pPr>
              <a:lnSpc>
                <a:spcPct val="107000"/>
              </a:lnSpc>
              <a:spcAft>
                <a:spcPts val="800"/>
              </a:spcAft>
            </a:pPr>
            <a:r>
              <a:rPr lang="en-GB" sz="1200" dirty="0">
                <a:solidFill>
                  <a:schemeClr val="accent2"/>
                </a:solidFill>
                <a:ea typeface="Calibri" panose="020F0502020204030204" pitchFamily="34" charset="0"/>
                <a:cs typeface="Times New Roman" panose="02020603050405020304" pitchFamily="18" charset="0"/>
              </a:rPr>
              <a:t>East Midlands </a:t>
            </a:r>
          </a:p>
        </p:txBody>
      </p:sp>
      <p:sp>
        <p:nvSpPr>
          <p:cNvPr id="11" name="Freeform 77"/>
          <p:cNvSpPr>
            <a:spLocks noEditPoints="1"/>
          </p:cNvSpPr>
          <p:nvPr/>
        </p:nvSpPr>
        <p:spPr bwMode="auto">
          <a:xfrm>
            <a:off x="7569969" y="3820634"/>
            <a:ext cx="453545" cy="365095"/>
          </a:xfrm>
          <a:custGeom>
            <a:avLst/>
            <a:gdLst>
              <a:gd name="T0" fmla="*/ 74 w 202"/>
              <a:gd name="T1" fmla="*/ 159 h 159"/>
              <a:gd name="T2" fmla="*/ 0 w 202"/>
              <a:gd name="T3" fmla="*/ 159 h 159"/>
              <a:gd name="T4" fmla="*/ 0 w 202"/>
              <a:gd name="T5" fmla="*/ 106 h 159"/>
              <a:gd name="T6" fmla="*/ 6 w 202"/>
              <a:gd name="T7" fmla="*/ 56 h 159"/>
              <a:gd name="T8" fmla="*/ 27 w 202"/>
              <a:gd name="T9" fmla="*/ 23 h 159"/>
              <a:gd name="T10" fmla="*/ 65 w 202"/>
              <a:gd name="T11" fmla="*/ 0 h 159"/>
              <a:gd name="T12" fmla="*/ 80 w 202"/>
              <a:gd name="T13" fmla="*/ 30 h 159"/>
              <a:gd name="T14" fmla="*/ 48 w 202"/>
              <a:gd name="T15" fmla="*/ 50 h 159"/>
              <a:gd name="T16" fmla="*/ 38 w 202"/>
              <a:gd name="T17" fmla="*/ 85 h 159"/>
              <a:gd name="T18" fmla="*/ 74 w 202"/>
              <a:gd name="T19" fmla="*/ 85 h 159"/>
              <a:gd name="T20" fmla="*/ 74 w 202"/>
              <a:gd name="T21" fmla="*/ 159 h 159"/>
              <a:gd name="T22" fmla="*/ 196 w 202"/>
              <a:gd name="T23" fmla="*/ 159 h 159"/>
              <a:gd name="T24" fmla="*/ 123 w 202"/>
              <a:gd name="T25" fmla="*/ 159 h 159"/>
              <a:gd name="T26" fmla="*/ 123 w 202"/>
              <a:gd name="T27" fmla="*/ 106 h 159"/>
              <a:gd name="T28" fmla="*/ 129 w 202"/>
              <a:gd name="T29" fmla="*/ 55 h 159"/>
              <a:gd name="T30" fmla="*/ 150 w 202"/>
              <a:gd name="T31" fmla="*/ 23 h 159"/>
              <a:gd name="T32" fmla="*/ 188 w 202"/>
              <a:gd name="T33" fmla="*/ 0 h 159"/>
              <a:gd name="T34" fmla="*/ 202 w 202"/>
              <a:gd name="T35" fmla="*/ 30 h 159"/>
              <a:gd name="T36" fmla="*/ 171 w 202"/>
              <a:gd name="T37" fmla="*/ 50 h 159"/>
              <a:gd name="T38" fmla="*/ 161 w 202"/>
              <a:gd name="T39" fmla="*/ 85 h 159"/>
              <a:gd name="T40" fmla="*/ 196 w 202"/>
              <a:gd name="T41" fmla="*/ 85 h 159"/>
              <a:gd name="T42" fmla="*/ 196 w 202"/>
              <a:gd name="T4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159">
                <a:moveTo>
                  <a:pt x="74" y="159"/>
                </a:moveTo>
                <a:cubicBezTo>
                  <a:pt x="0" y="159"/>
                  <a:pt x="0" y="159"/>
                  <a:pt x="0" y="159"/>
                </a:cubicBezTo>
                <a:cubicBezTo>
                  <a:pt x="0" y="106"/>
                  <a:pt x="0" y="106"/>
                  <a:pt x="0" y="106"/>
                </a:cubicBezTo>
                <a:cubicBezTo>
                  <a:pt x="0" y="85"/>
                  <a:pt x="2" y="68"/>
                  <a:pt x="6" y="56"/>
                </a:cubicBezTo>
                <a:cubicBezTo>
                  <a:pt x="10" y="43"/>
                  <a:pt x="17" y="32"/>
                  <a:pt x="27" y="23"/>
                </a:cubicBezTo>
                <a:cubicBezTo>
                  <a:pt x="37" y="13"/>
                  <a:pt x="50" y="5"/>
                  <a:pt x="65" y="0"/>
                </a:cubicBezTo>
                <a:cubicBezTo>
                  <a:pt x="80" y="30"/>
                  <a:pt x="80" y="30"/>
                  <a:pt x="80" y="30"/>
                </a:cubicBezTo>
                <a:cubicBezTo>
                  <a:pt x="65" y="35"/>
                  <a:pt x="55" y="42"/>
                  <a:pt x="48" y="50"/>
                </a:cubicBezTo>
                <a:cubicBezTo>
                  <a:pt x="42" y="59"/>
                  <a:pt x="39" y="71"/>
                  <a:pt x="38" y="85"/>
                </a:cubicBezTo>
                <a:cubicBezTo>
                  <a:pt x="74" y="85"/>
                  <a:pt x="74" y="85"/>
                  <a:pt x="74" y="85"/>
                </a:cubicBezTo>
                <a:lnTo>
                  <a:pt x="74" y="159"/>
                </a:lnTo>
                <a:close/>
                <a:moveTo>
                  <a:pt x="196" y="159"/>
                </a:moveTo>
                <a:cubicBezTo>
                  <a:pt x="123" y="159"/>
                  <a:pt x="123" y="159"/>
                  <a:pt x="123" y="159"/>
                </a:cubicBezTo>
                <a:cubicBezTo>
                  <a:pt x="123" y="106"/>
                  <a:pt x="123" y="106"/>
                  <a:pt x="123" y="106"/>
                </a:cubicBezTo>
                <a:cubicBezTo>
                  <a:pt x="123" y="84"/>
                  <a:pt x="125" y="68"/>
                  <a:pt x="129" y="55"/>
                </a:cubicBezTo>
                <a:cubicBezTo>
                  <a:pt x="132" y="43"/>
                  <a:pt x="139" y="32"/>
                  <a:pt x="150" y="23"/>
                </a:cubicBezTo>
                <a:cubicBezTo>
                  <a:pt x="160" y="13"/>
                  <a:pt x="173" y="5"/>
                  <a:pt x="188" y="0"/>
                </a:cubicBezTo>
                <a:cubicBezTo>
                  <a:pt x="202" y="30"/>
                  <a:pt x="202" y="30"/>
                  <a:pt x="202" y="30"/>
                </a:cubicBezTo>
                <a:cubicBezTo>
                  <a:pt x="188" y="35"/>
                  <a:pt x="177" y="42"/>
                  <a:pt x="171" y="50"/>
                </a:cubicBezTo>
                <a:cubicBezTo>
                  <a:pt x="165" y="59"/>
                  <a:pt x="161" y="71"/>
                  <a:pt x="161" y="85"/>
                </a:cubicBezTo>
                <a:cubicBezTo>
                  <a:pt x="196" y="85"/>
                  <a:pt x="196" y="85"/>
                  <a:pt x="196" y="85"/>
                </a:cubicBezTo>
                <a:lnTo>
                  <a:pt x="196" y="1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entury Gothic"/>
              <a:ea typeface="+mn-ea"/>
              <a:cs typeface="+mn-cs"/>
            </a:endParaRPr>
          </a:p>
        </p:txBody>
      </p:sp>
      <p:cxnSp>
        <p:nvCxnSpPr>
          <p:cNvPr id="12" name="Straight Connector 11"/>
          <p:cNvCxnSpPr/>
          <p:nvPr/>
        </p:nvCxnSpPr>
        <p:spPr>
          <a:xfrm>
            <a:off x="7547852" y="4710482"/>
            <a:ext cx="4028429"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47852" y="4198713"/>
            <a:ext cx="4329431" cy="461665"/>
          </a:xfrm>
          <a:prstGeom prst="rect">
            <a:avLst/>
          </a:prstGeom>
          <a:noFill/>
        </p:spPr>
        <p:txBody>
          <a:bodyPr wrap="square" rtlCol="0">
            <a:spAutoFit/>
          </a:bodyPr>
          <a:lstStyle/>
          <a:p>
            <a:pPr>
              <a:defRPr/>
            </a:pPr>
            <a:r>
              <a:rPr lang="en-GB" sz="1200" dirty="0">
                <a:solidFill>
                  <a:srgbClr val="8CC63F"/>
                </a:solidFill>
              </a:rPr>
              <a:t>The only option we have is to move out. </a:t>
            </a:r>
            <a:br>
              <a:rPr lang="en-GB" sz="1200" dirty="0">
                <a:solidFill>
                  <a:srgbClr val="8CC63F"/>
                </a:solidFill>
              </a:rPr>
            </a:br>
            <a:r>
              <a:rPr lang="en-GB" sz="1200" dirty="0">
                <a:solidFill>
                  <a:srgbClr val="8CC63F"/>
                </a:solidFill>
              </a:rPr>
              <a:t>Wales</a:t>
            </a:r>
          </a:p>
        </p:txBody>
      </p:sp>
      <p:sp>
        <p:nvSpPr>
          <p:cNvPr id="14" name="Freeform 77"/>
          <p:cNvSpPr>
            <a:spLocks noEditPoints="1"/>
          </p:cNvSpPr>
          <p:nvPr/>
        </p:nvSpPr>
        <p:spPr bwMode="auto">
          <a:xfrm>
            <a:off x="7584649" y="2385027"/>
            <a:ext cx="453545" cy="365095"/>
          </a:xfrm>
          <a:custGeom>
            <a:avLst/>
            <a:gdLst>
              <a:gd name="T0" fmla="*/ 74 w 202"/>
              <a:gd name="T1" fmla="*/ 159 h 159"/>
              <a:gd name="T2" fmla="*/ 0 w 202"/>
              <a:gd name="T3" fmla="*/ 159 h 159"/>
              <a:gd name="T4" fmla="*/ 0 w 202"/>
              <a:gd name="T5" fmla="*/ 106 h 159"/>
              <a:gd name="T6" fmla="*/ 6 w 202"/>
              <a:gd name="T7" fmla="*/ 56 h 159"/>
              <a:gd name="T8" fmla="*/ 27 w 202"/>
              <a:gd name="T9" fmla="*/ 23 h 159"/>
              <a:gd name="T10" fmla="*/ 65 w 202"/>
              <a:gd name="T11" fmla="*/ 0 h 159"/>
              <a:gd name="T12" fmla="*/ 80 w 202"/>
              <a:gd name="T13" fmla="*/ 30 h 159"/>
              <a:gd name="T14" fmla="*/ 48 w 202"/>
              <a:gd name="T15" fmla="*/ 50 h 159"/>
              <a:gd name="T16" fmla="*/ 38 w 202"/>
              <a:gd name="T17" fmla="*/ 85 h 159"/>
              <a:gd name="T18" fmla="*/ 74 w 202"/>
              <a:gd name="T19" fmla="*/ 85 h 159"/>
              <a:gd name="T20" fmla="*/ 74 w 202"/>
              <a:gd name="T21" fmla="*/ 159 h 159"/>
              <a:gd name="T22" fmla="*/ 196 w 202"/>
              <a:gd name="T23" fmla="*/ 159 h 159"/>
              <a:gd name="T24" fmla="*/ 123 w 202"/>
              <a:gd name="T25" fmla="*/ 159 h 159"/>
              <a:gd name="T26" fmla="*/ 123 w 202"/>
              <a:gd name="T27" fmla="*/ 106 h 159"/>
              <a:gd name="T28" fmla="*/ 129 w 202"/>
              <a:gd name="T29" fmla="*/ 55 h 159"/>
              <a:gd name="T30" fmla="*/ 150 w 202"/>
              <a:gd name="T31" fmla="*/ 23 h 159"/>
              <a:gd name="T32" fmla="*/ 188 w 202"/>
              <a:gd name="T33" fmla="*/ 0 h 159"/>
              <a:gd name="T34" fmla="*/ 202 w 202"/>
              <a:gd name="T35" fmla="*/ 30 h 159"/>
              <a:gd name="T36" fmla="*/ 171 w 202"/>
              <a:gd name="T37" fmla="*/ 50 h 159"/>
              <a:gd name="T38" fmla="*/ 161 w 202"/>
              <a:gd name="T39" fmla="*/ 85 h 159"/>
              <a:gd name="T40" fmla="*/ 196 w 202"/>
              <a:gd name="T41" fmla="*/ 85 h 159"/>
              <a:gd name="T42" fmla="*/ 196 w 202"/>
              <a:gd name="T4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159">
                <a:moveTo>
                  <a:pt x="74" y="159"/>
                </a:moveTo>
                <a:cubicBezTo>
                  <a:pt x="0" y="159"/>
                  <a:pt x="0" y="159"/>
                  <a:pt x="0" y="159"/>
                </a:cubicBezTo>
                <a:cubicBezTo>
                  <a:pt x="0" y="106"/>
                  <a:pt x="0" y="106"/>
                  <a:pt x="0" y="106"/>
                </a:cubicBezTo>
                <a:cubicBezTo>
                  <a:pt x="0" y="85"/>
                  <a:pt x="2" y="68"/>
                  <a:pt x="6" y="56"/>
                </a:cubicBezTo>
                <a:cubicBezTo>
                  <a:pt x="10" y="43"/>
                  <a:pt x="17" y="32"/>
                  <a:pt x="27" y="23"/>
                </a:cubicBezTo>
                <a:cubicBezTo>
                  <a:pt x="37" y="13"/>
                  <a:pt x="50" y="5"/>
                  <a:pt x="65" y="0"/>
                </a:cubicBezTo>
                <a:cubicBezTo>
                  <a:pt x="80" y="30"/>
                  <a:pt x="80" y="30"/>
                  <a:pt x="80" y="30"/>
                </a:cubicBezTo>
                <a:cubicBezTo>
                  <a:pt x="65" y="35"/>
                  <a:pt x="55" y="42"/>
                  <a:pt x="48" y="50"/>
                </a:cubicBezTo>
                <a:cubicBezTo>
                  <a:pt x="42" y="59"/>
                  <a:pt x="39" y="71"/>
                  <a:pt x="38" y="85"/>
                </a:cubicBezTo>
                <a:cubicBezTo>
                  <a:pt x="74" y="85"/>
                  <a:pt x="74" y="85"/>
                  <a:pt x="74" y="85"/>
                </a:cubicBezTo>
                <a:lnTo>
                  <a:pt x="74" y="159"/>
                </a:lnTo>
                <a:close/>
                <a:moveTo>
                  <a:pt x="196" y="159"/>
                </a:moveTo>
                <a:cubicBezTo>
                  <a:pt x="123" y="159"/>
                  <a:pt x="123" y="159"/>
                  <a:pt x="123" y="159"/>
                </a:cubicBezTo>
                <a:cubicBezTo>
                  <a:pt x="123" y="106"/>
                  <a:pt x="123" y="106"/>
                  <a:pt x="123" y="106"/>
                </a:cubicBezTo>
                <a:cubicBezTo>
                  <a:pt x="123" y="84"/>
                  <a:pt x="125" y="68"/>
                  <a:pt x="129" y="55"/>
                </a:cubicBezTo>
                <a:cubicBezTo>
                  <a:pt x="132" y="43"/>
                  <a:pt x="139" y="32"/>
                  <a:pt x="150" y="23"/>
                </a:cubicBezTo>
                <a:cubicBezTo>
                  <a:pt x="160" y="13"/>
                  <a:pt x="173" y="5"/>
                  <a:pt x="188" y="0"/>
                </a:cubicBezTo>
                <a:cubicBezTo>
                  <a:pt x="202" y="30"/>
                  <a:pt x="202" y="30"/>
                  <a:pt x="202" y="30"/>
                </a:cubicBezTo>
                <a:cubicBezTo>
                  <a:pt x="188" y="35"/>
                  <a:pt x="177" y="42"/>
                  <a:pt x="171" y="50"/>
                </a:cubicBezTo>
                <a:cubicBezTo>
                  <a:pt x="165" y="59"/>
                  <a:pt x="161" y="71"/>
                  <a:pt x="161" y="85"/>
                </a:cubicBezTo>
                <a:cubicBezTo>
                  <a:pt x="196" y="85"/>
                  <a:pt x="196" y="85"/>
                  <a:pt x="196" y="85"/>
                </a:cubicBezTo>
                <a:lnTo>
                  <a:pt x="196" y="15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entury Gothic"/>
              <a:ea typeface="+mn-ea"/>
              <a:cs typeface="+mn-cs"/>
            </a:endParaRPr>
          </a:p>
        </p:txBody>
      </p:sp>
      <p:cxnSp>
        <p:nvCxnSpPr>
          <p:cNvPr id="15" name="Straight Connector 14"/>
          <p:cNvCxnSpPr/>
          <p:nvPr/>
        </p:nvCxnSpPr>
        <p:spPr>
          <a:xfrm>
            <a:off x="7547852" y="3634381"/>
            <a:ext cx="41142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Folded Corner 4">
            <a:extLst>
              <a:ext uri="{FF2B5EF4-FFF2-40B4-BE49-F238E27FC236}">
                <a16:creationId xmlns:a16="http://schemas.microsoft.com/office/drawing/2014/main" id="{51C31F2F-A43E-4FBA-BF91-C8B96ADDC9CB}"/>
              </a:ext>
            </a:extLst>
          </p:cNvPr>
          <p:cNvSpPr/>
          <p:nvPr/>
        </p:nvSpPr>
        <p:spPr>
          <a:xfrm>
            <a:off x="587375" y="1355029"/>
            <a:ext cx="6170224" cy="4506928"/>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spcAft>
                <a:spcPts val="1200"/>
              </a:spcAft>
              <a:buFont typeface="Arial" panose="020B0604020202020204" pitchFamily="34" charset="0"/>
              <a:buChar char="•"/>
            </a:pPr>
            <a:r>
              <a:rPr lang="en-GB" sz="1400" dirty="0"/>
              <a:t>Most respondents were alarmed that the sector is unregulated and were unaware of this fact previously </a:t>
            </a:r>
          </a:p>
          <a:p>
            <a:pPr marL="285750" indent="-285750">
              <a:spcAft>
                <a:spcPts val="1200"/>
              </a:spcAft>
              <a:buFont typeface="Arial" panose="020B0604020202020204" pitchFamily="34" charset="0"/>
              <a:buChar char="•"/>
            </a:pPr>
            <a:r>
              <a:rPr lang="en-GB" sz="1400" dirty="0"/>
              <a:t>For those who moved to a property with a heat network there is frustration that while they may have been aware of the system they were taking on, they were not aware that the sector itself is unregulated</a:t>
            </a:r>
          </a:p>
          <a:p>
            <a:pPr marL="285750" indent="-285750">
              <a:spcAft>
                <a:spcPts val="1200"/>
              </a:spcAft>
              <a:buFont typeface="Arial" panose="020B0604020202020204" pitchFamily="34" charset="0"/>
              <a:buChar char="•"/>
            </a:pPr>
            <a:r>
              <a:rPr lang="en-GB" sz="1400" dirty="0"/>
              <a:t>There is uncertainty about the impact of having an unregulated market and the assumption that it means suppliers can do what they want with little repercussion as residents are locked into the system</a:t>
            </a:r>
          </a:p>
          <a:p>
            <a:pPr marL="285750" indent="-285750">
              <a:spcAft>
                <a:spcPts val="1200"/>
              </a:spcAft>
              <a:buFont typeface="Arial" panose="020B0604020202020204" pitchFamily="34" charset="0"/>
              <a:buChar char="•"/>
            </a:pPr>
            <a:r>
              <a:rPr lang="en-GB" sz="1400" dirty="0"/>
              <a:t>Some respondents were unsurprised at the lack of regulation through their experiences of poor service</a:t>
            </a:r>
          </a:p>
          <a:p>
            <a:pPr marL="675376" lvl="1" indent="-285750">
              <a:spcAft>
                <a:spcPts val="1200"/>
              </a:spcAft>
              <a:buFont typeface="Arial" panose="020B0604020202020204" pitchFamily="34" charset="0"/>
              <a:buChar char="•"/>
            </a:pPr>
            <a:r>
              <a:rPr lang="en-GB" sz="1400" dirty="0"/>
              <a:t>they believed that this explained why their needs are not prioritised, there is a lack of communication and clarity and that prices are high</a:t>
            </a:r>
          </a:p>
        </p:txBody>
      </p:sp>
      <p:sp>
        <p:nvSpPr>
          <p:cNvPr id="18" name="Freeform 77">
            <a:extLst>
              <a:ext uri="{FF2B5EF4-FFF2-40B4-BE49-F238E27FC236}">
                <a16:creationId xmlns:a16="http://schemas.microsoft.com/office/drawing/2014/main" id="{A16B56A0-00C1-4D46-8C66-6D53EAAAEB9F}"/>
              </a:ext>
            </a:extLst>
          </p:cNvPr>
          <p:cNvSpPr>
            <a:spLocks noEditPoints="1"/>
          </p:cNvSpPr>
          <p:nvPr/>
        </p:nvSpPr>
        <p:spPr bwMode="auto">
          <a:xfrm>
            <a:off x="7606766" y="4928129"/>
            <a:ext cx="453545" cy="365095"/>
          </a:xfrm>
          <a:custGeom>
            <a:avLst/>
            <a:gdLst>
              <a:gd name="T0" fmla="*/ 74 w 202"/>
              <a:gd name="T1" fmla="*/ 159 h 159"/>
              <a:gd name="T2" fmla="*/ 0 w 202"/>
              <a:gd name="T3" fmla="*/ 159 h 159"/>
              <a:gd name="T4" fmla="*/ 0 w 202"/>
              <a:gd name="T5" fmla="*/ 106 h 159"/>
              <a:gd name="T6" fmla="*/ 6 w 202"/>
              <a:gd name="T7" fmla="*/ 56 h 159"/>
              <a:gd name="T8" fmla="*/ 27 w 202"/>
              <a:gd name="T9" fmla="*/ 23 h 159"/>
              <a:gd name="T10" fmla="*/ 65 w 202"/>
              <a:gd name="T11" fmla="*/ 0 h 159"/>
              <a:gd name="T12" fmla="*/ 80 w 202"/>
              <a:gd name="T13" fmla="*/ 30 h 159"/>
              <a:gd name="T14" fmla="*/ 48 w 202"/>
              <a:gd name="T15" fmla="*/ 50 h 159"/>
              <a:gd name="T16" fmla="*/ 38 w 202"/>
              <a:gd name="T17" fmla="*/ 85 h 159"/>
              <a:gd name="T18" fmla="*/ 74 w 202"/>
              <a:gd name="T19" fmla="*/ 85 h 159"/>
              <a:gd name="T20" fmla="*/ 74 w 202"/>
              <a:gd name="T21" fmla="*/ 159 h 159"/>
              <a:gd name="T22" fmla="*/ 196 w 202"/>
              <a:gd name="T23" fmla="*/ 159 h 159"/>
              <a:gd name="T24" fmla="*/ 123 w 202"/>
              <a:gd name="T25" fmla="*/ 159 h 159"/>
              <a:gd name="T26" fmla="*/ 123 w 202"/>
              <a:gd name="T27" fmla="*/ 106 h 159"/>
              <a:gd name="T28" fmla="*/ 129 w 202"/>
              <a:gd name="T29" fmla="*/ 55 h 159"/>
              <a:gd name="T30" fmla="*/ 150 w 202"/>
              <a:gd name="T31" fmla="*/ 23 h 159"/>
              <a:gd name="T32" fmla="*/ 188 w 202"/>
              <a:gd name="T33" fmla="*/ 0 h 159"/>
              <a:gd name="T34" fmla="*/ 202 w 202"/>
              <a:gd name="T35" fmla="*/ 30 h 159"/>
              <a:gd name="T36" fmla="*/ 171 w 202"/>
              <a:gd name="T37" fmla="*/ 50 h 159"/>
              <a:gd name="T38" fmla="*/ 161 w 202"/>
              <a:gd name="T39" fmla="*/ 85 h 159"/>
              <a:gd name="T40" fmla="*/ 196 w 202"/>
              <a:gd name="T41" fmla="*/ 85 h 159"/>
              <a:gd name="T42" fmla="*/ 196 w 202"/>
              <a:gd name="T4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159">
                <a:moveTo>
                  <a:pt x="74" y="159"/>
                </a:moveTo>
                <a:cubicBezTo>
                  <a:pt x="0" y="159"/>
                  <a:pt x="0" y="159"/>
                  <a:pt x="0" y="159"/>
                </a:cubicBezTo>
                <a:cubicBezTo>
                  <a:pt x="0" y="106"/>
                  <a:pt x="0" y="106"/>
                  <a:pt x="0" y="106"/>
                </a:cubicBezTo>
                <a:cubicBezTo>
                  <a:pt x="0" y="85"/>
                  <a:pt x="2" y="68"/>
                  <a:pt x="6" y="56"/>
                </a:cubicBezTo>
                <a:cubicBezTo>
                  <a:pt x="10" y="43"/>
                  <a:pt x="17" y="32"/>
                  <a:pt x="27" y="23"/>
                </a:cubicBezTo>
                <a:cubicBezTo>
                  <a:pt x="37" y="13"/>
                  <a:pt x="50" y="5"/>
                  <a:pt x="65" y="0"/>
                </a:cubicBezTo>
                <a:cubicBezTo>
                  <a:pt x="80" y="30"/>
                  <a:pt x="80" y="30"/>
                  <a:pt x="80" y="30"/>
                </a:cubicBezTo>
                <a:cubicBezTo>
                  <a:pt x="65" y="35"/>
                  <a:pt x="55" y="42"/>
                  <a:pt x="48" y="50"/>
                </a:cubicBezTo>
                <a:cubicBezTo>
                  <a:pt x="42" y="59"/>
                  <a:pt x="39" y="71"/>
                  <a:pt x="38" y="85"/>
                </a:cubicBezTo>
                <a:cubicBezTo>
                  <a:pt x="74" y="85"/>
                  <a:pt x="74" y="85"/>
                  <a:pt x="74" y="85"/>
                </a:cubicBezTo>
                <a:lnTo>
                  <a:pt x="74" y="159"/>
                </a:lnTo>
                <a:close/>
                <a:moveTo>
                  <a:pt x="196" y="159"/>
                </a:moveTo>
                <a:cubicBezTo>
                  <a:pt x="123" y="159"/>
                  <a:pt x="123" y="159"/>
                  <a:pt x="123" y="159"/>
                </a:cubicBezTo>
                <a:cubicBezTo>
                  <a:pt x="123" y="106"/>
                  <a:pt x="123" y="106"/>
                  <a:pt x="123" y="106"/>
                </a:cubicBezTo>
                <a:cubicBezTo>
                  <a:pt x="123" y="84"/>
                  <a:pt x="125" y="68"/>
                  <a:pt x="129" y="55"/>
                </a:cubicBezTo>
                <a:cubicBezTo>
                  <a:pt x="132" y="43"/>
                  <a:pt x="139" y="32"/>
                  <a:pt x="150" y="23"/>
                </a:cubicBezTo>
                <a:cubicBezTo>
                  <a:pt x="160" y="13"/>
                  <a:pt x="173" y="5"/>
                  <a:pt x="188" y="0"/>
                </a:cubicBezTo>
                <a:cubicBezTo>
                  <a:pt x="202" y="30"/>
                  <a:pt x="202" y="30"/>
                  <a:pt x="202" y="30"/>
                </a:cubicBezTo>
                <a:cubicBezTo>
                  <a:pt x="188" y="35"/>
                  <a:pt x="177" y="42"/>
                  <a:pt x="171" y="50"/>
                </a:cubicBezTo>
                <a:cubicBezTo>
                  <a:pt x="165" y="59"/>
                  <a:pt x="161" y="71"/>
                  <a:pt x="161" y="85"/>
                </a:cubicBezTo>
                <a:cubicBezTo>
                  <a:pt x="196" y="85"/>
                  <a:pt x="196" y="85"/>
                  <a:pt x="196" y="85"/>
                </a:cubicBezTo>
                <a:lnTo>
                  <a:pt x="196" y="15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entury Gothic"/>
              <a:ea typeface="+mn-ea"/>
              <a:cs typeface="+mn-cs"/>
            </a:endParaRPr>
          </a:p>
        </p:txBody>
      </p:sp>
      <p:cxnSp>
        <p:nvCxnSpPr>
          <p:cNvPr id="19" name="Straight Connector 18">
            <a:extLst>
              <a:ext uri="{FF2B5EF4-FFF2-40B4-BE49-F238E27FC236}">
                <a16:creationId xmlns:a16="http://schemas.microsoft.com/office/drawing/2014/main" id="{CE4B22C5-A25C-45DD-A7F6-87DDCB2DBCB3}"/>
              </a:ext>
            </a:extLst>
          </p:cNvPr>
          <p:cNvCxnSpPr/>
          <p:nvPr/>
        </p:nvCxnSpPr>
        <p:spPr>
          <a:xfrm>
            <a:off x="7547852" y="6362108"/>
            <a:ext cx="4028429" cy="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338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Preferences for future regulation</a:t>
            </a:r>
          </a:p>
        </p:txBody>
      </p:sp>
    </p:spTree>
    <p:extLst>
      <p:ext uri="{BB962C8B-B14F-4D97-AF65-F5344CB8AC3E}">
        <p14:creationId xmlns:p14="http://schemas.microsoft.com/office/powerpoint/2010/main" val="1493205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Having a regulated sector is considered essential by most respondents</a:t>
            </a:r>
          </a:p>
        </p:txBody>
      </p:sp>
      <p:graphicFrame>
        <p:nvGraphicFramePr>
          <p:cNvPr id="6" name="Chart 5"/>
          <p:cNvGraphicFramePr>
            <a:graphicFrameLocks/>
          </p:cNvGraphicFramePr>
          <p:nvPr>
            <p:extLst>
              <p:ext uri="{D42A27DB-BD31-4B8C-83A1-F6EECF244321}">
                <p14:modId xmlns:p14="http://schemas.microsoft.com/office/powerpoint/2010/main" val="4003795484"/>
              </p:ext>
            </p:extLst>
          </p:nvPr>
        </p:nvGraphicFramePr>
        <p:xfrm>
          <a:off x="610868" y="1194921"/>
          <a:ext cx="7018675" cy="4609837"/>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ular Callout 3"/>
          <p:cNvSpPr/>
          <p:nvPr/>
        </p:nvSpPr>
        <p:spPr>
          <a:xfrm>
            <a:off x="8414015" y="3198932"/>
            <a:ext cx="2064347" cy="1244658"/>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They need to be held accountable!</a:t>
            </a:r>
          </a:p>
          <a:p>
            <a:pPr algn="ctr"/>
            <a:endParaRPr lang="en-GB" sz="1400" i="1" dirty="0">
              <a:solidFill>
                <a:schemeClr val="bg1"/>
              </a:solidFill>
            </a:endParaRPr>
          </a:p>
          <a:p>
            <a:pPr algn="ctr"/>
            <a:r>
              <a:rPr lang="en-GB" sz="1400" dirty="0">
                <a:solidFill>
                  <a:schemeClr val="bg1"/>
                </a:solidFill>
              </a:rPr>
              <a:t>East Midlands </a:t>
            </a:r>
          </a:p>
        </p:txBody>
      </p:sp>
      <p:sp>
        <p:nvSpPr>
          <p:cNvPr id="7" name="Rounded Rectangular Callout 6"/>
          <p:cNvSpPr/>
          <p:nvPr/>
        </p:nvSpPr>
        <p:spPr>
          <a:xfrm>
            <a:off x="9490542" y="4928277"/>
            <a:ext cx="2401421" cy="1341894"/>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“We in our societies are regulated…so then, why should they get away with it”</a:t>
            </a:r>
          </a:p>
          <a:p>
            <a:pPr algn="ctr"/>
            <a:r>
              <a:rPr lang="en-GB" sz="1400" dirty="0">
                <a:solidFill>
                  <a:schemeClr val="bg1"/>
                </a:solidFill>
              </a:rPr>
              <a:t>South East</a:t>
            </a:r>
          </a:p>
        </p:txBody>
      </p:sp>
      <p:sp>
        <p:nvSpPr>
          <p:cNvPr id="5" name="Rounded Rectangular Callout 4"/>
          <p:cNvSpPr/>
          <p:nvPr/>
        </p:nvSpPr>
        <p:spPr>
          <a:xfrm>
            <a:off x="7407405" y="1267831"/>
            <a:ext cx="2402379" cy="1446414"/>
          </a:xfrm>
          <a:prstGeom prst="wedgeRoundRectCallou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Why is no one doing anything about it? They’re just getting away with it</a:t>
            </a:r>
          </a:p>
          <a:p>
            <a:pPr algn="ctr"/>
            <a:endParaRPr lang="en-GB" sz="1400" i="1" dirty="0">
              <a:solidFill>
                <a:schemeClr val="bg1"/>
              </a:solidFill>
            </a:endParaRPr>
          </a:p>
          <a:p>
            <a:pPr algn="ctr"/>
            <a:r>
              <a:rPr lang="en-GB" sz="1400" dirty="0">
                <a:solidFill>
                  <a:schemeClr val="bg1"/>
                </a:solidFill>
              </a:rPr>
              <a:t>Wales</a:t>
            </a:r>
          </a:p>
        </p:txBody>
      </p:sp>
      <p:sp>
        <p:nvSpPr>
          <p:cNvPr id="8" name="TextBox 7">
            <a:extLst>
              <a:ext uri="{FF2B5EF4-FFF2-40B4-BE49-F238E27FC236}">
                <a16:creationId xmlns:a16="http://schemas.microsoft.com/office/drawing/2014/main" id="{9DFA1A61-FC5B-4E62-889A-A5E7F8B5BF5B}"/>
              </a:ext>
            </a:extLst>
          </p:cNvPr>
          <p:cNvSpPr txBox="1"/>
          <p:nvPr/>
        </p:nvSpPr>
        <p:spPr>
          <a:xfrm rot="16200000">
            <a:off x="-612790" y="3374254"/>
            <a:ext cx="2712720" cy="246221"/>
          </a:xfrm>
          <a:prstGeom prst="rect">
            <a:avLst/>
          </a:prstGeom>
          <a:noFill/>
        </p:spPr>
        <p:txBody>
          <a:bodyPr wrap="square" rtlCol="0">
            <a:spAutoFit/>
          </a:bodyPr>
          <a:lstStyle/>
          <a:p>
            <a:r>
              <a:rPr lang="en-GB" sz="1000" dirty="0"/>
              <a:t>Number of respondents</a:t>
            </a:r>
          </a:p>
        </p:txBody>
      </p:sp>
    </p:spTree>
    <p:extLst>
      <p:ext uri="{BB962C8B-B14F-4D97-AF65-F5344CB8AC3E}">
        <p14:creationId xmlns:p14="http://schemas.microsoft.com/office/powerpoint/2010/main" val="3668153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18">
            <a:extLst>
              <a:ext uri="{FF2B5EF4-FFF2-40B4-BE49-F238E27FC236}">
                <a16:creationId xmlns:a16="http://schemas.microsoft.com/office/drawing/2014/main" id="{384530A8-1AFB-45F0-90C0-88BE103B9C2D}"/>
              </a:ext>
            </a:extLst>
          </p:cNvPr>
          <p:cNvSpPr/>
          <p:nvPr/>
        </p:nvSpPr>
        <p:spPr>
          <a:xfrm rot="16200000">
            <a:off x="5121236" y="4896009"/>
            <a:ext cx="847725" cy="2312168"/>
          </a:xfrm>
          <a:prstGeom prst="downArrow">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rot="16200000">
            <a:off x="5121243" y="1921163"/>
            <a:ext cx="847725" cy="2312168"/>
          </a:xfrm>
          <a:prstGeom prst="downArrow">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rot="16200000">
            <a:off x="5121244" y="2907819"/>
            <a:ext cx="847725" cy="2312168"/>
          </a:xfrm>
          <a:prstGeom prst="downArrow">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rot="16200000">
            <a:off x="5121245" y="3847647"/>
            <a:ext cx="847725" cy="2312168"/>
          </a:xfrm>
          <a:prstGeom prst="downArrow">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rot="16200000">
            <a:off x="5121242" y="855530"/>
            <a:ext cx="847725" cy="2312168"/>
          </a:xfrm>
          <a:prstGeom prst="downArrow">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Moving forward, there is appetite for a fully regulated sector</a:t>
            </a:r>
          </a:p>
        </p:txBody>
      </p:sp>
      <p:sp>
        <p:nvSpPr>
          <p:cNvPr id="5" name="Rounded Rectangle 4"/>
          <p:cNvSpPr/>
          <p:nvPr/>
        </p:nvSpPr>
        <p:spPr>
          <a:xfrm>
            <a:off x="454371" y="1095054"/>
            <a:ext cx="5057775" cy="447675"/>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FACTORS FOR INCLUSION</a:t>
            </a:r>
          </a:p>
        </p:txBody>
      </p:sp>
      <p:sp>
        <p:nvSpPr>
          <p:cNvPr id="6" name="Rounded Rectangle 5"/>
          <p:cNvSpPr/>
          <p:nvPr/>
        </p:nvSpPr>
        <p:spPr>
          <a:xfrm>
            <a:off x="6701184" y="1095054"/>
            <a:ext cx="5057775" cy="447676"/>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GOALS</a:t>
            </a:r>
          </a:p>
        </p:txBody>
      </p:sp>
      <p:sp>
        <p:nvSpPr>
          <p:cNvPr id="7" name="Rounded Rectangle 6"/>
          <p:cNvSpPr/>
          <p:nvPr/>
        </p:nvSpPr>
        <p:spPr>
          <a:xfrm>
            <a:off x="454367" y="1605024"/>
            <a:ext cx="5057775" cy="889079"/>
          </a:xfrm>
          <a:prstGeom prst="roundRect">
            <a:avLst/>
          </a:pr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Contact/complaints information</a:t>
            </a:r>
          </a:p>
        </p:txBody>
      </p:sp>
      <p:sp>
        <p:nvSpPr>
          <p:cNvPr id="10" name="Rounded Rectangle 9"/>
          <p:cNvSpPr/>
          <p:nvPr/>
        </p:nvSpPr>
        <p:spPr>
          <a:xfrm>
            <a:off x="454367" y="2600487"/>
            <a:ext cx="5057775" cy="889079"/>
          </a:xfrm>
          <a:prstGeom prst="round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Complaint handling</a:t>
            </a:r>
          </a:p>
        </p:txBody>
      </p:sp>
      <p:sp>
        <p:nvSpPr>
          <p:cNvPr id="11" name="Rounded Rectangle 10"/>
          <p:cNvSpPr/>
          <p:nvPr/>
        </p:nvSpPr>
        <p:spPr>
          <a:xfrm>
            <a:off x="454367" y="3595950"/>
            <a:ext cx="5057775" cy="889079"/>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Pricing</a:t>
            </a:r>
          </a:p>
        </p:txBody>
      </p:sp>
      <p:sp>
        <p:nvSpPr>
          <p:cNvPr id="12" name="Rounded Rectangle 11"/>
          <p:cNvSpPr/>
          <p:nvPr/>
        </p:nvSpPr>
        <p:spPr>
          <a:xfrm>
            <a:off x="454367" y="4591413"/>
            <a:ext cx="5057775" cy="889079"/>
          </a:xfrm>
          <a:prstGeom prst="round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Quality standards</a:t>
            </a:r>
          </a:p>
        </p:txBody>
      </p:sp>
      <p:sp>
        <p:nvSpPr>
          <p:cNvPr id="13" name="Rounded Rectangle 12"/>
          <p:cNvSpPr/>
          <p:nvPr/>
        </p:nvSpPr>
        <p:spPr>
          <a:xfrm>
            <a:off x="6701186" y="1605024"/>
            <a:ext cx="5057775" cy="889079"/>
          </a:xfrm>
          <a:prstGeom prst="round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bg1"/>
                </a:solidFill>
              </a:rPr>
              <a:t>Ease of knowing who to go to</a:t>
            </a:r>
          </a:p>
          <a:p>
            <a:pPr marL="285750" indent="-285750">
              <a:buFont typeface="Arial" panose="020B0604020202020204" pitchFamily="34" charset="0"/>
              <a:buChar char="•"/>
            </a:pPr>
            <a:r>
              <a:rPr lang="en-GB" dirty="0">
                <a:solidFill>
                  <a:schemeClr val="bg1"/>
                </a:solidFill>
              </a:rPr>
              <a:t>Up to date contact numbers</a:t>
            </a:r>
          </a:p>
        </p:txBody>
      </p:sp>
      <p:sp>
        <p:nvSpPr>
          <p:cNvPr id="14" name="Rounded Rectangle 13"/>
          <p:cNvSpPr/>
          <p:nvPr/>
        </p:nvSpPr>
        <p:spPr>
          <a:xfrm>
            <a:off x="6701184" y="2600487"/>
            <a:ext cx="5057775" cy="889079"/>
          </a:xfrm>
          <a:prstGeom prst="round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bg1"/>
                </a:solidFill>
              </a:rPr>
              <a:t>Dedicated system for complaints</a:t>
            </a:r>
          </a:p>
          <a:p>
            <a:pPr marL="285750" indent="-285750">
              <a:buFont typeface="Arial" panose="020B0604020202020204" pitchFamily="34" charset="0"/>
              <a:buChar char="•"/>
            </a:pPr>
            <a:r>
              <a:rPr lang="en-GB" dirty="0">
                <a:solidFill>
                  <a:schemeClr val="bg1"/>
                </a:solidFill>
              </a:rPr>
              <a:t>Set response times</a:t>
            </a:r>
          </a:p>
          <a:p>
            <a:pPr marL="285750" indent="-285750">
              <a:buFont typeface="Arial" panose="020B0604020202020204" pitchFamily="34" charset="0"/>
              <a:buChar char="•"/>
            </a:pPr>
            <a:r>
              <a:rPr lang="en-GB" dirty="0">
                <a:solidFill>
                  <a:schemeClr val="bg1"/>
                </a:solidFill>
              </a:rPr>
              <a:t>Establishing an Ombudsman</a:t>
            </a:r>
          </a:p>
        </p:txBody>
      </p:sp>
      <p:sp>
        <p:nvSpPr>
          <p:cNvPr id="15" name="Rounded Rectangle 14"/>
          <p:cNvSpPr/>
          <p:nvPr/>
        </p:nvSpPr>
        <p:spPr>
          <a:xfrm>
            <a:off x="6701184" y="3595950"/>
            <a:ext cx="5057775" cy="889079"/>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bg1"/>
                </a:solidFill>
              </a:rPr>
              <a:t>Clarity on pricing policy and standing charges</a:t>
            </a:r>
          </a:p>
          <a:p>
            <a:pPr marL="285750" indent="-285750">
              <a:buFont typeface="Arial" panose="020B0604020202020204" pitchFamily="34" charset="0"/>
              <a:buChar char="•"/>
            </a:pPr>
            <a:r>
              <a:rPr lang="en-GB" dirty="0">
                <a:solidFill>
                  <a:schemeClr val="bg1"/>
                </a:solidFill>
              </a:rPr>
              <a:t>Transparency of any additional charges</a:t>
            </a:r>
          </a:p>
        </p:txBody>
      </p:sp>
      <p:sp>
        <p:nvSpPr>
          <p:cNvPr id="16" name="Rounded Rectangle 15"/>
          <p:cNvSpPr/>
          <p:nvPr/>
        </p:nvSpPr>
        <p:spPr>
          <a:xfrm>
            <a:off x="6701182" y="4591413"/>
            <a:ext cx="5057775" cy="889079"/>
          </a:xfrm>
          <a:prstGeom prst="round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bg1"/>
                </a:solidFill>
              </a:rPr>
              <a:t>Customer services standards</a:t>
            </a:r>
          </a:p>
          <a:p>
            <a:pPr marL="285750" indent="-285750">
              <a:buFont typeface="Arial" panose="020B0604020202020204" pitchFamily="34" charset="0"/>
              <a:buChar char="•"/>
            </a:pPr>
            <a:r>
              <a:rPr lang="en-GB" dirty="0">
                <a:solidFill>
                  <a:schemeClr val="bg1"/>
                </a:solidFill>
              </a:rPr>
              <a:t>Repairs/appliances are safe</a:t>
            </a:r>
          </a:p>
          <a:p>
            <a:pPr marL="285750" indent="-285750">
              <a:buFont typeface="Arial" panose="020B0604020202020204" pitchFamily="34" charset="0"/>
              <a:buChar char="•"/>
            </a:pPr>
            <a:r>
              <a:rPr lang="en-GB" dirty="0">
                <a:solidFill>
                  <a:schemeClr val="bg1"/>
                </a:solidFill>
              </a:rPr>
              <a:t>Qualified engineers</a:t>
            </a:r>
          </a:p>
        </p:txBody>
      </p:sp>
      <p:sp>
        <p:nvSpPr>
          <p:cNvPr id="20" name="Rounded Rectangle 11">
            <a:extLst>
              <a:ext uri="{FF2B5EF4-FFF2-40B4-BE49-F238E27FC236}">
                <a16:creationId xmlns:a16="http://schemas.microsoft.com/office/drawing/2014/main" id="{D0D7C2DB-AB24-4941-9530-E95F2C852454}"/>
              </a:ext>
            </a:extLst>
          </p:cNvPr>
          <p:cNvSpPr/>
          <p:nvPr/>
        </p:nvSpPr>
        <p:spPr>
          <a:xfrm>
            <a:off x="454367" y="5586877"/>
            <a:ext cx="5057775" cy="889079"/>
          </a:xfrm>
          <a:prstGeom prst="round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Support</a:t>
            </a:r>
          </a:p>
        </p:txBody>
      </p:sp>
      <p:sp>
        <p:nvSpPr>
          <p:cNvPr id="21" name="Rounded Rectangle 15">
            <a:extLst>
              <a:ext uri="{FF2B5EF4-FFF2-40B4-BE49-F238E27FC236}">
                <a16:creationId xmlns:a16="http://schemas.microsoft.com/office/drawing/2014/main" id="{14887A1F-31E5-4212-9AE4-93C28665D297}"/>
              </a:ext>
            </a:extLst>
          </p:cNvPr>
          <p:cNvSpPr/>
          <p:nvPr/>
        </p:nvSpPr>
        <p:spPr>
          <a:xfrm>
            <a:off x="6701188" y="5586877"/>
            <a:ext cx="5057775" cy="889079"/>
          </a:xfrm>
          <a:prstGeom prst="round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bg1"/>
                </a:solidFill>
              </a:rPr>
              <a:t>Clarity of consumer rights</a:t>
            </a:r>
          </a:p>
          <a:p>
            <a:pPr marL="285750" indent="-285750">
              <a:buFont typeface="Arial" panose="020B0604020202020204" pitchFamily="34" charset="0"/>
              <a:buChar char="•"/>
            </a:pPr>
            <a:r>
              <a:rPr lang="en-GB" dirty="0">
                <a:solidFill>
                  <a:schemeClr val="bg1"/>
                </a:solidFill>
              </a:rPr>
              <a:t>Compensation schemes</a:t>
            </a:r>
          </a:p>
          <a:p>
            <a:pPr marL="285750" indent="-285750">
              <a:buFont typeface="Arial" panose="020B0604020202020204" pitchFamily="34" charset="0"/>
              <a:buChar char="•"/>
            </a:pPr>
            <a:r>
              <a:rPr lang="en-GB" dirty="0">
                <a:solidFill>
                  <a:schemeClr val="bg1"/>
                </a:solidFill>
              </a:rPr>
              <a:t>Protections for vulnerable people</a:t>
            </a:r>
          </a:p>
        </p:txBody>
      </p:sp>
    </p:spTree>
    <p:extLst>
      <p:ext uri="{BB962C8B-B14F-4D97-AF65-F5344CB8AC3E}">
        <p14:creationId xmlns:p14="http://schemas.microsoft.com/office/powerpoint/2010/main" val="3498413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A6815-B651-43E6-9EB3-26B320658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96" y="1384374"/>
            <a:ext cx="4797580" cy="5011334"/>
          </a:xfrm>
          <a:prstGeom prst="rect">
            <a:avLst/>
          </a:prstGeom>
        </p:spPr>
      </p:pic>
      <p:sp>
        <p:nvSpPr>
          <p:cNvPr id="5" name="Parallelogram 4"/>
          <p:cNvSpPr/>
          <p:nvPr/>
        </p:nvSpPr>
        <p:spPr>
          <a:xfrm rot="10800000">
            <a:off x="4192882" y="1211463"/>
            <a:ext cx="4798765" cy="5291432"/>
          </a:xfrm>
          <a:prstGeom prst="parallelogram">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11" name="Title 1">
            <a:extLst>
              <a:ext uri="{FF2B5EF4-FFF2-40B4-BE49-F238E27FC236}">
                <a16:creationId xmlns:a16="http://schemas.microsoft.com/office/drawing/2014/main" id="{8B1961EC-230F-4935-A087-75B478A17EF9}"/>
              </a:ext>
            </a:extLst>
          </p:cNvPr>
          <p:cNvSpPr>
            <a:spLocks noGrp="1"/>
          </p:cNvSpPr>
          <p:nvPr>
            <p:ph type="title"/>
          </p:nvPr>
        </p:nvSpPr>
        <p:spPr>
          <a:xfrm>
            <a:off x="587375" y="103745"/>
            <a:ext cx="11304588" cy="752865"/>
          </a:xfrm>
        </p:spPr>
        <p:txBody>
          <a:bodyPr>
            <a:normAutofit/>
          </a:bodyPr>
          <a:lstStyle/>
          <a:p>
            <a:r>
              <a:rPr lang="en-GB" dirty="0"/>
              <a:t>Residents urge the introduction of regulation to the sector to be  considered as a matter of urgency</a:t>
            </a:r>
          </a:p>
        </p:txBody>
      </p:sp>
      <p:sp>
        <p:nvSpPr>
          <p:cNvPr id="13" name="TextBox 12">
            <a:extLst>
              <a:ext uri="{FF2B5EF4-FFF2-40B4-BE49-F238E27FC236}">
                <a16:creationId xmlns:a16="http://schemas.microsoft.com/office/drawing/2014/main" id="{EFEC41FB-1FBD-4263-9F96-0C50C827885C}"/>
              </a:ext>
            </a:extLst>
          </p:cNvPr>
          <p:cNvSpPr txBox="1"/>
          <p:nvPr/>
        </p:nvSpPr>
        <p:spPr>
          <a:xfrm>
            <a:off x="5640776" y="1384374"/>
            <a:ext cx="6066810" cy="4278094"/>
          </a:xfrm>
          <a:prstGeom prst="rect">
            <a:avLst/>
          </a:prstGeom>
          <a:noFill/>
        </p:spPr>
        <p:txBody>
          <a:bodyPr wrap="square" rtlCol="0">
            <a:spAutoFit/>
          </a:bodyPr>
          <a:lstStyle/>
          <a:p>
            <a:pPr marL="285750" indent="-285750">
              <a:buFont typeface="Arial" panose="020B0604020202020204" pitchFamily="34" charset="0"/>
              <a:buChar char="•"/>
            </a:pPr>
            <a:r>
              <a:rPr lang="en-GB" sz="1600" dirty="0"/>
              <a:t>Demand for protections for residents who perceive the current system as wrongfully unaccountable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Most research participants wished the issue of consumer protection to be treated as a priority particularly in areas where frequent issues had been experienced with minimal restorative action</a:t>
            </a:r>
          </a:p>
          <a:p>
            <a:pPr marL="285750" indent="-285750">
              <a:buFont typeface="Arial" panose="020B0604020202020204" pitchFamily="34" charset="0"/>
              <a:buChar char="•"/>
            </a:pPr>
            <a:endParaRPr lang="en-GB" sz="1600" dirty="0"/>
          </a:p>
          <a:p>
            <a:pPr marL="675376" lvl="1" indent="-285750">
              <a:buFont typeface="Arial" panose="020B0604020202020204" pitchFamily="34" charset="0"/>
              <a:buChar char="•"/>
            </a:pPr>
            <a:r>
              <a:rPr lang="en-GB" sz="1600" dirty="0"/>
              <a:t>There were differences of opinion on who should be responsible for undertaking a review of the market, whether it should be central or local government or an arms length body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Customers want to be able to trust the service they are receiving and an unregulated market currently undermines this</a:t>
            </a:r>
          </a:p>
          <a:p>
            <a:endParaRPr lang="en-GB" sz="1600" dirty="0"/>
          </a:p>
        </p:txBody>
      </p:sp>
      <p:sp>
        <p:nvSpPr>
          <p:cNvPr id="14" name="Rounded Rectangular Callout 6">
            <a:extLst>
              <a:ext uri="{FF2B5EF4-FFF2-40B4-BE49-F238E27FC236}">
                <a16:creationId xmlns:a16="http://schemas.microsoft.com/office/drawing/2014/main" id="{ADAE3A72-F558-4645-A038-C37DB605F9DD}"/>
              </a:ext>
            </a:extLst>
          </p:cNvPr>
          <p:cNvSpPr/>
          <p:nvPr/>
        </p:nvSpPr>
        <p:spPr>
          <a:xfrm>
            <a:off x="5486400" y="5546361"/>
            <a:ext cx="6405563" cy="723810"/>
          </a:xfrm>
          <a:prstGeom prst="wedgeRound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If there was an Ombudsman that any of us could go to regardless, if we were really dissatisfied with the service and everything else that we were getting, I think it would make a big difference”  </a:t>
            </a:r>
            <a:r>
              <a:rPr lang="en-GB" sz="1400" dirty="0">
                <a:solidFill>
                  <a:schemeClr val="bg1"/>
                </a:solidFill>
              </a:rPr>
              <a:t>South East</a:t>
            </a:r>
          </a:p>
        </p:txBody>
      </p:sp>
    </p:spTree>
    <p:extLst>
      <p:ext uri="{BB962C8B-B14F-4D97-AF65-F5344CB8AC3E}">
        <p14:creationId xmlns:p14="http://schemas.microsoft.com/office/powerpoint/2010/main" val="4040822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findings </a:t>
            </a:r>
          </a:p>
        </p:txBody>
      </p:sp>
    </p:spTree>
    <p:extLst>
      <p:ext uri="{BB962C8B-B14F-4D97-AF65-F5344CB8AC3E}">
        <p14:creationId xmlns:p14="http://schemas.microsoft.com/office/powerpoint/2010/main" val="2315912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findings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375" y="1407345"/>
            <a:ext cx="3413124" cy="4645494"/>
          </a:xfrm>
          <a:prstGeom prst="rect">
            <a:avLst/>
          </a:prstGeom>
        </p:spPr>
      </p:pic>
      <p:sp>
        <p:nvSpPr>
          <p:cNvPr id="6" name="Pentagon 20"/>
          <p:cNvSpPr/>
          <p:nvPr/>
        </p:nvSpPr>
        <p:spPr>
          <a:xfrm>
            <a:off x="4248662" y="1393481"/>
            <a:ext cx="7235781" cy="852749"/>
          </a:xfrm>
          <a:prstGeom prst="homePlate">
            <a:avLst>
              <a:gd name="adj" fmla="val 28582"/>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sz="1400" dirty="0">
                <a:solidFill>
                  <a:srgbClr val="717074"/>
                </a:solidFill>
                <a:latin typeface="Century Gothic"/>
              </a:rPr>
              <a:t>Heat Networks are in general, not working for residents in our sample, especially for those on lower income estates. They are unreliable, expensive systems that residents are unable to opt out of </a:t>
            </a:r>
            <a:endParaRPr kumimoji="0" lang="en-GB" sz="1400" b="0" i="0" u="none" strike="noStrike" kern="1200" cap="none" spc="0" normalizeH="0" baseline="0" noProof="0" dirty="0">
              <a:ln>
                <a:noFill/>
              </a:ln>
              <a:solidFill>
                <a:srgbClr val="717074"/>
              </a:solidFill>
              <a:effectLst/>
              <a:uLnTx/>
              <a:uFillTx/>
              <a:latin typeface="Century Gothic"/>
            </a:endParaRPr>
          </a:p>
        </p:txBody>
      </p:sp>
      <p:sp>
        <p:nvSpPr>
          <p:cNvPr id="7" name="Chevron 21"/>
          <p:cNvSpPr/>
          <p:nvPr/>
        </p:nvSpPr>
        <p:spPr>
          <a:xfrm>
            <a:off x="11485478" y="1402756"/>
            <a:ext cx="408679" cy="852748"/>
          </a:xfrm>
          <a:prstGeom prst="chevron">
            <a:avLst>
              <a:gd name="adj" fmla="val 71818"/>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8" name="Pentagon 23"/>
          <p:cNvSpPr/>
          <p:nvPr/>
        </p:nvSpPr>
        <p:spPr>
          <a:xfrm>
            <a:off x="4246926" y="2347452"/>
            <a:ext cx="7238551" cy="852749"/>
          </a:xfrm>
          <a:prstGeom prst="homePlate">
            <a:avLst>
              <a:gd name="adj" fmla="val 28582"/>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sz="1400" dirty="0">
                <a:solidFill>
                  <a:srgbClr val="717074"/>
                </a:solidFill>
                <a:latin typeface="Century Gothic"/>
              </a:rPr>
              <a:t>The cost of heating houses (especially the standing charges) is felt to be out of control and residents feel unable to hold anyone to account over the perceived extortionate fees they are paying </a:t>
            </a:r>
            <a:endParaRPr kumimoji="0" lang="en-GB" sz="1400" b="0" i="0" u="none" strike="noStrike" kern="1200" cap="none" spc="0" normalizeH="0" baseline="0" noProof="0" dirty="0">
              <a:ln>
                <a:noFill/>
              </a:ln>
              <a:solidFill>
                <a:srgbClr val="717074"/>
              </a:solidFill>
              <a:effectLst/>
              <a:uLnTx/>
              <a:uFillTx/>
              <a:latin typeface="Century Gothic"/>
            </a:endParaRPr>
          </a:p>
        </p:txBody>
      </p:sp>
      <p:sp>
        <p:nvSpPr>
          <p:cNvPr id="9" name="Chevron 21"/>
          <p:cNvSpPr/>
          <p:nvPr/>
        </p:nvSpPr>
        <p:spPr>
          <a:xfrm>
            <a:off x="11483284" y="2356727"/>
            <a:ext cx="408679" cy="852748"/>
          </a:xfrm>
          <a:prstGeom prst="chevron">
            <a:avLst>
              <a:gd name="adj" fmla="val 71818"/>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0" name="Pentagon 23"/>
          <p:cNvSpPr/>
          <p:nvPr/>
        </p:nvSpPr>
        <p:spPr>
          <a:xfrm>
            <a:off x="4246926" y="4255393"/>
            <a:ext cx="7238551" cy="852749"/>
          </a:xfrm>
          <a:prstGeom prst="homePlate">
            <a:avLst>
              <a:gd name="adj" fmla="val 28582"/>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sz="1400" dirty="0">
                <a:solidFill>
                  <a:srgbClr val="717074"/>
                </a:solidFill>
                <a:latin typeface="Century Gothic"/>
              </a:rPr>
              <a:t>Residents are shocked there is no regulation in place – but find it unsurprising given their experiences. Help is needed and there is demand for Heat Networks to be held accountable for their actions and service provided </a:t>
            </a:r>
            <a:endParaRPr kumimoji="0" lang="en-GB" sz="1400" b="0" i="0" u="none" strike="noStrike" kern="1200" cap="none" spc="0" normalizeH="0" baseline="0" noProof="0" dirty="0">
              <a:ln>
                <a:noFill/>
              </a:ln>
              <a:solidFill>
                <a:srgbClr val="717074"/>
              </a:solidFill>
              <a:effectLst/>
              <a:uLnTx/>
              <a:uFillTx/>
              <a:latin typeface="Century Gothic"/>
            </a:endParaRPr>
          </a:p>
        </p:txBody>
      </p:sp>
      <p:sp>
        <p:nvSpPr>
          <p:cNvPr id="11" name="Chevron 21"/>
          <p:cNvSpPr/>
          <p:nvPr/>
        </p:nvSpPr>
        <p:spPr>
          <a:xfrm>
            <a:off x="11483284" y="4264668"/>
            <a:ext cx="408679" cy="852748"/>
          </a:xfrm>
          <a:prstGeom prst="chevron">
            <a:avLst>
              <a:gd name="adj" fmla="val 71818"/>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 name="Pentagon 23"/>
          <p:cNvSpPr/>
          <p:nvPr/>
        </p:nvSpPr>
        <p:spPr>
          <a:xfrm>
            <a:off x="4249120" y="5200089"/>
            <a:ext cx="7238551" cy="852749"/>
          </a:xfrm>
          <a:prstGeom prst="homePlate">
            <a:avLst>
              <a:gd name="adj" fmla="val 28582"/>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sz="1400" dirty="0">
                <a:solidFill>
                  <a:srgbClr val="717074"/>
                </a:solidFill>
                <a:latin typeface="Century Gothic"/>
              </a:rPr>
              <a:t>Those who are economically the most vulnerable in society feel like they are getting the worse deal with no way of changing the situation – regulations are needed especially to protect this group and help ease the burden of simply not being able to afford to heat their home </a:t>
            </a:r>
            <a:endParaRPr kumimoji="0" lang="en-GB" sz="1400" b="0" i="0" u="none" strike="noStrike" kern="1200" cap="none" spc="0" normalizeH="0" baseline="0" noProof="0" dirty="0">
              <a:ln>
                <a:noFill/>
              </a:ln>
              <a:solidFill>
                <a:srgbClr val="717074"/>
              </a:solidFill>
              <a:effectLst/>
              <a:uLnTx/>
              <a:uFillTx/>
              <a:latin typeface="Century Gothic"/>
            </a:endParaRPr>
          </a:p>
        </p:txBody>
      </p:sp>
      <p:sp>
        <p:nvSpPr>
          <p:cNvPr id="13" name="Chevron 21"/>
          <p:cNvSpPr/>
          <p:nvPr/>
        </p:nvSpPr>
        <p:spPr>
          <a:xfrm>
            <a:off x="11485478" y="5209364"/>
            <a:ext cx="408679" cy="852748"/>
          </a:xfrm>
          <a:prstGeom prst="chevron">
            <a:avLst>
              <a:gd name="adj" fmla="val 71818"/>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4" name="Pentagon 23"/>
          <p:cNvSpPr/>
          <p:nvPr/>
        </p:nvSpPr>
        <p:spPr>
          <a:xfrm>
            <a:off x="4244733" y="3310697"/>
            <a:ext cx="7238551" cy="852749"/>
          </a:xfrm>
          <a:prstGeom prst="homePlate">
            <a:avLst>
              <a:gd name="adj" fmla="val 28582"/>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sz="1400" dirty="0">
                <a:solidFill>
                  <a:srgbClr val="717074"/>
                </a:solidFill>
                <a:latin typeface="Century Gothic"/>
              </a:rPr>
              <a:t>The service received from both the heat suppliers and housing associations/councils deemed less than satisfactory – it is hard to talk to the right person and residents can be passed around several people until a resolution is found </a:t>
            </a:r>
            <a:endParaRPr kumimoji="0" lang="en-GB" sz="1400" b="0" i="0" u="none" strike="noStrike" kern="1200" cap="none" spc="0" normalizeH="0" baseline="0" noProof="0" dirty="0">
              <a:ln>
                <a:noFill/>
              </a:ln>
              <a:solidFill>
                <a:srgbClr val="717074"/>
              </a:solidFill>
              <a:effectLst/>
              <a:uLnTx/>
              <a:uFillTx/>
              <a:latin typeface="Century Gothic"/>
            </a:endParaRPr>
          </a:p>
        </p:txBody>
      </p:sp>
      <p:sp>
        <p:nvSpPr>
          <p:cNvPr id="15" name="Chevron 21"/>
          <p:cNvSpPr/>
          <p:nvPr/>
        </p:nvSpPr>
        <p:spPr>
          <a:xfrm>
            <a:off x="11481091" y="3319972"/>
            <a:ext cx="408679" cy="852748"/>
          </a:xfrm>
          <a:prstGeom prst="chevron">
            <a:avLst>
              <a:gd name="adj" fmla="val 71818"/>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139313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7988" b="17988"/>
          <a:stretch>
            <a:fillRect/>
          </a:stretch>
        </p:blipFill>
        <p:spPr/>
      </p:pic>
      <p:sp>
        <p:nvSpPr>
          <p:cNvPr id="9" name="Title 8"/>
          <p:cNvSpPr>
            <a:spLocks noGrp="1"/>
          </p:cNvSpPr>
          <p:nvPr>
            <p:ph type="title"/>
          </p:nvPr>
        </p:nvSpPr>
        <p:spPr/>
        <p:txBody>
          <a:bodyPr/>
          <a:lstStyle/>
          <a:p>
            <a:r>
              <a:rPr lang="en-GB" dirty="0"/>
              <a:t>Rachel McGrail</a:t>
            </a:r>
          </a:p>
        </p:txBody>
      </p:sp>
    </p:spTree>
    <p:extLst>
      <p:ext uri="{BB962C8B-B14F-4D97-AF65-F5344CB8AC3E}">
        <p14:creationId xmlns:p14="http://schemas.microsoft.com/office/powerpoint/2010/main" val="149885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a:t>Project background and objectives </a:t>
            </a:r>
          </a:p>
        </p:txBody>
      </p:sp>
      <p:grpSp>
        <p:nvGrpSpPr>
          <p:cNvPr id="5" name="Group 4"/>
          <p:cNvGrpSpPr/>
          <p:nvPr/>
        </p:nvGrpSpPr>
        <p:grpSpPr>
          <a:xfrm rot="16200000">
            <a:off x="4168073" y="2802465"/>
            <a:ext cx="3080182" cy="2426332"/>
            <a:chOff x="3568735" y="3991460"/>
            <a:chExt cx="2472613" cy="2472613"/>
          </a:xfrm>
          <a:solidFill>
            <a:schemeClr val="accent2"/>
          </a:solidFill>
        </p:grpSpPr>
        <p:sp>
          <p:nvSpPr>
            <p:cNvPr id="6" name="Freeform 5"/>
            <p:cNvSpPr/>
            <p:nvPr/>
          </p:nvSpPr>
          <p:spPr>
            <a:xfrm>
              <a:off x="5212429" y="5635154"/>
              <a:ext cx="828919" cy="828919"/>
            </a:xfrm>
            <a:custGeom>
              <a:avLst/>
              <a:gdLst>
                <a:gd name="connsiteX0" fmla="*/ 828919 w 828919"/>
                <a:gd name="connsiteY0" fmla="*/ 0 h 828919"/>
                <a:gd name="connsiteX1" fmla="*/ 828919 w 828919"/>
                <a:gd name="connsiteY1" fmla="*/ 575427 h 828919"/>
                <a:gd name="connsiteX2" fmla="*/ 575427 w 828919"/>
                <a:gd name="connsiteY2" fmla="*/ 828919 h 828919"/>
                <a:gd name="connsiteX3" fmla="*/ 0 w 828919"/>
                <a:gd name="connsiteY3" fmla="*/ 828919 h 828919"/>
                <a:gd name="connsiteX4" fmla="*/ 828919 w 828919"/>
                <a:gd name="connsiteY4" fmla="*/ 0 h 828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19" h="828919">
                  <a:moveTo>
                    <a:pt x="828919" y="0"/>
                  </a:moveTo>
                  <a:lnTo>
                    <a:pt x="828919" y="575427"/>
                  </a:lnTo>
                  <a:cubicBezTo>
                    <a:pt x="828919" y="715427"/>
                    <a:pt x="715427" y="828919"/>
                    <a:pt x="575427" y="828919"/>
                  </a:cubicBezTo>
                  <a:lnTo>
                    <a:pt x="0" y="828919"/>
                  </a:lnTo>
                  <a:cubicBezTo>
                    <a:pt x="0" y="371120"/>
                    <a:pt x="371120" y="0"/>
                    <a:pt x="828919" y="0"/>
                  </a:cubicBezTo>
                  <a:close/>
                </a:path>
              </a:pathLst>
            </a:custGeom>
            <a:solidFill>
              <a:schemeClr val="bg1"/>
            </a:solidFill>
            <a:ln w="9525">
              <a:noFill/>
            </a:ln>
            <a:effectLst>
              <a:outerShdw blurRad="762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 name="Freeform 6"/>
            <p:cNvSpPr/>
            <p:nvPr/>
          </p:nvSpPr>
          <p:spPr>
            <a:xfrm>
              <a:off x="3568735" y="3991460"/>
              <a:ext cx="2472612" cy="2472612"/>
            </a:xfrm>
            <a:custGeom>
              <a:avLst/>
              <a:gdLst>
                <a:gd name="connsiteX0" fmla="*/ 253492 w 2472612"/>
                <a:gd name="connsiteY0" fmla="*/ 0 h 2472612"/>
                <a:gd name="connsiteX1" fmla="*/ 2219120 w 2472612"/>
                <a:gd name="connsiteY1" fmla="*/ 0 h 2472612"/>
                <a:gd name="connsiteX2" fmla="*/ 2472612 w 2472612"/>
                <a:gd name="connsiteY2" fmla="*/ 253492 h 2472612"/>
                <a:gd name="connsiteX3" fmla="*/ 2472612 w 2472612"/>
                <a:gd name="connsiteY3" fmla="*/ 1643693 h 2472612"/>
                <a:gd name="connsiteX4" fmla="*/ 1643693 w 2472612"/>
                <a:gd name="connsiteY4" fmla="*/ 2472612 h 2472612"/>
                <a:gd name="connsiteX5" fmla="*/ 253492 w 2472612"/>
                <a:gd name="connsiteY5" fmla="*/ 2472612 h 2472612"/>
                <a:gd name="connsiteX6" fmla="*/ 0 w 2472612"/>
                <a:gd name="connsiteY6" fmla="*/ 2219120 h 2472612"/>
                <a:gd name="connsiteX7" fmla="*/ 0 w 2472612"/>
                <a:gd name="connsiteY7" fmla="*/ 253492 h 2472612"/>
                <a:gd name="connsiteX8" fmla="*/ 253492 w 2472612"/>
                <a:gd name="connsiteY8" fmla="*/ 0 h 247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612" h="2472612">
                  <a:moveTo>
                    <a:pt x="253492" y="0"/>
                  </a:moveTo>
                  <a:lnTo>
                    <a:pt x="2219120" y="0"/>
                  </a:lnTo>
                  <a:cubicBezTo>
                    <a:pt x="2359120" y="0"/>
                    <a:pt x="2472612" y="113492"/>
                    <a:pt x="2472612" y="253492"/>
                  </a:cubicBezTo>
                  <a:lnTo>
                    <a:pt x="2472612" y="1643693"/>
                  </a:lnTo>
                  <a:cubicBezTo>
                    <a:pt x="2014813" y="1643693"/>
                    <a:pt x="1643693" y="2014813"/>
                    <a:pt x="1643693" y="2472612"/>
                  </a:cubicBezTo>
                  <a:lnTo>
                    <a:pt x="253492" y="2472612"/>
                  </a:lnTo>
                  <a:cubicBezTo>
                    <a:pt x="113492" y="2472612"/>
                    <a:pt x="0" y="2359120"/>
                    <a:pt x="0" y="2219120"/>
                  </a:cubicBezTo>
                  <a:lnTo>
                    <a:pt x="0" y="253492"/>
                  </a:lnTo>
                  <a:cubicBezTo>
                    <a:pt x="0" y="113492"/>
                    <a:pt x="113492" y="0"/>
                    <a:pt x="253492" y="0"/>
                  </a:cubicBezTo>
                  <a:close/>
                </a:path>
              </a:pathLst>
            </a:custGeom>
            <a:solidFill>
              <a:schemeClr val="accent6"/>
            </a:solidFill>
            <a:ln w="57150">
              <a:solidFill>
                <a:schemeClr val="bg1"/>
              </a:solidFill>
            </a:ln>
            <a:effectLst>
              <a:outerShdw blurRad="139700" sx="101000" sy="101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grpSp>
      <p:sp>
        <p:nvSpPr>
          <p:cNvPr id="8" name="TextBox 7"/>
          <p:cNvSpPr txBox="1"/>
          <p:nvPr/>
        </p:nvSpPr>
        <p:spPr>
          <a:xfrm>
            <a:off x="4631690" y="3423962"/>
            <a:ext cx="2613685" cy="1706171"/>
          </a:xfrm>
          <a:prstGeom prst="rect">
            <a:avLst/>
          </a:prstGeom>
          <a:noFill/>
        </p:spPr>
        <p:txBody>
          <a:bodyPr wrap="square" lIns="36000" tIns="36000" rIns="648000" bIns="36000" rtlCol="0">
            <a:normAutofit/>
          </a:bodyPr>
          <a:lstStyle/>
          <a:p>
            <a:pPr defTabSz="914400"/>
            <a:r>
              <a:rPr lang="en-GB" sz="1200" dirty="0">
                <a:solidFill>
                  <a:srgbClr val="FFFFFF"/>
                </a:solidFill>
              </a:rPr>
              <a:t>Explore the experiences and impact of heat networks. Understand the perceived pros and cons of the system for consumers.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entury Gothic"/>
              <a:ea typeface="+mn-ea"/>
              <a:cs typeface="+mn-cs"/>
            </a:endParaRPr>
          </a:p>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9" name="Rectangle 8"/>
          <p:cNvSpPr/>
          <p:nvPr/>
        </p:nvSpPr>
        <p:spPr>
          <a:xfrm>
            <a:off x="4604783" y="2582510"/>
            <a:ext cx="1362974" cy="276999"/>
          </a:xfrm>
          <a:prstGeom prst="rect">
            <a:avLst/>
          </a:prstGeom>
        </p:spPr>
        <p:txBody>
          <a:bodyPr wrap="square">
            <a:spAutoFit/>
          </a:bodyPr>
          <a:lstStyle/>
          <a:p>
            <a:pPr marL="0" marR="0" lvl="0" indent="0" algn="l" defTabSz="779252"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entury Gothic"/>
                <a:ea typeface="+mn-ea"/>
                <a:cs typeface="+mn-cs"/>
              </a:rPr>
              <a:t>Experience </a:t>
            </a:r>
            <a:endParaRPr kumimoji="0" lang="en-GB" sz="1000" b="1" i="0" u="none" strike="noStrike" kern="1200" cap="none" spc="0" normalizeH="0" baseline="0" noProof="0" dirty="0">
              <a:ln>
                <a:noFill/>
              </a:ln>
              <a:solidFill>
                <a:srgbClr val="FFFFFF"/>
              </a:solidFill>
              <a:effectLst/>
              <a:uLnTx/>
              <a:uFillTx/>
              <a:latin typeface="Century Gothic"/>
              <a:ea typeface="+mn-ea"/>
              <a:cs typeface="+mn-cs"/>
            </a:endParaRPr>
          </a:p>
        </p:txBody>
      </p:sp>
      <p:grpSp>
        <p:nvGrpSpPr>
          <p:cNvPr id="10" name="Group 9"/>
          <p:cNvGrpSpPr/>
          <p:nvPr/>
        </p:nvGrpSpPr>
        <p:grpSpPr>
          <a:xfrm rot="16200000">
            <a:off x="6750266" y="2834347"/>
            <a:ext cx="3093864" cy="2348885"/>
            <a:chOff x="3568735" y="3991460"/>
            <a:chExt cx="2472613" cy="2472613"/>
          </a:xfrm>
          <a:solidFill>
            <a:schemeClr val="accent2"/>
          </a:solidFill>
        </p:grpSpPr>
        <p:sp>
          <p:nvSpPr>
            <p:cNvPr id="11" name="Freeform 10"/>
            <p:cNvSpPr/>
            <p:nvPr/>
          </p:nvSpPr>
          <p:spPr>
            <a:xfrm>
              <a:off x="5212429" y="5635154"/>
              <a:ext cx="828919" cy="828919"/>
            </a:xfrm>
            <a:custGeom>
              <a:avLst/>
              <a:gdLst>
                <a:gd name="connsiteX0" fmla="*/ 828919 w 828919"/>
                <a:gd name="connsiteY0" fmla="*/ 0 h 828919"/>
                <a:gd name="connsiteX1" fmla="*/ 828919 w 828919"/>
                <a:gd name="connsiteY1" fmla="*/ 575427 h 828919"/>
                <a:gd name="connsiteX2" fmla="*/ 575427 w 828919"/>
                <a:gd name="connsiteY2" fmla="*/ 828919 h 828919"/>
                <a:gd name="connsiteX3" fmla="*/ 0 w 828919"/>
                <a:gd name="connsiteY3" fmla="*/ 828919 h 828919"/>
                <a:gd name="connsiteX4" fmla="*/ 828919 w 828919"/>
                <a:gd name="connsiteY4" fmla="*/ 0 h 828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19" h="828919">
                  <a:moveTo>
                    <a:pt x="828919" y="0"/>
                  </a:moveTo>
                  <a:lnTo>
                    <a:pt x="828919" y="575427"/>
                  </a:lnTo>
                  <a:cubicBezTo>
                    <a:pt x="828919" y="715427"/>
                    <a:pt x="715427" y="828919"/>
                    <a:pt x="575427" y="828919"/>
                  </a:cubicBezTo>
                  <a:lnTo>
                    <a:pt x="0" y="828919"/>
                  </a:lnTo>
                  <a:cubicBezTo>
                    <a:pt x="0" y="371120"/>
                    <a:pt x="371120" y="0"/>
                    <a:pt x="828919" y="0"/>
                  </a:cubicBezTo>
                  <a:close/>
                </a:path>
              </a:pathLst>
            </a:custGeom>
            <a:solidFill>
              <a:schemeClr val="bg1"/>
            </a:solidFill>
            <a:ln w="9525">
              <a:noFill/>
            </a:ln>
            <a:effectLst>
              <a:outerShdw blurRad="762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 name="Freeform 11"/>
            <p:cNvSpPr/>
            <p:nvPr/>
          </p:nvSpPr>
          <p:spPr>
            <a:xfrm>
              <a:off x="3568735" y="3991460"/>
              <a:ext cx="2472612" cy="2472612"/>
            </a:xfrm>
            <a:custGeom>
              <a:avLst/>
              <a:gdLst>
                <a:gd name="connsiteX0" fmla="*/ 253492 w 2472612"/>
                <a:gd name="connsiteY0" fmla="*/ 0 h 2472612"/>
                <a:gd name="connsiteX1" fmla="*/ 2219120 w 2472612"/>
                <a:gd name="connsiteY1" fmla="*/ 0 h 2472612"/>
                <a:gd name="connsiteX2" fmla="*/ 2472612 w 2472612"/>
                <a:gd name="connsiteY2" fmla="*/ 253492 h 2472612"/>
                <a:gd name="connsiteX3" fmla="*/ 2472612 w 2472612"/>
                <a:gd name="connsiteY3" fmla="*/ 1643693 h 2472612"/>
                <a:gd name="connsiteX4" fmla="*/ 1643693 w 2472612"/>
                <a:gd name="connsiteY4" fmla="*/ 2472612 h 2472612"/>
                <a:gd name="connsiteX5" fmla="*/ 253492 w 2472612"/>
                <a:gd name="connsiteY5" fmla="*/ 2472612 h 2472612"/>
                <a:gd name="connsiteX6" fmla="*/ 0 w 2472612"/>
                <a:gd name="connsiteY6" fmla="*/ 2219120 h 2472612"/>
                <a:gd name="connsiteX7" fmla="*/ 0 w 2472612"/>
                <a:gd name="connsiteY7" fmla="*/ 253492 h 2472612"/>
                <a:gd name="connsiteX8" fmla="*/ 253492 w 2472612"/>
                <a:gd name="connsiteY8" fmla="*/ 0 h 247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612" h="2472612">
                  <a:moveTo>
                    <a:pt x="253492" y="0"/>
                  </a:moveTo>
                  <a:lnTo>
                    <a:pt x="2219120" y="0"/>
                  </a:lnTo>
                  <a:cubicBezTo>
                    <a:pt x="2359120" y="0"/>
                    <a:pt x="2472612" y="113492"/>
                    <a:pt x="2472612" y="253492"/>
                  </a:cubicBezTo>
                  <a:lnTo>
                    <a:pt x="2472612" y="1643693"/>
                  </a:lnTo>
                  <a:cubicBezTo>
                    <a:pt x="2014813" y="1643693"/>
                    <a:pt x="1643693" y="2014813"/>
                    <a:pt x="1643693" y="2472612"/>
                  </a:cubicBezTo>
                  <a:lnTo>
                    <a:pt x="253492" y="2472612"/>
                  </a:lnTo>
                  <a:cubicBezTo>
                    <a:pt x="113492" y="2472612"/>
                    <a:pt x="0" y="2359120"/>
                    <a:pt x="0" y="2219120"/>
                  </a:cubicBezTo>
                  <a:lnTo>
                    <a:pt x="0" y="253492"/>
                  </a:lnTo>
                  <a:cubicBezTo>
                    <a:pt x="0" y="113492"/>
                    <a:pt x="113492" y="0"/>
                    <a:pt x="253492" y="0"/>
                  </a:cubicBezTo>
                  <a:close/>
                </a:path>
              </a:pathLst>
            </a:custGeom>
            <a:solidFill>
              <a:schemeClr val="accent1"/>
            </a:solidFill>
            <a:ln w="57150">
              <a:solidFill>
                <a:schemeClr val="bg1"/>
              </a:solidFill>
            </a:ln>
            <a:effectLst>
              <a:outerShdw blurRad="139700" sx="101000" sy="101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grpSp>
      <p:sp>
        <p:nvSpPr>
          <p:cNvPr id="13" name="TextBox 12"/>
          <p:cNvSpPr txBox="1"/>
          <p:nvPr/>
        </p:nvSpPr>
        <p:spPr>
          <a:xfrm>
            <a:off x="7204361" y="3183217"/>
            <a:ext cx="2756515" cy="2424016"/>
          </a:xfrm>
          <a:prstGeom prst="rect">
            <a:avLst/>
          </a:prstGeom>
          <a:noFill/>
        </p:spPr>
        <p:txBody>
          <a:bodyPr wrap="square" lIns="36000" tIns="36000" rIns="648000" bIns="36000" rtlCol="0">
            <a:normAutofit fontScale="70000" lnSpcReduction="20000"/>
          </a:bodyPr>
          <a:lstStyle/>
          <a:p>
            <a:pPr lvl="0">
              <a:spcAft>
                <a:spcPts val="600"/>
              </a:spcAft>
              <a:defRPr/>
            </a:pPr>
            <a:r>
              <a:rPr lang="en-GB" sz="1600" dirty="0">
                <a:solidFill>
                  <a:srgbClr val="FFFFFF"/>
                </a:solidFill>
              </a:rPr>
              <a:t>In depth exploration of </a:t>
            </a:r>
            <a:br>
              <a:rPr lang="en-GB" sz="1600" dirty="0">
                <a:solidFill>
                  <a:srgbClr val="FFFFFF"/>
                </a:solidFill>
              </a:rPr>
            </a:br>
            <a:r>
              <a:rPr lang="en-GB" sz="1600" dirty="0">
                <a:solidFill>
                  <a:srgbClr val="FFFFFF"/>
                </a:solidFill>
              </a:rPr>
              <a:t>previous experience of </a:t>
            </a:r>
            <a:br>
              <a:rPr lang="en-GB" sz="1600" dirty="0">
                <a:solidFill>
                  <a:srgbClr val="FFFFFF"/>
                </a:solidFill>
              </a:rPr>
            </a:br>
            <a:r>
              <a:rPr lang="en-GB" sz="1600" dirty="0">
                <a:solidFill>
                  <a:srgbClr val="FFFFFF"/>
                </a:solidFill>
              </a:rPr>
              <a:t>complaint and/or awareness of complaints process:</a:t>
            </a:r>
          </a:p>
          <a:p>
            <a:pPr marL="285750" lvl="0" indent="-285750">
              <a:spcAft>
                <a:spcPts val="600"/>
              </a:spcAft>
              <a:buFont typeface="Arial" panose="020B0604020202020204" pitchFamily="34" charset="0"/>
              <a:buChar char="•"/>
              <a:defRPr/>
            </a:pPr>
            <a:r>
              <a:rPr lang="en-GB" sz="1600" dirty="0">
                <a:solidFill>
                  <a:srgbClr val="FFFFFF"/>
                </a:solidFill>
              </a:rPr>
              <a:t>are there reasons for complaint?</a:t>
            </a:r>
          </a:p>
          <a:p>
            <a:pPr marL="285750" lvl="0" indent="-285750">
              <a:spcAft>
                <a:spcPts val="600"/>
              </a:spcAft>
              <a:buFont typeface="Arial" panose="020B0604020202020204" pitchFamily="34" charset="0"/>
              <a:buChar char="•"/>
              <a:defRPr/>
            </a:pPr>
            <a:r>
              <a:rPr lang="en-GB" sz="1600" dirty="0">
                <a:solidFill>
                  <a:srgbClr val="FFFFFF"/>
                </a:solidFill>
              </a:rPr>
              <a:t>what is the experience of complaining like?</a:t>
            </a:r>
          </a:p>
          <a:p>
            <a:pPr marL="285750" lvl="0" indent="-285750">
              <a:spcAft>
                <a:spcPts val="600"/>
              </a:spcAft>
              <a:buFont typeface="Arial" panose="020B0604020202020204" pitchFamily="34" charset="0"/>
              <a:buChar char="•"/>
              <a:defRPr/>
            </a:pPr>
            <a:r>
              <a:rPr lang="en-GB" sz="1600" dirty="0">
                <a:solidFill>
                  <a:srgbClr val="FFFFFF"/>
                </a:solidFill>
              </a:rPr>
              <a:t>is contact solely with supplier or third party as well</a:t>
            </a:r>
          </a:p>
          <a:p>
            <a:pPr marL="285750" lvl="0" indent="-285750">
              <a:spcAft>
                <a:spcPts val="600"/>
              </a:spcAft>
              <a:buFont typeface="Arial" panose="020B0604020202020204" pitchFamily="34" charset="0"/>
              <a:buChar char="•"/>
              <a:defRPr/>
            </a:pPr>
            <a:r>
              <a:rPr lang="en-GB" sz="1600" dirty="0">
                <a:solidFill>
                  <a:srgbClr val="FFFFFF"/>
                </a:solidFill>
              </a:rPr>
              <a:t>awareness of any complaints procedure; support organisations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4" name="Rectangle 13"/>
          <p:cNvSpPr/>
          <p:nvPr/>
        </p:nvSpPr>
        <p:spPr>
          <a:xfrm>
            <a:off x="7204846" y="2596226"/>
            <a:ext cx="1173519" cy="461665"/>
          </a:xfrm>
          <a:prstGeom prst="rect">
            <a:avLst/>
          </a:prstGeom>
        </p:spPr>
        <p:txBody>
          <a:bodyPr wrap="square">
            <a:spAutoFit/>
          </a:bodyPr>
          <a:lstStyle/>
          <a:p>
            <a:pPr marL="0" marR="0" lvl="0" indent="0" algn="l" defTabSz="779252"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entury Gothic"/>
                <a:ea typeface="+mn-ea"/>
                <a:cs typeface="+mn-cs"/>
              </a:rPr>
              <a:t>Complaints Process</a:t>
            </a:r>
            <a:endParaRPr kumimoji="0" lang="en-GB" sz="1000" b="1" i="0" u="none" strike="noStrike" kern="1200" cap="none" spc="0" normalizeH="0" baseline="0" noProof="0" dirty="0">
              <a:ln>
                <a:noFill/>
              </a:ln>
              <a:solidFill>
                <a:srgbClr val="FFFFFF"/>
              </a:solidFill>
              <a:effectLst/>
              <a:uLnTx/>
              <a:uFillTx/>
              <a:latin typeface="Century Gothic"/>
              <a:ea typeface="+mn-ea"/>
              <a:cs typeface="+mn-cs"/>
            </a:endParaRPr>
          </a:p>
        </p:txBody>
      </p:sp>
      <p:grpSp>
        <p:nvGrpSpPr>
          <p:cNvPr id="15" name="Group 14"/>
          <p:cNvGrpSpPr/>
          <p:nvPr/>
        </p:nvGrpSpPr>
        <p:grpSpPr>
          <a:xfrm rot="16200000">
            <a:off x="9313089" y="2852626"/>
            <a:ext cx="3093864" cy="2312325"/>
            <a:chOff x="3568735" y="3991460"/>
            <a:chExt cx="2472613" cy="2472613"/>
          </a:xfrm>
          <a:solidFill>
            <a:schemeClr val="accent2"/>
          </a:solidFill>
        </p:grpSpPr>
        <p:sp>
          <p:nvSpPr>
            <p:cNvPr id="16" name="Freeform 15"/>
            <p:cNvSpPr/>
            <p:nvPr/>
          </p:nvSpPr>
          <p:spPr>
            <a:xfrm>
              <a:off x="5212429" y="5635154"/>
              <a:ext cx="828919" cy="828919"/>
            </a:xfrm>
            <a:custGeom>
              <a:avLst/>
              <a:gdLst>
                <a:gd name="connsiteX0" fmla="*/ 828919 w 828919"/>
                <a:gd name="connsiteY0" fmla="*/ 0 h 828919"/>
                <a:gd name="connsiteX1" fmla="*/ 828919 w 828919"/>
                <a:gd name="connsiteY1" fmla="*/ 575427 h 828919"/>
                <a:gd name="connsiteX2" fmla="*/ 575427 w 828919"/>
                <a:gd name="connsiteY2" fmla="*/ 828919 h 828919"/>
                <a:gd name="connsiteX3" fmla="*/ 0 w 828919"/>
                <a:gd name="connsiteY3" fmla="*/ 828919 h 828919"/>
                <a:gd name="connsiteX4" fmla="*/ 828919 w 828919"/>
                <a:gd name="connsiteY4" fmla="*/ 0 h 828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19" h="828919">
                  <a:moveTo>
                    <a:pt x="828919" y="0"/>
                  </a:moveTo>
                  <a:lnTo>
                    <a:pt x="828919" y="575427"/>
                  </a:lnTo>
                  <a:cubicBezTo>
                    <a:pt x="828919" y="715427"/>
                    <a:pt x="715427" y="828919"/>
                    <a:pt x="575427" y="828919"/>
                  </a:cubicBezTo>
                  <a:lnTo>
                    <a:pt x="0" y="828919"/>
                  </a:lnTo>
                  <a:cubicBezTo>
                    <a:pt x="0" y="371120"/>
                    <a:pt x="371120" y="0"/>
                    <a:pt x="828919" y="0"/>
                  </a:cubicBezTo>
                  <a:close/>
                </a:path>
              </a:pathLst>
            </a:custGeom>
            <a:solidFill>
              <a:schemeClr val="bg1"/>
            </a:solidFill>
            <a:ln w="9525">
              <a:noFill/>
            </a:ln>
            <a:effectLst>
              <a:outerShdw blurRad="762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7" name="Freeform 16"/>
            <p:cNvSpPr/>
            <p:nvPr/>
          </p:nvSpPr>
          <p:spPr>
            <a:xfrm>
              <a:off x="3568735" y="3991460"/>
              <a:ext cx="2472612" cy="2472612"/>
            </a:xfrm>
            <a:custGeom>
              <a:avLst/>
              <a:gdLst>
                <a:gd name="connsiteX0" fmla="*/ 253492 w 2472612"/>
                <a:gd name="connsiteY0" fmla="*/ 0 h 2472612"/>
                <a:gd name="connsiteX1" fmla="*/ 2219120 w 2472612"/>
                <a:gd name="connsiteY1" fmla="*/ 0 h 2472612"/>
                <a:gd name="connsiteX2" fmla="*/ 2472612 w 2472612"/>
                <a:gd name="connsiteY2" fmla="*/ 253492 h 2472612"/>
                <a:gd name="connsiteX3" fmla="*/ 2472612 w 2472612"/>
                <a:gd name="connsiteY3" fmla="*/ 1643693 h 2472612"/>
                <a:gd name="connsiteX4" fmla="*/ 1643693 w 2472612"/>
                <a:gd name="connsiteY4" fmla="*/ 2472612 h 2472612"/>
                <a:gd name="connsiteX5" fmla="*/ 253492 w 2472612"/>
                <a:gd name="connsiteY5" fmla="*/ 2472612 h 2472612"/>
                <a:gd name="connsiteX6" fmla="*/ 0 w 2472612"/>
                <a:gd name="connsiteY6" fmla="*/ 2219120 h 2472612"/>
                <a:gd name="connsiteX7" fmla="*/ 0 w 2472612"/>
                <a:gd name="connsiteY7" fmla="*/ 253492 h 2472612"/>
                <a:gd name="connsiteX8" fmla="*/ 253492 w 2472612"/>
                <a:gd name="connsiteY8" fmla="*/ 0 h 247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612" h="2472612">
                  <a:moveTo>
                    <a:pt x="253492" y="0"/>
                  </a:moveTo>
                  <a:lnTo>
                    <a:pt x="2219120" y="0"/>
                  </a:lnTo>
                  <a:cubicBezTo>
                    <a:pt x="2359120" y="0"/>
                    <a:pt x="2472612" y="113492"/>
                    <a:pt x="2472612" y="253492"/>
                  </a:cubicBezTo>
                  <a:lnTo>
                    <a:pt x="2472612" y="1643693"/>
                  </a:lnTo>
                  <a:cubicBezTo>
                    <a:pt x="2014813" y="1643693"/>
                    <a:pt x="1643693" y="2014813"/>
                    <a:pt x="1643693" y="2472612"/>
                  </a:cubicBezTo>
                  <a:lnTo>
                    <a:pt x="253492" y="2472612"/>
                  </a:lnTo>
                  <a:cubicBezTo>
                    <a:pt x="113492" y="2472612"/>
                    <a:pt x="0" y="2359120"/>
                    <a:pt x="0" y="2219120"/>
                  </a:cubicBezTo>
                  <a:lnTo>
                    <a:pt x="0" y="253492"/>
                  </a:lnTo>
                  <a:cubicBezTo>
                    <a:pt x="0" y="113492"/>
                    <a:pt x="113492" y="0"/>
                    <a:pt x="253492" y="0"/>
                  </a:cubicBezTo>
                  <a:close/>
                </a:path>
              </a:pathLst>
            </a:custGeom>
            <a:solidFill>
              <a:schemeClr val="accent2"/>
            </a:solidFill>
            <a:ln w="57150">
              <a:solidFill>
                <a:schemeClr val="bg1"/>
              </a:solidFill>
            </a:ln>
            <a:effectLst>
              <a:outerShdw blurRad="139700" sx="101000" sy="101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grpSp>
      <p:sp>
        <p:nvSpPr>
          <p:cNvPr id="18" name="TextBox 17"/>
          <p:cNvSpPr txBox="1"/>
          <p:nvPr/>
        </p:nvSpPr>
        <p:spPr>
          <a:xfrm>
            <a:off x="9777475" y="3256560"/>
            <a:ext cx="2613685" cy="1706171"/>
          </a:xfrm>
          <a:prstGeom prst="rect">
            <a:avLst/>
          </a:prstGeom>
          <a:noFill/>
        </p:spPr>
        <p:txBody>
          <a:bodyPr wrap="square" lIns="36000" tIns="36000" rIns="648000" bIns="36000" rtlCol="0">
            <a:normAutofit/>
          </a:bodyPr>
          <a:lstStyle/>
          <a:p>
            <a:pPr lvl="0">
              <a:spcAft>
                <a:spcPts val="600"/>
              </a:spcAft>
              <a:defRPr/>
            </a:pPr>
            <a:r>
              <a:rPr lang="en-GB" sz="1200" dirty="0">
                <a:solidFill>
                  <a:srgbClr val="FFFFFF"/>
                </a:solidFill>
              </a:rPr>
              <a:t>What does the ‘perfect’ example of consumer protection look like?</a:t>
            </a:r>
          </a:p>
          <a:p>
            <a:pPr marL="285750" lvl="0" indent="-285750">
              <a:spcAft>
                <a:spcPts val="600"/>
              </a:spcAft>
              <a:buFont typeface="Arial" panose="020B0604020202020204" pitchFamily="34" charset="0"/>
              <a:buChar char="•"/>
              <a:defRPr/>
            </a:pPr>
            <a:r>
              <a:rPr lang="en-GB" sz="1200" dirty="0">
                <a:solidFill>
                  <a:srgbClr val="FFFFFF"/>
                </a:solidFill>
              </a:rPr>
              <a:t>awareness</a:t>
            </a:r>
          </a:p>
          <a:p>
            <a:pPr marL="285750" lvl="0" indent="-285750">
              <a:spcAft>
                <a:spcPts val="600"/>
              </a:spcAft>
              <a:buFont typeface="Arial" panose="020B0604020202020204" pitchFamily="34" charset="0"/>
              <a:buChar char="•"/>
              <a:defRPr/>
            </a:pPr>
            <a:r>
              <a:rPr lang="en-GB" sz="1200" dirty="0">
                <a:solidFill>
                  <a:srgbClr val="FFFFFF"/>
                </a:solidFill>
              </a:rPr>
              <a:t>access</a:t>
            </a:r>
          </a:p>
          <a:p>
            <a:pPr marL="285750" lvl="0" indent="-285750">
              <a:spcAft>
                <a:spcPts val="600"/>
              </a:spcAft>
              <a:buFont typeface="Arial" panose="020B0604020202020204" pitchFamily="34" charset="0"/>
              <a:buChar char="•"/>
              <a:defRPr/>
            </a:pPr>
            <a:r>
              <a:rPr lang="en-GB" sz="1200" dirty="0">
                <a:solidFill>
                  <a:srgbClr val="FFFFFF"/>
                </a:solidFill>
              </a:rPr>
              <a:t>attributes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entury Gothic"/>
              <a:ea typeface="+mn-ea"/>
              <a:cs typeface="+mn-cs"/>
            </a:endParaRPr>
          </a:p>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9" name="Rectangle 18"/>
          <p:cNvSpPr/>
          <p:nvPr/>
        </p:nvSpPr>
        <p:spPr>
          <a:xfrm>
            <a:off x="9803514" y="2539958"/>
            <a:ext cx="1173519" cy="461665"/>
          </a:xfrm>
          <a:prstGeom prst="rect">
            <a:avLst/>
          </a:prstGeom>
        </p:spPr>
        <p:txBody>
          <a:bodyPr wrap="square">
            <a:spAutoFit/>
          </a:bodyPr>
          <a:lstStyle/>
          <a:p>
            <a:pPr marL="0" marR="0" lvl="0" indent="0" algn="l" defTabSz="779252"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entury Gothic"/>
                <a:ea typeface="+mn-ea"/>
                <a:cs typeface="+mn-cs"/>
              </a:rPr>
              <a:t>Perceptions of protection</a:t>
            </a:r>
            <a:r>
              <a:rPr kumimoji="0" lang="en-GB" sz="1200" b="1" i="0" u="none" strike="noStrike" kern="1200" cap="none" spc="0" normalizeH="0" noProof="0" dirty="0">
                <a:ln>
                  <a:noFill/>
                </a:ln>
                <a:solidFill>
                  <a:srgbClr val="FFFFFF"/>
                </a:solidFill>
                <a:effectLst/>
                <a:uLnTx/>
                <a:uFillTx/>
                <a:latin typeface="Century Gothic"/>
                <a:ea typeface="+mn-ea"/>
                <a:cs typeface="+mn-cs"/>
              </a:rPr>
              <a:t> </a:t>
            </a:r>
            <a:endParaRPr kumimoji="0" lang="en-GB" sz="10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0" name="Rectangle 19"/>
          <p:cNvSpPr/>
          <p:nvPr/>
        </p:nvSpPr>
        <p:spPr>
          <a:xfrm>
            <a:off x="312519" y="1472928"/>
            <a:ext cx="3881786" cy="4546872"/>
          </a:xfrm>
          <a:prstGeom prst="rect">
            <a:avLst/>
          </a:prstGeom>
          <a:solidFill>
            <a:srgbClr val="F9F9F9"/>
          </a:solidFill>
          <a:ln w="57150">
            <a:solidFill>
              <a:schemeClr val="bg1"/>
            </a:solidFill>
          </a:ln>
          <a:effectLst>
            <a:outerShdw blurRad="635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dirty="0"/>
          </a:p>
          <a:p>
            <a:endParaRPr lang="en-GB" sz="1100" dirty="0"/>
          </a:p>
          <a:p>
            <a:r>
              <a:rPr lang="en-GB" sz="1100" dirty="0"/>
              <a:t>The system of Heat Networks, where heat is delivered directly to homes rather than being converted at property, has seen significant growth and is intended by Government to grow even further with its offer of a more sustainable method of largescale heat delivery.</a:t>
            </a:r>
          </a:p>
          <a:p>
            <a:r>
              <a:rPr lang="en-GB" sz="1100" dirty="0"/>
              <a:t>As an unregulated market however, there are concerns about protections for consumers in relation to:</a:t>
            </a:r>
          </a:p>
          <a:p>
            <a:endParaRPr lang="en-GB" sz="1100" dirty="0"/>
          </a:p>
          <a:p>
            <a:pPr marL="285750" indent="-285750">
              <a:spcBef>
                <a:spcPts val="600"/>
              </a:spcBef>
              <a:buFont typeface="Arial" panose="020B0604020202020204" pitchFamily="34" charset="0"/>
              <a:buChar char="•"/>
            </a:pPr>
            <a:r>
              <a:rPr lang="en-GB" sz="1100" dirty="0"/>
              <a:t>Inability to switch supplier</a:t>
            </a:r>
          </a:p>
          <a:p>
            <a:pPr marL="285750" indent="-285750">
              <a:spcBef>
                <a:spcPts val="600"/>
              </a:spcBef>
              <a:buFont typeface="Arial" panose="020B0604020202020204" pitchFamily="34" charset="0"/>
              <a:buChar char="•"/>
            </a:pPr>
            <a:r>
              <a:rPr lang="en-GB" sz="1100" dirty="0"/>
              <a:t>Billing levels</a:t>
            </a:r>
          </a:p>
          <a:p>
            <a:pPr marL="285750" indent="-285750">
              <a:spcBef>
                <a:spcPts val="600"/>
              </a:spcBef>
              <a:buFont typeface="Arial" panose="020B0604020202020204" pitchFamily="34" charset="0"/>
              <a:buChar char="•"/>
            </a:pPr>
            <a:r>
              <a:rPr lang="en-GB" sz="1100" dirty="0"/>
              <a:t>Limited consumer market power due to monopoly state of delivery</a:t>
            </a:r>
          </a:p>
          <a:p>
            <a:pPr>
              <a:spcBef>
                <a:spcPts val="600"/>
              </a:spcBef>
            </a:pPr>
            <a:endParaRPr lang="en-GB" sz="1100" dirty="0"/>
          </a:p>
          <a:p>
            <a:r>
              <a:rPr lang="en-GB" sz="1100" dirty="0"/>
              <a:t>Citizens Advice is already part of the debate on customer protections and regulation for the Heat Network sector but rightly wishes to explore the perceptions of consumers directly. Such consultation will provide Citizens Advice with reliable evidence on which to base its discussions with working groups. </a:t>
            </a:r>
          </a:p>
        </p:txBody>
      </p:sp>
      <p:sp>
        <p:nvSpPr>
          <p:cNvPr id="24" name="Rectangle 23"/>
          <p:cNvSpPr/>
          <p:nvPr/>
        </p:nvSpPr>
        <p:spPr>
          <a:xfrm>
            <a:off x="6003961" y="2490600"/>
            <a:ext cx="798022" cy="48825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2C2FF"/>
                </a:solidFill>
                <a:effectLst/>
                <a:uLnTx/>
                <a:uFillTx/>
                <a:latin typeface="Century Gothic"/>
                <a:ea typeface="+mn-ea"/>
                <a:cs typeface="+mn-cs"/>
              </a:rPr>
              <a:t>1</a:t>
            </a:r>
          </a:p>
        </p:txBody>
      </p:sp>
      <p:sp>
        <p:nvSpPr>
          <p:cNvPr id="25" name="Rectangle 24"/>
          <p:cNvSpPr/>
          <p:nvPr/>
        </p:nvSpPr>
        <p:spPr>
          <a:xfrm>
            <a:off x="8640777" y="2513370"/>
            <a:ext cx="798022" cy="48825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8CC63F"/>
                </a:solidFill>
                <a:effectLst/>
                <a:uLnTx/>
                <a:uFillTx/>
                <a:latin typeface="Century Gothic"/>
                <a:ea typeface="+mn-ea"/>
                <a:cs typeface="+mn-cs"/>
              </a:rPr>
              <a:t>2</a:t>
            </a:r>
          </a:p>
        </p:txBody>
      </p:sp>
      <p:sp>
        <p:nvSpPr>
          <p:cNvPr id="26" name="Rectangle 25"/>
          <p:cNvSpPr/>
          <p:nvPr/>
        </p:nvSpPr>
        <p:spPr>
          <a:xfrm>
            <a:off x="11195571" y="2490600"/>
            <a:ext cx="798022" cy="48825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BE2977"/>
                </a:solidFill>
                <a:effectLst/>
                <a:uLnTx/>
                <a:uFillTx/>
                <a:latin typeface="Century Gothic"/>
                <a:ea typeface="+mn-ea"/>
                <a:cs typeface="+mn-cs"/>
              </a:rPr>
              <a:t>3</a:t>
            </a:r>
          </a:p>
        </p:txBody>
      </p:sp>
      <p:sp>
        <p:nvSpPr>
          <p:cNvPr id="3" name="Rectangle 2"/>
          <p:cNvSpPr/>
          <p:nvPr/>
        </p:nvSpPr>
        <p:spPr>
          <a:xfrm>
            <a:off x="848256" y="1523432"/>
            <a:ext cx="2810312" cy="4430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60859"/>
                </a:solidFill>
                <a:effectLst/>
                <a:uLnTx/>
                <a:uFillTx/>
                <a:latin typeface="Century Gothic"/>
              </a:rPr>
              <a:t>Project </a:t>
            </a:r>
            <a:r>
              <a:rPr lang="en-GB" sz="1800" b="1" dirty="0">
                <a:solidFill>
                  <a:srgbClr val="260859"/>
                </a:solidFill>
                <a:latin typeface="Century Gothic"/>
              </a:rPr>
              <a:t>Background </a:t>
            </a:r>
            <a:endParaRPr kumimoji="0" lang="en-GB" sz="1800" b="1" i="0" u="none" strike="noStrike" kern="1200" cap="none" spc="0" normalizeH="0" baseline="0" noProof="0" dirty="0">
              <a:ln>
                <a:noFill/>
              </a:ln>
              <a:solidFill>
                <a:srgbClr val="260859"/>
              </a:solidFill>
              <a:effectLst/>
              <a:uLnTx/>
              <a:uFillTx/>
              <a:latin typeface="Century Gothic"/>
            </a:endParaRPr>
          </a:p>
        </p:txBody>
      </p:sp>
      <p:sp>
        <p:nvSpPr>
          <p:cNvPr id="28" name="Rectangle 27"/>
          <p:cNvSpPr/>
          <p:nvPr/>
        </p:nvSpPr>
        <p:spPr>
          <a:xfrm>
            <a:off x="6432504" y="1468060"/>
            <a:ext cx="3729386" cy="586123"/>
          </a:xfrm>
          <a:prstGeom prst="rect">
            <a:avLst/>
          </a:prstGeom>
          <a:solidFill>
            <a:srgbClr val="F9F9F9"/>
          </a:solidFill>
          <a:ln w="57150">
            <a:solidFill>
              <a:schemeClr val="bg1"/>
            </a:solidFill>
          </a:ln>
          <a:effectLst>
            <a:outerShdw blurRad="635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800" b="1" dirty="0">
                <a:solidFill>
                  <a:srgbClr val="260859"/>
                </a:solidFill>
              </a:rPr>
              <a:t>Project Objectives </a:t>
            </a:r>
          </a:p>
        </p:txBody>
      </p:sp>
    </p:spTree>
    <p:extLst>
      <p:ext uri="{BB962C8B-B14F-4D97-AF65-F5344CB8AC3E}">
        <p14:creationId xmlns:p14="http://schemas.microsoft.com/office/powerpoint/2010/main" val="298386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8" grpId="0"/>
      <p:bldP spid="19" grpId="0"/>
      <p:bldP spid="24" grpId="0"/>
      <p:bldP spid="25" grpId="0"/>
      <p:bldP spid="26"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9787" y="1222625"/>
            <a:ext cx="5294313" cy="5013786"/>
          </a:xfrm>
        </p:spPr>
        <p:txBody>
          <a:bodyPr>
            <a:normAutofit/>
          </a:bodyPr>
          <a:lstStyle/>
          <a:p>
            <a:r>
              <a:rPr lang="en-GB" dirty="0"/>
              <a:t>Future Thinking takes a consultative approach to market research with commercial focus driving everything we do. That’s why we focus our attention on the three key areas that drive competitive advantage: Launch, Communicate, Experience.</a:t>
            </a:r>
          </a:p>
          <a:p>
            <a:r>
              <a:rPr lang="en-GB" dirty="0"/>
              <a:t>We’re a global company of researchers, </a:t>
            </a:r>
            <a:r>
              <a:rPr lang="en-GB" dirty="0" err="1"/>
              <a:t>marketeers</a:t>
            </a:r>
            <a:r>
              <a:rPr lang="en-GB" dirty="0"/>
              <a:t>, statisticians, strategists, innovators, creatives and industry experts, integrating </a:t>
            </a:r>
            <a:r>
              <a:rPr lang="en-GB" dirty="0" err="1"/>
              <a:t>qual</a:t>
            </a:r>
            <a:r>
              <a:rPr lang="en-GB" dirty="0"/>
              <a:t>, quant and analytics through the latest technologies, to deliver research that engages audiences and drives action.</a:t>
            </a:r>
          </a:p>
          <a:p>
            <a:r>
              <a:rPr lang="en-GB" dirty="0"/>
              <a:t>Our mission is to deliver consumer and business insights that tells stories, inspires action and travels within an organisation, long after the debrief.</a:t>
            </a:r>
          </a:p>
        </p:txBody>
      </p:sp>
      <p:sp>
        <p:nvSpPr>
          <p:cNvPr id="4" name="Text Placeholder 3"/>
          <p:cNvSpPr>
            <a:spLocks noGrp="1"/>
          </p:cNvSpPr>
          <p:nvPr>
            <p:ph type="body" sz="quarter" idx="12"/>
          </p:nvPr>
        </p:nvSpPr>
        <p:spPr>
          <a:xfrm>
            <a:off x="6770688" y="1151453"/>
            <a:ext cx="4581525" cy="2413677"/>
          </a:xfrm>
        </p:spPr>
        <p:txBody>
          <a:bodyPr/>
          <a:lstStyle/>
          <a:p>
            <a:pPr>
              <a:spcBef>
                <a:spcPts val="0"/>
              </a:spcBef>
              <a:spcAft>
                <a:spcPts val="0"/>
              </a:spcAft>
            </a:pPr>
            <a:r>
              <a:rPr lang="en-GB" dirty="0"/>
              <a:t>London</a:t>
            </a:r>
          </a:p>
          <a:p>
            <a:pPr>
              <a:spcBef>
                <a:spcPts val="0"/>
              </a:spcBef>
              <a:spcAft>
                <a:spcPts val="0"/>
              </a:spcAft>
            </a:pPr>
            <a:r>
              <a:rPr lang="en-GB" dirty="0" err="1"/>
              <a:t>Laystall</a:t>
            </a:r>
            <a:r>
              <a:rPr lang="en-GB" dirty="0"/>
              <a:t> House</a:t>
            </a:r>
          </a:p>
          <a:p>
            <a:pPr>
              <a:spcBef>
                <a:spcPts val="0"/>
              </a:spcBef>
              <a:spcAft>
                <a:spcPts val="0"/>
              </a:spcAft>
            </a:pPr>
            <a:r>
              <a:rPr lang="en-GB" dirty="0"/>
              <a:t>8 Rosebery Avenue</a:t>
            </a:r>
          </a:p>
          <a:p>
            <a:pPr>
              <a:spcBef>
                <a:spcPts val="0"/>
              </a:spcBef>
              <a:spcAft>
                <a:spcPts val="0"/>
              </a:spcAft>
            </a:pPr>
            <a:r>
              <a:rPr lang="en-GB" dirty="0"/>
              <a:t>London, EC1R 4TD, UK</a:t>
            </a:r>
          </a:p>
        </p:txBody>
      </p:sp>
      <p:sp>
        <p:nvSpPr>
          <p:cNvPr id="6" name="Rectangle 5"/>
          <p:cNvSpPr/>
          <p:nvPr/>
        </p:nvSpPr>
        <p:spPr>
          <a:xfrm>
            <a:off x="6770687" y="5464758"/>
            <a:ext cx="4581526" cy="553998"/>
          </a:xfrm>
          <a:prstGeom prst="rect">
            <a:avLst/>
          </a:prstGeom>
        </p:spPr>
        <p:txBody>
          <a:bodyPr wrap="square">
            <a:spAutoFit/>
          </a:bodyPr>
          <a:lstStyle/>
          <a:p>
            <a:pPr marL="0" lvl="2"/>
            <a:r>
              <a:rPr lang="en-GB" dirty="0">
                <a:solidFill>
                  <a:schemeClr val="bg1"/>
                </a:solidFill>
              </a:rPr>
              <a:t>visit: www.futurethinking.com or </a:t>
            </a:r>
            <a:br>
              <a:rPr lang="en-GB" dirty="0">
                <a:solidFill>
                  <a:schemeClr val="bg1"/>
                </a:solidFill>
              </a:rPr>
            </a:br>
            <a:r>
              <a:rPr lang="en-GB" dirty="0">
                <a:solidFill>
                  <a:schemeClr val="bg1"/>
                </a:solidFill>
              </a:rPr>
              <a:t>follow us on Twitter: @</a:t>
            </a:r>
            <a:r>
              <a:rPr lang="en-GB" dirty="0" err="1">
                <a:solidFill>
                  <a:schemeClr val="bg1"/>
                </a:solidFill>
              </a:rPr>
              <a:t>FutureThinkHQ</a:t>
            </a:r>
            <a:endParaRPr lang="en-GB" dirty="0">
              <a:solidFill>
                <a:schemeClr val="bg1"/>
              </a:solidFill>
            </a:endParaRPr>
          </a:p>
        </p:txBody>
      </p:sp>
      <p:sp>
        <p:nvSpPr>
          <p:cNvPr id="5" name="Text Placeholder 3"/>
          <p:cNvSpPr txBox="1">
            <a:spLocks/>
          </p:cNvSpPr>
          <p:nvPr/>
        </p:nvSpPr>
        <p:spPr>
          <a:xfrm>
            <a:off x="12312466" y="1151453"/>
            <a:ext cx="4581525" cy="2413677"/>
          </a:xfrm>
          <a:prstGeom prst="rect">
            <a:avLst/>
          </a:prstGeom>
        </p:spPr>
        <p:txBody>
          <a:bodyPr vert="horz" lIns="91440" tIns="45720" rIns="91440" bIns="252000" rtlCol="0" anchor="b">
            <a:normAutofit/>
          </a:bodyPr>
          <a:lstStyle>
            <a:lvl1pPr marL="0" indent="0" algn="l" defTabSz="779252" rtl="0" eaLnBrk="1" latinLnBrk="0" hangingPunct="1">
              <a:spcBef>
                <a:spcPct val="20000"/>
              </a:spcBef>
              <a:spcAft>
                <a:spcPts val="1800"/>
              </a:spcAft>
              <a:buFont typeface="Arial" pitchFamily="34" charset="0"/>
              <a:buNone/>
              <a:defRPr sz="2000" kern="1200">
                <a:solidFill>
                  <a:schemeClr val="bg1"/>
                </a:solidFill>
                <a:latin typeface="+mn-lt"/>
                <a:ea typeface="+mn-ea"/>
                <a:cs typeface="+mn-cs"/>
              </a:defRPr>
            </a:lvl1pPr>
            <a:lvl2pPr marL="0" indent="0" algn="l" defTabSz="779252" rtl="0" eaLnBrk="1" latinLnBrk="0" hangingPunct="1">
              <a:spcBef>
                <a:spcPct val="20000"/>
              </a:spcBef>
              <a:buFont typeface="Arial" pitchFamily="34" charset="0"/>
              <a:buNone/>
              <a:defRPr sz="1800" kern="1200">
                <a:solidFill>
                  <a:schemeClr val="bg1"/>
                </a:solidFill>
                <a:latin typeface="+mn-lt"/>
                <a:ea typeface="+mn-ea"/>
                <a:cs typeface="+mn-cs"/>
              </a:defRPr>
            </a:lvl2pPr>
            <a:lvl3pPr marL="0" indent="0" algn="l" defTabSz="779252" rtl="0" eaLnBrk="1" latinLnBrk="0" hangingPunct="1">
              <a:spcBef>
                <a:spcPts val="1200"/>
              </a:spcBef>
              <a:buFont typeface="Arial" pitchFamily="34" charset="0"/>
              <a:buNone/>
              <a:defRPr sz="1600" b="1" kern="1200">
                <a:solidFill>
                  <a:schemeClr val="bg1"/>
                </a:solidFill>
                <a:latin typeface="+mn-lt"/>
                <a:ea typeface="+mn-ea"/>
                <a:cs typeface="+mn-cs"/>
              </a:defRPr>
            </a:lvl3pPr>
            <a:lvl4pPr marL="0" indent="0" algn="l" defTabSz="779252" rtl="0" eaLnBrk="1" latinLnBrk="0" hangingPunct="1">
              <a:spcBef>
                <a:spcPct val="20000"/>
              </a:spcBef>
              <a:buFont typeface="Arial" pitchFamily="34" charset="0"/>
              <a:buNone/>
              <a:defRPr sz="1200" kern="1200">
                <a:solidFill>
                  <a:schemeClr val="bg1"/>
                </a:solidFill>
                <a:latin typeface="+mn-lt"/>
                <a:ea typeface="+mn-ea"/>
                <a:cs typeface="+mn-cs"/>
              </a:defRPr>
            </a:lvl4pPr>
            <a:lvl5pPr marL="0" indent="0" algn="l" defTabSz="779252" rtl="0" eaLnBrk="1" latinLnBrk="0" hangingPunct="1">
              <a:spcBef>
                <a:spcPct val="20000"/>
              </a:spcBef>
              <a:buFont typeface="Arial" pitchFamily="34" charset="0"/>
              <a:buNone/>
              <a:defRPr sz="1200" i="1" kern="1200">
                <a:solidFill>
                  <a:schemeClr val="bg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spcBef>
                <a:spcPts val="0"/>
              </a:spcBef>
              <a:spcAft>
                <a:spcPts val="0"/>
              </a:spcAft>
            </a:pPr>
            <a:r>
              <a:rPr lang="en-GB" dirty="0"/>
              <a:t>Latimer House</a:t>
            </a:r>
          </a:p>
          <a:p>
            <a:pPr>
              <a:spcBef>
                <a:spcPts val="0"/>
              </a:spcBef>
              <a:spcAft>
                <a:spcPts val="0"/>
              </a:spcAft>
            </a:pPr>
            <a:r>
              <a:rPr lang="en-GB" dirty="0"/>
              <a:t>Langford Business Park</a:t>
            </a:r>
          </a:p>
          <a:p>
            <a:pPr>
              <a:spcBef>
                <a:spcPts val="0"/>
              </a:spcBef>
              <a:spcAft>
                <a:spcPts val="0"/>
              </a:spcAft>
            </a:pPr>
            <a:r>
              <a:rPr lang="en-GB" dirty="0"/>
              <a:t>Kidlington, OX5 1GG, UK</a:t>
            </a:r>
          </a:p>
        </p:txBody>
      </p:sp>
      <p:sp>
        <p:nvSpPr>
          <p:cNvPr id="7" name="Text Placeholder 3"/>
          <p:cNvSpPr txBox="1">
            <a:spLocks/>
          </p:cNvSpPr>
          <p:nvPr/>
        </p:nvSpPr>
        <p:spPr>
          <a:xfrm>
            <a:off x="12312466" y="3608302"/>
            <a:ext cx="4581525" cy="2413677"/>
          </a:xfrm>
          <a:prstGeom prst="rect">
            <a:avLst/>
          </a:prstGeom>
        </p:spPr>
        <p:txBody>
          <a:bodyPr vert="horz" lIns="91440" tIns="45720" rIns="91440" bIns="252000" rtlCol="0" anchor="b">
            <a:normAutofit/>
          </a:bodyPr>
          <a:lstStyle>
            <a:lvl1pPr marL="0" indent="0" algn="l" defTabSz="779252" rtl="0" eaLnBrk="1" latinLnBrk="0" hangingPunct="1">
              <a:spcBef>
                <a:spcPct val="20000"/>
              </a:spcBef>
              <a:spcAft>
                <a:spcPts val="1800"/>
              </a:spcAft>
              <a:buFont typeface="Arial" pitchFamily="34" charset="0"/>
              <a:buNone/>
              <a:defRPr sz="2000" kern="1200">
                <a:solidFill>
                  <a:schemeClr val="bg1"/>
                </a:solidFill>
                <a:latin typeface="+mn-lt"/>
                <a:ea typeface="+mn-ea"/>
                <a:cs typeface="+mn-cs"/>
              </a:defRPr>
            </a:lvl1pPr>
            <a:lvl2pPr marL="0" indent="0" algn="l" defTabSz="779252" rtl="0" eaLnBrk="1" latinLnBrk="0" hangingPunct="1">
              <a:spcBef>
                <a:spcPct val="20000"/>
              </a:spcBef>
              <a:buFont typeface="Arial" pitchFamily="34" charset="0"/>
              <a:buNone/>
              <a:defRPr sz="1800" kern="1200">
                <a:solidFill>
                  <a:schemeClr val="bg1"/>
                </a:solidFill>
                <a:latin typeface="+mn-lt"/>
                <a:ea typeface="+mn-ea"/>
                <a:cs typeface="+mn-cs"/>
              </a:defRPr>
            </a:lvl2pPr>
            <a:lvl3pPr marL="0" indent="0" algn="l" defTabSz="779252" rtl="0" eaLnBrk="1" latinLnBrk="0" hangingPunct="1">
              <a:spcBef>
                <a:spcPts val="1200"/>
              </a:spcBef>
              <a:buFont typeface="Arial" pitchFamily="34" charset="0"/>
              <a:buNone/>
              <a:defRPr sz="1600" b="1" kern="1200">
                <a:solidFill>
                  <a:schemeClr val="bg1"/>
                </a:solidFill>
                <a:latin typeface="+mn-lt"/>
                <a:ea typeface="+mn-ea"/>
                <a:cs typeface="+mn-cs"/>
              </a:defRPr>
            </a:lvl3pPr>
            <a:lvl4pPr marL="0" indent="0" algn="l" defTabSz="779252" rtl="0" eaLnBrk="1" latinLnBrk="0" hangingPunct="1">
              <a:spcBef>
                <a:spcPct val="20000"/>
              </a:spcBef>
              <a:buFont typeface="Arial" pitchFamily="34" charset="0"/>
              <a:buNone/>
              <a:defRPr sz="1200" kern="1200">
                <a:solidFill>
                  <a:schemeClr val="bg1"/>
                </a:solidFill>
                <a:latin typeface="+mn-lt"/>
                <a:ea typeface="+mn-ea"/>
                <a:cs typeface="+mn-cs"/>
              </a:defRPr>
            </a:lvl4pPr>
            <a:lvl5pPr marL="0" indent="0" algn="l" defTabSz="779252" rtl="0" eaLnBrk="1" latinLnBrk="0" hangingPunct="1">
              <a:spcBef>
                <a:spcPct val="20000"/>
              </a:spcBef>
              <a:buFont typeface="Arial" pitchFamily="34" charset="0"/>
              <a:buNone/>
              <a:defRPr sz="1200" i="1" kern="1200">
                <a:solidFill>
                  <a:schemeClr val="bg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a:spcBef>
                <a:spcPts val="0"/>
              </a:spcBef>
              <a:spcAft>
                <a:spcPts val="0"/>
              </a:spcAft>
            </a:pPr>
            <a:r>
              <a:rPr lang="en-GB" dirty="0"/>
              <a:t>123 rue St </a:t>
            </a:r>
            <a:r>
              <a:rPr lang="en-GB" dirty="0" err="1"/>
              <a:t>Lazare</a:t>
            </a:r>
            <a:endParaRPr lang="en-GB" dirty="0"/>
          </a:p>
          <a:p>
            <a:pPr>
              <a:spcBef>
                <a:spcPts val="0"/>
              </a:spcBef>
              <a:spcAft>
                <a:spcPts val="0"/>
              </a:spcAft>
            </a:pPr>
            <a:r>
              <a:rPr lang="en-GB" dirty="0"/>
              <a:t>75008</a:t>
            </a:r>
          </a:p>
          <a:p>
            <a:pPr>
              <a:spcBef>
                <a:spcPts val="0"/>
              </a:spcBef>
              <a:spcAft>
                <a:spcPts val="0"/>
              </a:spcAft>
            </a:pPr>
            <a:r>
              <a:rPr lang="en-GB" dirty="0"/>
              <a:t>Paris, France</a:t>
            </a:r>
          </a:p>
        </p:txBody>
      </p:sp>
    </p:spTree>
    <p:extLst>
      <p:ext uri="{BB962C8B-B14F-4D97-AF65-F5344CB8AC3E}">
        <p14:creationId xmlns:p14="http://schemas.microsoft.com/office/powerpoint/2010/main" val="148896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77DBD2AA-114E-4AD1-B234-C7E06417C1B6}"/>
              </a:ext>
            </a:extLst>
          </p:cNvPr>
          <p:cNvSpPr/>
          <p:nvPr/>
        </p:nvSpPr>
        <p:spPr>
          <a:xfrm>
            <a:off x="9754718" y="4491483"/>
            <a:ext cx="1956220" cy="824015"/>
          </a:xfrm>
          <a:prstGeom prst="rect">
            <a:avLst/>
          </a:prstGeom>
          <a:solidFill>
            <a:srgbClr val="F9F9F9"/>
          </a:solidFill>
          <a:ln w="57150">
            <a:solidFill>
              <a:schemeClr val="bg1"/>
            </a:solidFill>
          </a:ln>
          <a:effectLst>
            <a:outerShdw blurRad="635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17074"/>
                </a:solidFill>
                <a:effectLst/>
                <a:uLnTx/>
                <a:uFillTx/>
                <a:latin typeface="Century Gothic"/>
                <a:ea typeface="+mn-ea"/>
                <a:cs typeface="+mn-cs"/>
              </a:rPr>
              <a:t>South East</a:t>
            </a:r>
            <a:endParaRPr kumimoji="0" lang="en-GB" sz="1400" b="0" i="0" u="none" strike="noStrike" kern="1200" cap="none" spc="0" normalizeH="0" baseline="0" noProof="0" dirty="0">
              <a:ln>
                <a:noFill/>
              </a:ln>
              <a:solidFill>
                <a:srgbClr val="717074"/>
              </a:solidFill>
              <a:effectLst/>
              <a:uLnTx/>
              <a:uFillTx/>
              <a:latin typeface="Century Gothic"/>
              <a:ea typeface="+mn-ea"/>
              <a:cs typeface="+mn-cs"/>
            </a:endParaRPr>
          </a:p>
        </p:txBody>
      </p:sp>
      <p:sp>
        <p:nvSpPr>
          <p:cNvPr id="98" name="Rectangle 97">
            <a:extLst>
              <a:ext uri="{FF2B5EF4-FFF2-40B4-BE49-F238E27FC236}">
                <a16:creationId xmlns:a16="http://schemas.microsoft.com/office/drawing/2014/main" id="{250FA28B-F0FD-45B1-A7F7-CBD988F3482A}"/>
              </a:ext>
            </a:extLst>
          </p:cNvPr>
          <p:cNvSpPr/>
          <p:nvPr/>
        </p:nvSpPr>
        <p:spPr>
          <a:xfrm>
            <a:off x="9690249" y="3173500"/>
            <a:ext cx="1956220" cy="824015"/>
          </a:xfrm>
          <a:prstGeom prst="rect">
            <a:avLst/>
          </a:prstGeom>
          <a:solidFill>
            <a:srgbClr val="F9F9F9"/>
          </a:solidFill>
          <a:ln w="57150">
            <a:solidFill>
              <a:schemeClr val="bg1"/>
            </a:solidFill>
          </a:ln>
          <a:effectLst>
            <a:outerShdw blurRad="635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17074"/>
                </a:solidFill>
                <a:effectLst/>
                <a:uLnTx/>
                <a:uFillTx/>
                <a:latin typeface="Century Gothic"/>
                <a:ea typeface="+mn-ea"/>
                <a:cs typeface="+mn-cs"/>
              </a:rPr>
              <a:t>East Midlands</a:t>
            </a:r>
            <a:endParaRPr kumimoji="0" lang="en-GB" sz="1400" b="0" i="0" u="none" strike="noStrike" kern="1200" cap="none" spc="0" normalizeH="0" baseline="0" noProof="0" dirty="0">
              <a:ln>
                <a:noFill/>
              </a:ln>
              <a:solidFill>
                <a:srgbClr val="717074"/>
              </a:solidFill>
              <a:effectLst/>
              <a:uLnTx/>
              <a:uFillTx/>
              <a:latin typeface="Century Gothic"/>
              <a:ea typeface="+mn-ea"/>
              <a:cs typeface="+mn-cs"/>
            </a:endParaRPr>
          </a:p>
        </p:txBody>
      </p:sp>
      <p:sp>
        <p:nvSpPr>
          <p:cNvPr id="96" name="Rectangle 95">
            <a:extLst>
              <a:ext uri="{FF2B5EF4-FFF2-40B4-BE49-F238E27FC236}">
                <a16:creationId xmlns:a16="http://schemas.microsoft.com/office/drawing/2014/main" id="{781A650F-02CC-4602-A7FF-CCC55BB329B0}"/>
              </a:ext>
            </a:extLst>
          </p:cNvPr>
          <p:cNvSpPr/>
          <p:nvPr/>
        </p:nvSpPr>
        <p:spPr>
          <a:xfrm>
            <a:off x="7432050" y="4234795"/>
            <a:ext cx="1956220" cy="824015"/>
          </a:xfrm>
          <a:prstGeom prst="rect">
            <a:avLst/>
          </a:prstGeom>
          <a:solidFill>
            <a:srgbClr val="F9F9F9"/>
          </a:solidFill>
          <a:ln w="57150">
            <a:solidFill>
              <a:schemeClr val="bg1"/>
            </a:solidFill>
          </a:ln>
          <a:effectLst>
            <a:outerShdw blurRad="635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17074"/>
                </a:solidFill>
                <a:effectLst/>
                <a:uLnTx/>
                <a:uFillTx/>
                <a:latin typeface="Century Gothic"/>
                <a:ea typeface="+mn-ea"/>
                <a:cs typeface="+mn-cs"/>
              </a:rPr>
              <a:t>Wales</a:t>
            </a:r>
            <a:endParaRPr kumimoji="0" lang="en-GB" sz="1400" b="0" i="0" u="none" strike="noStrike" kern="1200" cap="none" spc="0" normalizeH="0" baseline="0" noProof="0" dirty="0">
              <a:ln>
                <a:noFill/>
              </a:ln>
              <a:solidFill>
                <a:srgbClr val="717074"/>
              </a:solidFill>
              <a:effectLst/>
              <a:uLnTx/>
              <a:uFillTx/>
              <a:latin typeface="Century Gothic"/>
              <a:ea typeface="+mn-ea"/>
              <a:cs typeface="+mn-cs"/>
            </a:endParaRPr>
          </a:p>
        </p:txBody>
      </p:sp>
      <p:sp>
        <p:nvSpPr>
          <p:cNvPr id="173" name="Rectangle 172"/>
          <p:cNvSpPr/>
          <p:nvPr/>
        </p:nvSpPr>
        <p:spPr>
          <a:xfrm>
            <a:off x="6867143" y="1965251"/>
            <a:ext cx="1956220" cy="824015"/>
          </a:xfrm>
          <a:prstGeom prst="rect">
            <a:avLst/>
          </a:prstGeom>
          <a:solidFill>
            <a:srgbClr val="F9F9F9"/>
          </a:solidFill>
          <a:ln w="57150">
            <a:solidFill>
              <a:schemeClr val="bg1"/>
            </a:solidFill>
          </a:ln>
          <a:effectLst>
            <a:outerShdw blurRad="635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17074"/>
                </a:solidFill>
                <a:effectLst/>
                <a:uLnTx/>
                <a:uFillTx/>
                <a:latin typeface="Century Gothic"/>
                <a:ea typeface="+mn-ea"/>
                <a:cs typeface="+mn-cs"/>
              </a:rPr>
              <a:t>Scotland </a:t>
            </a:r>
            <a:endParaRPr kumimoji="0" lang="en-GB" sz="1400" b="0" i="0" u="none" strike="noStrike" kern="1200" cap="none" spc="0" normalizeH="0" baseline="0" noProof="0" dirty="0">
              <a:ln>
                <a:noFill/>
              </a:ln>
              <a:solidFill>
                <a:srgbClr val="717074"/>
              </a:solidFill>
              <a:effectLst/>
              <a:uLnTx/>
              <a:uFillTx/>
              <a:latin typeface="Century Gothic"/>
              <a:ea typeface="+mn-ea"/>
              <a:cs typeface="+mn-cs"/>
            </a:endParaRPr>
          </a:p>
        </p:txBody>
      </p:sp>
      <p:sp>
        <p:nvSpPr>
          <p:cNvPr id="2" name="Title 1"/>
          <p:cNvSpPr>
            <a:spLocks noGrp="1"/>
          </p:cNvSpPr>
          <p:nvPr>
            <p:ph type="title"/>
          </p:nvPr>
        </p:nvSpPr>
        <p:spPr/>
        <p:txBody>
          <a:bodyPr>
            <a:normAutofit/>
          </a:bodyPr>
          <a:lstStyle/>
          <a:p>
            <a:r>
              <a:rPr lang="en-GB" dirty="0"/>
              <a:t>In order to meet the research objectives, we conducted 8 focus groups in 4 different heat network locations across the UK</a:t>
            </a:r>
          </a:p>
        </p:txBody>
      </p:sp>
      <p:grpSp>
        <p:nvGrpSpPr>
          <p:cNvPr id="3" name="Group 2">
            <a:extLst>
              <a:ext uri="{FF2B5EF4-FFF2-40B4-BE49-F238E27FC236}">
                <a16:creationId xmlns:a16="http://schemas.microsoft.com/office/drawing/2014/main" id="{DC087E7E-0C4A-4838-922C-B73D7D8155EB}"/>
              </a:ext>
            </a:extLst>
          </p:cNvPr>
          <p:cNvGrpSpPr/>
          <p:nvPr/>
        </p:nvGrpSpPr>
        <p:grpSpPr>
          <a:xfrm>
            <a:off x="8227955" y="1342862"/>
            <a:ext cx="2624591" cy="4575004"/>
            <a:chOff x="8227955" y="1342862"/>
            <a:chExt cx="2624591" cy="4575004"/>
          </a:xfrm>
        </p:grpSpPr>
        <p:grpSp>
          <p:nvGrpSpPr>
            <p:cNvPr id="78" name="Group 77"/>
            <p:cNvGrpSpPr/>
            <p:nvPr/>
          </p:nvGrpSpPr>
          <p:grpSpPr>
            <a:xfrm>
              <a:off x="8227955" y="1342862"/>
              <a:ext cx="2624591" cy="4575004"/>
              <a:chOff x="2883037" y="1658794"/>
              <a:chExt cx="2415704" cy="4417288"/>
            </a:xfrm>
            <a:solidFill>
              <a:schemeClr val="bg1">
                <a:lumMod val="75000"/>
              </a:schemeClr>
            </a:solidFill>
          </p:grpSpPr>
          <p:sp>
            <p:nvSpPr>
              <p:cNvPr id="101" name="Freeform 299"/>
              <p:cNvSpPr>
                <a:spLocks/>
              </p:cNvSpPr>
              <p:nvPr/>
            </p:nvSpPr>
            <p:spPr bwMode="auto">
              <a:xfrm>
                <a:off x="4776949" y="4924826"/>
                <a:ext cx="401697" cy="334057"/>
              </a:xfrm>
              <a:custGeom>
                <a:avLst/>
                <a:gdLst>
                  <a:gd name="T0" fmla="*/ 367 w 1170"/>
                  <a:gd name="T1" fmla="*/ 963 h 972"/>
                  <a:gd name="T2" fmla="*/ 260 w 1170"/>
                  <a:gd name="T3" fmla="*/ 954 h 972"/>
                  <a:gd name="T4" fmla="*/ 250 w 1170"/>
                  <a:gd name="T5" fmla="*/ 945 h 972"/>
                  <a:gd name="T6" fmla="*/ 272 w 1170"/>
                  <a:gd name="T7" fmla="*/ 865 h 972"/>
                  <a:gd name="T8" fmla="*/ 328 w 1170"/>
                  <a:gd name="T9" fmla="*/ 822 h 972"/>
                  <a:gd name="T10" fmla="*/ 288 w 1170"/>
                  <a:gd name="T11" fmla="*/ 767 h 972"/>
                  <a:gd name="T12" fmla="*/ 246 w 1170"/>
                  <a:gd name="T13" fmla="*/ 714 h 972"/>
                  <a:gd name="T14" fmla="*/ 184 w 1170"/>
                  <a:gd name="T15" fmla="*/ 732 h 972"/>
                  <a:gd name="T16" fmla="*/ 116 w 1170"/>
                  <a:gd name="T17" fmla="*/ 762 h 972"/>
                  <a:gd name="T18" fmla="*/ 38 w 1170"/>
                  <a:gd name="T19" fmla="*/ 704 h 972"/>
                  <a:gd name="T20" fmla="*/ 6 w 1170"/>
                  <a:gd name="T21" fmla="*/ 664 h 972"/>
                  <a:gd name="T22" fmla="*/ 3 w 1170"/>
                  <a:gd name="T23" fmla="*/ 652 h 972"/>
                  <a:gd name="T24" fmla="*/ 106 w 1170"/>
                  <a:gd name="T25" fmla="*/ 484 h 972"/>
                  <a:gd name="T26" fmla="*/ 171 w 1170"/>
                  <a:gd name="T27" fmla="*/ 390 h 972"/>
                  <a:gd name="T28" fmla="*/ 147 w 1170"/>
                  <a:gd name="T29" fmla="*/ 319 h 972"/>
                  <a:gd name="T30" fmla="*/ 73 w 1170"/>
                  <a:gd name="T31" fmla="*/ 192 h 972"/>
                  <a:gd name="T32" fmla="*/ 77 w 1170"/>
                  <a:gd name="T33" fmla="*/ 123 h 972"/>
                  <a:gd name="T34" fmla="*/ 166 w 1170"/>
                  <a:gd name="T35" fmla="*/ 44 h 972"/>
                  <a:gd name="T36" fmla="*/ 252 w 1170"/>
                  <a:gd name="T37" fmla="*/ 18 h 972"/>
                  <a:gd name="T38" fmla="*/ 336 w 1170"/>
                  <a:gd name="T39" fmla="*/ 78 h 972"/>
                  <a:gd name="T40" fmla="*/ 360 w 1170"/>
                  <a:gd name="T41" fmla="*/ 54 h 972"/>
                  <a:gd name="T42" fmla="*/ 442 w 1170"/>
                  <a:gd name="T43" fmla="*/ 45 h 972"/>
                  <a:gd name="T44" fmla="*/ 494 w 1170"/>
                  <a:gd name="T45" fmla="*/ 39 h 972"/>
                  <a:gd name="T46" fmla="*/ 549 w 1170"/>
                  <a:gd name="T47" fmla="*/ 18 h 972"/>
                  <a:gd name="T48" fmla="*/ 652 w 1170"/>
                  <a:gd name="T49" fmla="*/ 62 h 972"/>
                  <a:gd name="T50" fmla="*/ 692 w 1170"/>
                  <a:gd name="T51" fmla="*/ 134 h 972"/>
                  <a:gd name="T52" fmla="*/ 774 w 1170"/>
                  <a:gd name="T53" fmla="*/ 162 h 972"/>
                  <a:gd name="T54" fmla="*/ 977 w 1170"/>
                  <a:gd name="T55" fmla="*/ 180 h 972"/>
                  <a:gd name="T56" fmla="*/ 982 w 1170"/>
                  <a:gd name="T57" fmla="*/ 188 h 972"/>
                  <a:gd name="T58" fmla="*/ 1088 w 1170"/>
                  <a:gd name="T59" fmla="*/ 184 h 972"/>
                  <a:gd name="T60" fmla="*/ 1153 w 1170"/>
                  <a:gd name="T61" fmla="*/ 198 h 972"/>
                  <a:gd name="T62" fmla="*/ 1104 w 1170"/>
                  <a:gd name="T63" fmla="*/ 284 h 972"/>
                  <a:gd name="T64" fmla="*/ 1123 w 1170"/>
                  <a:gd name="T65" fmla="*/ 292 h 972"/>
                  <a:gd name="T66" fmla="*/ 1144 w 1170"/>
                  <a:gd name="T67" fmla="*/ 270 h 972"/>
                  <a:gd name="T68" fmla="*/ 1147 w 1170"/>
                  <a:gd name="T69" fmla="*/ 341 h 972"/>
                  <a:gd name="T70" fmla="*/ 1077 w 1170"/>
                  <a:gd name="T71" fmla="*/ 423 h 972"/>
                  <a:gd name="T72" fmla="*/ 970 w 1170"/>
                  <a:gd name="T73" fmla="*/ 468 h 972"/>
                  <a:gd name="T74" fmla="*/ 886 w 1170"/>
                  <a:gd name="T75" fmla="*/ 390 h 972"/>
                  <a:gd name="T76" fmla="*/ 750 w 1170"/>
                  <a:gd name="T77" fmla="*/ 540 h 972"/>
                  <a:gd name="T78" fmla="*/ 700 w 1170"/>
                  <a:gd name="T79" fmla="*/ 574 h 972"/>
                  <a:gd name="T80" fmla="*/ 758 w 1170"/>
                  <a:gd name="T81" fmla="*/ 552 h 972"/>
                  <a:gd name="T82" fmla="*/ 838 w 1170"/>
                  <a:gd name="T83" fmla="*/ 506 h 972"/>
                  <a:gd name="T84" fmla="*/ 875 w 1170"/>
                  <a:gd name="T85" fmla="*/ 671 h 972"/>
                  <a:gd name="T86" fmla="*/ 847 w 1170"/>
                  <a:gd name="T87" fmla="*/ 753 h 972"/>
                  <a:gd name="T88" fmla="*/ 796 w 1170"/>
                  <a:gd name="T89" fmla="*/ 800 h 972"/>
                  <a:gd name="T90" fmla="*/ 669 w 1170"/>
                  <a:gd name="T91" fmla="*/ 851 h 972"/>
                  <a:gd name="T92" fmla="*/ 604 w 1170"/>
                  <a:gd name="T93" fmla="*/ 861 h 972"/>
                  <a:gd name="T94" fmla="*/ 446 w 1170"/>
                  <a:gd name="T95" fmla="*/ 922 h 972"/>
                  <a:gd name="T96" fmla="*/ 456 w 1170"/>
                  <a:gd name="T97" fmla="*/ 937 h 972"/>
                  <a:gd name="T98" fmla="*/ 404 w 1170"/>
                  <a:gd name="T99" fmla="*/ 97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0" h="972">
                    <a:moveTo>
                      <a:pt x="404" y="972"/>
                    </a:moveTo>
                    <a:cubicBezTo>
                      <a:pt x="388" y="972"/>
                      <a:pt x="377" y="967"/>
                      <a:pt x="367" y="963"/>
                    </a:cubicBezTo>
                    <a:cubicBezTo>
                      <a:pt x="356" y="958"/>
                      <a:pt x="346" y="954"/>
                      <a:pt x="332" y="954"/>
                    </a:cubicBezTo>
                    <a:cubicBezTo>
                      <a:pt x="260" y="954"/>
                      <a:pt x="260" y="954"/>
                      <a:pt x="260" y="954"/>
                    </a:cubicBezTo>
                    <a:cubicBezTo>
                      <a:pt x="251" y="954"/>
                      <a:pt x="251" y="954"/>
                      <a:pt x="251" y="954"/>
                    </a:cubicBezTo>
                    <a:cubicBezTo>
                      <a:pt x="250" y="945"/>
                      <a:pt x="250" y="945"/>
                      <a:pt x="250" y="945"/>
                    </a:cubicBezTo>
                    <a:cubicBezTo>
                      <a:pt x="250" y="940"/>
                      <a:pt x="246" y="898"/>
                      <a:pt x="262" y="879"/>
                    </a:cubicBezTo>
                    <a:cubicBezTo>
                      <a:pt x="267" y="875"/>
                      <a:pt x="269" y="870"/>
                      <a:pt x="272" y="865"/>
                    </a:cubicBezTo>
                    <a:cubicBezTo>
                      <a:pt x="279" y="854"/>
                      <a:pt x="286" y="842"/>
                      <a:pt x="304" y="842"/>
                    </a:cubicBezTo>
                    <a:cubicBezTo>
                      <a:pt x="324" y="842"/>
                      <a:pt x="328" y="834"/>
                      <a:pt x="328" y="822"/>
                    </a:cubicBezTo>
                    <a:cubicBezTo>
                      <a:pt x="328" y="809"/>
                      <a:pt x="323" y="803"/>
                      <a:pt x="307" y="787"/>
                    </a:cubicBezTo>
                    <a:cubicBezTo>
                      <a:pt x="302" y="781"/>
                      <a:pt x="295" y="775"/>
                      <a:pt x="288" y="767"/>
                    </a:cubicBezTo>
                    <a:cubicBezTo>
                      <a:pt x="278" y="755"/>
                      <a:pt x="271" y="743"/>
                      <a:pt x="266" y="734"/>
                    </a:cubicBezTo>
                    <a:cubicBezTo>
                      <a:pt x="257" y="719"/>
                      <a:pt x="253" y="714"/>
                      <a:pt x="246" y="714"/>
                    </a:cubicBezTo>
                    <a:cubicBezTo>
                      <a:pt x="238" y="714"/>
                      <a:pt x="233" y="717"/>
                      <a:pt x="226" y="721"/>
                    </a:cubicBezTo>
                    <a:cubicBezTo>
                      <a:pt x="216" y="726"/>
                      <a:pt x="204" y="732"/>
                      <a:pt x="184" y="732"/>
                    </a:cubicBezTo>
                    <a:cubicBezTo>
                      <a:pt x="171" y="732"/>
                      <a:pt x="162" y="739"/>
                      <a:pt x="152" y="746"/>
                    </a:cubicBezTo>
                    <a:cubicBezTo>
                      <a:pt x="143" y="754"/>
                      <a:pt x="132" y="762"/>
                      <a:pt x="116" y="762"/>
                    </a:cubicBezTo>
                    <a:cubicBezTo>
                      <a:pt x="86" y="762"/>
                      <a:pt x="61" y="731"/>
                      <a:pt x="40" y="707"/>
                    </a:cubicBezTo>
                    <a:cubicBezTo>
                      <a:pt x="38" y="704"/>
                      <a:pt x="38" y="704"/>
                      <a:pt x="38" y="704"/>
                    </a:cubicBezTo>
                    <a:cubicBezTo>
                      <a:pt x="33" y="698"/>
                      <a:pt x="29" y="692"/>
                      <a:pt x="25" y="687"/>
                    </a:cubicBezTo>
                    <a:cubicBezTo>
                      <a:pt x="19" y="677"/>
                      <a:pt x="14" y="669"/>
                      <a:pt x="6" y="664"/>
                    </a:cubicBezTo>
                    <a:cubicBezTo>
                      <a:pt x="0" y="660"/>
                      <a:pt x="0" y="660"/>
                      <a:pt x="0" y="660"/>
                    </a:cubicBezTo>
                    <a:cubicBezTo>
                      <a:pt x="3" y="652"/>
                      <a:pt x="3" y="652"/>
                      <a:pt x="3" y="652"/>
                    </a:cubicBezTo>
                    <a:cubicBezTo>
                      <a:pt x="3" y="652"/>
                      <a:pt x="16" y="620"/>
                      <a:pt x="16" y="590"/>
                    </a:cubicBezTo>
                    <a:cubicBezTo>
                      <a:pt x="16" y="528"/>
                      <a:pt x="63" y="484"/>
                      <a:pt x="106" y="484"/>
                    </a:cubicBezTo>
                    <a:cubicBezTo>
                      <a:pt x="137" y="484"/>
                      <a:pt x="166" y="456"/>
                      <a:pt x="166" y="426"/>
                    </a:cubicBezTo>
                    <a:cubicBezTo>
                      <a:pt x="166" y="413"/>
                      <a:pt x="169" y="401"/>
                      <a:pt x="171" y="390"/>
                    </a:cubicBezTo>
                    <a:cubicBezTo>
                      <a:pt x="176" y="369"/>
                      <a:pt x="178" y="355"/>
                      <a:pt x="168" y="342"/>
                    </a:cubicBezTo>
                    <a:cubicBezTo>
                      <a:pt x="163" y="336"/>
                      <a:pt x="155" y="328"/>
                      <a:pt x="147" y="319"/>
                    </a:cubicBezTo>
                    <a:cubicBezTo>
                      <a:pt x="122" y="292"/>
                      <a:pt x="90" y="258"/>
                      <a:pt x="90" y="226"/>
                    </a:cubicBezTo>
                    <a:cubicBezTo>
                      <a:pt x="90" y="209"/>
                      <a:pt x="82" y="201"/>
                      <a:pt x="73" y="192"/>
                    </a:cubicBezTo>
                    <a:cubicBezTo>
                      <a:pt x="65" y="183"/>
                      <a:pt x="56" y="174"/>
                      <a:pt x="56" y="158"/>
                    </a:cubicBezTo>
                    <a:cubicBezTo>
                      <a:pt x="56" y="139"/>
                      <a:pt x="68" y="130"/>
                      <a:pt x="77" y="123"/>
                    </a:cubicBezTo>
                    <a:cubicBezTo>
                      <a:pt x="85" y="117"/>
                      <a:pt x="88" y="114"/>
                      <a:pt x="88" y="110"/>
                    </a:cubicBezTo>
                    <a:cubicBezTo>
                      <a:pt x="88" y="83"/>
                      <a:pt x="128" y="44"/>
                      <a:pt x="166" y="44"/>
                    </a:cubicBezTo>
                    <a:cubicBezTo>
                      <a:pt x="181" y="44"/>
                      <a:pt x="194" y="38"/>
                      <a:pt x="207" y="31"/>
                    </a:cubicBezTo>
                    <a:cubicBezTo>
                      <a:pt x="221" y="25"/>
                      <a:pt x="235" y="18"/>
                      <a:pt x="252" y="18"/>
                    </a:cubicBezTo>
                    <a:cubicBezTo>
                      <a:pt x="273" y="18"/>
                      <a:pt x="292" y="38"/>
                      <a:pt x="309" y="56"/>
                    </a:cubicBezTo>
                    <a:cubicBezTo>
                      <a:pt x="318" y="64"/>
                      <a:pt x="331" y="78"/>
                      <a:pt x="336" y="78"/>
                    </a:cubicBezTo>
                    <a:cubicBezTo>
                      <a:pt x="345" y="78"/>
                      <a:pt x="347" y="75"/>
                      <a:pt x="353" y="65"/>
                    </a:cubicBezTo>
                    <a:cubicBezTo>
                      <a:pt x="354" y="62"/>
                      <a:pt x="357" y="58"/>
                      <a:pt x="360" y="54"/>
                    </a:cubicBezTo>
                    <a:cubicBezTo>
                      <a:pt x="369" y="42"/>
                      <a:pt x="382" y="36"/>
                      <a:pt x="402" y="36"/>
                    </a:cubicBezTo>
                    <a:cubicBezTo>
                      <a:pt x="425" y="36"/>
                      <a:pt x="435" y="41"/>
                      <a:pt x="442" y="45"/>
                    </a:cubicBezTo>
                    <a:cubicBezTo>
                      <a:pt x="447" y="48"/>
                      <a:pt x="451" y="50"/>
                      <a:pt x="460" y="50"/>
                    </a:cubicBezTo>
                    <a:cubicBezTo>
                      <a:pt x="472" y="50"/>
                      <a:pt x="483" y="44"/>
                      <a:pt x="494" y="39"/>
                    </a:cubicBezTo>
                    <a:cubicBezTo>
                      <a:pt x="505" y="34"/>
                      <a:pt x="516" y="28"/>
                      <a:pt x="528" y="28"/>
                    </a:cubicBezTo>
                    <a:cubicBezTo>
                      <a:pt x="534" y="28"/>
                      <a:pt x="541" y="23"/>
                      <a:pt x="549" y="18"/>
                    </a:cubicBezTo>
                    <a:cubicBezTo>
                      <a:pt x="562" y="10"/>
                      <a:pt x="577" y="0"/>
                      <a:pt x="598" y="0"/>
                    </a:cubicBezTo>
                    <a:cubicBezTo>
                      <a:pt x="637" y="0"/>
                      <a:pt x="652" y="38"/>
                      <a:pt x="652" y="62"/>
                    </a:cubicBezTo>
                    <a:cubicBezTo>
                      <a:pt x="652" y="68"/>
                      <a:pt x="660" y="78"/>
                      <a:pt x="668" y="87"/>
                    </a:cubicBezTo>
                    <a:cubicBezTo>
                      <a:pt x="679" y="101"/>
                      <a:pt x="692" y="117"/>
                      <a:pt x="692" y="134"/>
                    </a:cubicBezTo>
                    <a:cubicBezTo>
                      <a:pt x="692" y="157"/>
                      <a:pt x="708" y="172"/>
                      <a:pt x="734" y="172"/>
                    </a:cubicBezTo>
                    <a:cubicBezTo>
                      <a:pt x="747" y="172"/>
                      <a:pt x="760" y="167"/>
                      <a:pt x="774" y="162"/>
                    </a:cubicBezTo>
                    <a:cubicBezTo>
                      <a:pt x="794" y="154"/>
                      <a:pt x="815" y="146"/>
                      <a:pt x="846" y="146"/>
                    </a:cubicBezTo>
                    <a:cubicBezTo>
                      <a:pt x="924" y="146"/>
                      <a:pt x="975" y="178"/>
                      <a:pt x="977" y="180"/>
                    </a:cubicBezTo>
                    <a:cubicBezTo>
                      <a:pt x="982" y="183"/>
                      <a:pt x="982" y="183"/>
                      <a:pt x="982" y="183"/>
                    </a:cubicBezTo>
                    <a:cubicBezTo>
                      <a:pt x="982" y="188"/>
                      <a:pt x="982" y="188"/>
                      <a:pt x="982" y="188"/>
                    </a:cubicBezTo>
                    <a:cubicBezTo>
                      <a:pt x="986" y="192"/>
                      <a:pt x="1008" y="194"/>
                      <a:pt x="1046" y="194"/>
                    </a:cubicBezTo>
                    <a:cubicBezTo>
                      <a:pt x="1069" y="194"/>
                      <a:pt x="1079" y="189"/>
                      <a:pt x="1088" y="184"/>
                    </a:cubicBezTo>
                    <a:cubicBezTo>
                      <a:pt x="1095" y="180"/>
                      <a:pt x="1102" y="176"/>
                      <a:pt x="1114" y="176"/>
                    </a:cubicBezTo>
                    <a:cubicBezTo>
                      <a:pt x="1132" y="176"/>
                      <a:pt x="1148" y="185"/>
                      <a:pt x="1153" y="198"/>
                    </a:cubicBezTo>
                    <a:cubicBezTo>
                      <a:pt x="1155" y="205"/>
                      <a:pt x="1157" y="218"/>
                      <a:pt x="1140" y="232"/>
                    </a:cubicBezTo>
                    <a:cubicBezTo>
                      <a:pt x="1118" y="251"/>
                      <a:pt x="1104" y="270"/>
                      <a:pt x="1104" y="284"/>
                    </a:cubicBezTo>
                    <a:cubicBezTo>
                      <a:pt x="1104" y="292"/>
                      <a:pt x="1104" y="292"/>
                      <a:pt x="1122" y="292"/>
                    </a:cubicBezTo>
                    <a:cubicBezTo>
                      <a:pt x="1123" y="292"/>
                      <a:pt x="1123" y="292"/>
                      <a:pt x="1123" y="292"/>
                    </a:cubicBezTo>
                    <a:cubicBezTo>
                      <a:pt x="1123" y="291"/>
                      <a:pt x="1124" y="289"/>
                      <a:pt x="1124" y="288"/>
                    </a:cubicBezTo>
                    <a:cubicBezTo>
                      <a:pt x="1125" y="283"/>
                      <a:pt x="1128" y="270"/>
                      <a:pt x="1144" y="270"/>
                    </a:cubicBezTo>
                    <a:cubicBezTo>
                      <a:pt x="1153" y="270"/>
                      <a:pt x="1160" y="276"/>
                      <a:pt x="1164" y="285"/>
                    </a:cubicBezTo>
                    <a:cubicBezTo>
                      <a:pt x="1170" y="299"/>
                      <a:pt x="1165" y="324"/>
                      <a:pt x="1147" y="341"/>
                    </a:cubicBezTo>
                    <a:cubicBezTo>
                      <a:pt x="1140" y="348"/>
                      <a:pt x="1136" y="356"/>
                      <a:pt x="1131" y="365"/>
                    </a:cubicBezTo>
                    <a:cubicBezTo>
                      <a:pt x="1121" y="382"/>
                      <a:pt x="1110" y="404"/>
                      <a:pt x="1077" y="423"/>
                    </a:cubicBezTo>
                    <a:cubicBezTo>
                      <a:pt x="1066" y="429"/>
                      <a:pt x="1057" y="434"/>
                      <a:pt x="1050" y="439"/>
                    </a:cubicBezTo>
                    <a:cubicBezTo>
                      <a:pt x="1021" y="457"/>
                      <a:pt x="1004" y="468"/>
                      <a:pt x="970" y="468"/>
                    </a:cubicBezTo>
                    <a:cubicBezTo>
                      <a:pt x="937" y="468"/>
                      <a:pt x="918" y="437"/>
                      <a:pt x="904" y="414"/>
                    </a:cubicBezTo>
                    <a:cubicBezTo>
                      <a:pt x="899" y="405"/>
                      <a:pt x="890" y="391"/>
                      <a:pt x="886" y="390"/>
                    </a:cubicBezTo>
                    <a:cubicBezTo>
                      <a:pt x="872" y="390"/>
                      <a:pt x="814" y="450"/>
                      <a:pt x="814" y="470"/>
                    </a:cubicBezTo>
                    <a:cubicBezTo>
                      <a:pt x="814" y="499"/>
                      <a:pt x="790" y="540"/>
                      <a:pt x="750" y="540"/>
                    </a:cubicBezTo>
                    <a:cubicBezTo>
                      <a:pt x="701" y="540"/>
                      <a:pt x="668" y="551"/>
                      <a:pt x="668" y="558"/>
                    </a:cubicBezTo>
                    <a:cubicBezTo>
                      <a:pt x="668" y="567"/>
                      <a:pt x="670" y="574"/>
                      <a:pt x="700" y="574"/>
                    </a:cubicBezTo>
                    <a:cubicBezTo>
                      <a:pt x="710" y="574"/>
                      <a:pt x="718" y="569"/>
                      <a:pt x="727" y="564"/>
                    </a:cubicBezTo>
                    <a:cubicBezTo>
                      <a:pt x="736" y="558"/>
                      <a:pt x="746" y="552"/>
                      <a:pt x="758" y="552"/>
                    </a:cubicBezTo>
                    <a:cubicBezTo>
                      <a:pt x="775" y="552"/>
                      <a:pt x="788" y="540"/>
                      <a:pt x="800" y="528"/>
                    </a:cubicBezTo>
                    <a:cubicBezTo>
                      <a:pt x="812" y="517"/>
                      <a:pt x="823" y="506"/>
                      <a:pt x="838" y="506"/>
                    </a:cubicBezTo>
                    <a:cubicBezTo>
                      <a:pt x="874" y="506"/>
                      <a:pt x="874" y="549"/>
                      <a:pt x="874" y="590"/>
                    </a:cubicBezTo>
                    <a:cubicBezTo>
                      <a:pt x="874" y="617"/>
                      <a:pt x="875" y="647"/>
                      <a:pt x="875" y="671"/>
                    </a:cubicBezTo>
                    <a:cubicBezTo>
                      <a:pt x="876" y="688"/>
                      <a:pt x="876" y="704"/>
                      <a:pt x="876" y="714"/>
                    </a:cubicBezTo>
                    <a:cubicBezTo>
                      <a:pt x="876" y="733"/>
                      <a:pt x="862" y="742"/>
                      <a:pt x="847" y="753"/>
                    </a:cubicBezTo>
                    <a:cubicBezTo>
                      <a:pt x="835" y="761"/>
                      <a:pt x="822" y="770"/>
                      <a:pt x="809" y="785"/>
                    </a:cubicBezTo>
                    <a:cubicBezTo>
                      <a:pt x="805" y="790"/>
                      <a:pt x="800" y="795"/>
                      <a:pt x="796" y="800"/>
                    </a:cubicBezTo>
                    <a:cubicBezTo>
                      <a:pt x="772" y="829"/>
                      <a:pt x="753" y="852"/>
                      <a:pt x="702" y="852"/>
                    </a:cubicBezTo>
                    <a:cubicBezTo>
                      <a:pt x="689" y="852"/>
                      <a:pt x="678" y="852"/>
                      <a:pt x="669" y="851"/>
                    </a:cubicBezTo>
                    <a:cubicBezTo>
                      <a:pt x="662" y="851"/>
                      <a:pt x="656" y="851"/>
                      <a:pt x="651" y="851"/>
                    </a:cubicBezTo>
                    <a:cubicBezTo>
                      <a:pt x="635" y="851"/>
                      <a:pt x="624" y="852"/>
                      <a:pt x="604" y="861"/>
                    </a:cubicBezTo>
                    <a:cubicBezTo>
                      <a:pt x="566" y="878"/>
                      <a:pt x="549" y="882"/>
                      <a:pt x="512" y="882"/>
                    </a:cubicBezTo>
                    <a:cubicBezTo>
                      <a:pt x="479" y="882"/>
                      <a:pt x="446" y="909"/>
                      <a:pt x="446" y="922"/>
                    </a:cubicBezTo>
                    <a:cubicBezTo>
                      <a:pt x="446" y="928"/>
                      <a:pt x="448" y="931"/>
                      <a:pt x="449" y="932"/>
                    </a:cubicBezTo>
                    <a:cubicBezTo>
                      <a:pt x="456" y="937"/>
                      <a:pt x="456" y="937"/>
                      <a:pt x="456" y="937"/>
                    </a:cubicBezTo>
                    <a:cubicBezTo>
                      <a:pt x="452" y="945"/>
                      <a:pt x="452" y="945"/>
                      <a:pt x="452" y="945"/>
                    </a:cubicBezTo>
                    <a:cubicBezTo>
                      <a:pt x="452" y="946"/>
                      <a:pt x="438" y="972"/>
                      <a:pt x="404" y="972"/>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02" name="Freeform 300"/>
              <p:cNvSpPr>
                <a:spLocks/>
              </p:cNvSpPr>
              <p:nvPr/>
            </p:nvSpPr>
            <p:spPr bwMode="auto">
              <a:xfrm>
                <a:off x="4554705" y="4955195"/>
                <a:ext cx="291264" cy="253994"/>
              </a:xfrm>
              <a:custGeom>
                <a:avLst/>
                <a:gdLst>
                  <a:gd name="T0" fmla="*/ 231 w 850"/>
                  <a:gd name="T1" fmla="*/ 739 h 739"/>
                  <a:gd name="T2" fmla="*/ 219 w 850"/>
                  <a:gd name="T3" fmla="*/ 714 h 739"/>
                  <a:gd name="T4" fmla="*/ 202 w 850"/>
                  <a:gd name="T5" fmla="*/ 660 h 739"/>
                  <a:gd name="T6" fmla="*/ 178 w 850"/>
                  <a:gd name="T7" fmla="*/ 582 h 739"/>
                  <a:gd name="T8" fmla="*/ 176 w 850"/>
                  <a:gd name="T9" fmla="*/ 540 h 739"/>
                  <a:gd name="T10" fmla="*/ 184 w 850"/>
                  <a:gd name="T11" fmla="*/ 522 h 739"/>
                  <a:gd name="T12" fmla="*/ 156 w 850"/>
                  <a:gd name="T13" fmla="*/ 512 h 739"/>
                  <a:gd name="T14" fmla="*/ 151 w 850"/>
                  <a:gd name="T15" fmla="*/ 512 h 739"/>
                  <a:gd name="T16" fmla="*/ 146 w 850"/>
                  <a:gd name="T17" fmla="*/ 512 h 739"/>
                  <a:gd name="T18" fmla="*/ 116 w 850"/>
                  <a:gd name="T19" fmla="*/ 503 h 739"/>
                  <a:gd name="T20" fmla="*/ 96 w 850"/>
                  <a:gd name="T21" fmla="*/ 496 h 739"/>
                  <a:gd name="T22" fmla="*/ 44 w 850"/>
                  <a:gd name="T23" fmla="*/ 442 h 739"/>
                  <a:gd name="T24" fmla="*/ 30 w 850"/>
                  <a:gd name="T25" fmla="*/ 420 h 739"/>
                  <a:gd name="T26" fmla="*/ 0 w 850"/>
                  <a:gd name="T27" fmla="*/ 372 h 739"/>
                  <a:gd name="T28" fmla="*/ 36 w 850"/>
                  <a:gd name="T29" fmla="*/ 340 h 739"/>
                  <a:gd name="T30" fmla="*/ 68 w 850"/>
                  <a:gd name="T31" fmla="*/ 302 h 739"/>
                  <a:gd name="T32" fmla="*/ 68 w 850"/>
                  <a:gd name="T33" fmla="*/ 293 h 739"/>
                  <a:gd name="T34" fmla="*/ 77 w 850"/>
                  <a:gd name="T35" fmla="*/ 292 h 739"/>
                  <a:gd name="T36" fmla="*/ 86 w 850"/>
                  <a:gd name="T37" fmla="*/ 292 h 739"/>
                  <a:gd name="T38" fmla="*/ 174 w 850"/>
                  <a:gd name="T39" fmla="*/ 341 h 739"/>
                  <a:gd name="T40" fmla="*/ 204 w 850"/>
                  <a:gd name="T41" fmla="*/ 382 h 739"/>
                  <a:gd name="T42" fmla="*/ 218 w 850"/>
                  <a:gd name="T43" fmla="*/ 362 h 739"/>
                  <a:gd name="T44" fmla="*/ 266 w 850"/>
                  <a:gd name="T45" fmla="*/ 320 h 739"/>
                  <a:gd name="T46" fmla="*/ 301 w 850"/>
                  <a:gd name="T47" fmla="*/ 338 h 739"/>
                  <a:gd name="T48" fmla="*/ 328 w 850"/>
                  <a:gd name="T49" fmla="*/ 354 h 739"/>
                  <a:gd name="T50" fmla="*/ 338 w 850"/>
                  <a:gd name="T51" fmla="*/ 351 h 739"/>
                  <a:gd name="T52" fmla="*/ 342 w 850"/>
                  <a:gd name="T53" fmla="*/ 318 h 739"/>
                  <a:gd name="T54" fmla="*/ 342 w 850"/>
                  <a:gd name="T55" fmla="*/ 312 h 739"/>
                  <a:gd name="T56" fmla="*/ 331 w 850"/>
                  <a:gd name="T57" fmla="*/ 280 h 739"/>
                  <a:gd name="T58" fmla="*/ 306 w 850"/>
                  <a:gd name="T59" fmla="*/ 178 h 739"/>
                  <a:gd name="T60" fmla="*/ 395 w 850"/>
                  <a:gd name="T61" fmla="*/ 112 h 739"/>
                  <a:gd name="T62" fmla="*/ 444 w 850"/>
                  <a:gd name="T63" fmla="*/ 90 h 739"/>
                  <a:gd name="T64" fmla="*/ 512 w 850"/>
                  <a:gd name="T65" fmla="*/ 10 h 739"/>
                  <a:gd name="T66" fmla="*/ 541 w 850"/>
                  <a:gd name="T67" fmla="*/ 28 h 739"/>
                  <a:gd name="T68" fmla="*/ 560 w 850"/>
                  <a:gd name="T69" fmla="*/ 40 h 739"/>
                  <a:gd name="T70" fmla="*/ 584 w 850"/>
                  <a:gd name="T71" fmla="*/ 27 h 739"/>
                  <a:gd name="T72" fmla="*/ 652 w 850"/>
                  <a:gd name="T73" fmla="*/ 0 h 739"/>
                  <a:gd name="T74" fmla="*/ 726 w 850"/>
                  <a:gd name="T75" fmla="*/ 70 h 739"/>
                  <a:gd name="T76" fmla="*/ 738 w 850"/>
                  <a:gd name="T77" fmla="*/ 90 h 739"/>
                  <a:gd name="T78" fmla="*/ 760 w 850"/>
                  <a:gd name="T79" fmla="*/ 138 h 739"/>
                  <a:gd name="T80" fmla="*/ 812 w 850"/>
                  <a:gd name="T81" fmla="*/ 217 h 739"/>
                  <a:gd name="T82" fmla="*/ 834 w 850"/>
                  <a:gd name="T83" fmla="*/ 242 h 739"/>
                  <a:gd name="T84" fmla="*/ 841 w 850"/>
                  <a:gd name="T85" fmla="*/ 306 h 739"/>
                  <a:gd name="T86" fmla="*/ 836 w 850"/>
                  <a:gd name="T87" fmla="*/ 338 h 739"/>
                  <a:gd name="T88" fmla="*/ 756 w 850"/>
                  <a:gd name="T89" fmla="*/ 416 h 739"/>
                  <a:gd name="T90" fmla="*/ 686 w 850"/>
                  <a:gd name="T91" fmla="*/ 502 h 739"/>
                  <a:gd name="T92" fmla="*/ 671 w 850"/>
                  <a:gd name="T93" fmla="*/ 572 h 739"/>
                  <a:gd name="T94" fmla="*/ 666 w 850"/>
                  <a:gd name="T95" fmla="*/ 583 h 739"/>
                  <a:gd name="T96" fmla="*/ 656 w 850"/>
                  <a:gd name="T97" fmla="*/ 576 h 739"/>
                  <a:gd name="T98" fmla="*/ 632 w 850"/>
                  <a:gd name="T99" fmla="*/ 570 h 739"/>
                  <a:gd name="T100" fmla="*/ 590 w 850"/>
                  <a:gd name="T101" fmla="*/ 564 h 739"/>
                  <a:gd name="T102" fmla="*/ 564 w 850"/>
                  <a:gd name="T103" fmla="*/ 560 h 739"/>
                  <a:gd name="T104" fmla="*/ 538 w 850"/>
                  <a:gd name="T105" fmla="*/ 576 h 739"/>
                  <a:gd name="T106" fmla="*/ 500 w 850"/>
                  <a:gd name="T107" fmla="*/ 596 h 739"/>
                  <a:gd name="T108" fmla="*/ 482 w 850"/>
                  <a:gd name="T109" fmla="*/ 609 h 739"/>
                  <a:gd name="T110" fmla="*/ 422 w 850"/>
                  <a:gd name="T111" fmla="*/ 638 h 739"/>
                  <a:gd name="T112" fmla="*/ 389 w 850"/>
                  <a:gd name="T113" fmla="*/ 658 h 739"/>
                  <a:gd name="T114" fmla="*/ 332 w 850"/>
                  <a:gd name="T115" fmla="*/ 690 h 739"/>
                  <a:gd name="T116" fmla="*/ 237 w 850"/>
                  <a:gd name="T117" fmla="*/ 713 h 739"/>
                  <a:gd name="T118" fmla="*/ 231 w 850"/>
                  <a:gd name="T119" fmla="*/ 7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0" h="739">
                    <a:moveTo>
                      <a:pt x="231" y="739"/>
                    </a:moveTo>
                    <a:cubicBezTo>
                      <a:pt x="219" y="714"/>
                      <a:pt x="219" y="714"/>
                      <a:pt x="219" y="714"/>
                    </a:cubicBezTo>
                    <a:cubicBezTo>
                      <a:pt x="210" y="698"/>
                      <a:pt x="202" y="681"/>
                      <a:pt x="202" y="660"/>
                    </a:cubicBezTo>
                    <a:cubicBezTo>
                      <a:pt x="202" y="615"/>
                      <a:pt x="196" y="595"/>
                      <a:pt x="178" y="582"/>
                    </a:cubicBezTo>
                    <a:cubicBezTo>
                      <a:pt x="157" y="567"/>
                      <a:pt x="169" y="549"/>
                      <a:pt x="176" y="540"/>
                    </a:cubicBezTo>
                    <a:cubicBezTo>
                      <a:pt x="180" y="534"/>
                      <a:pt x="184" y="528"/>
                      <a:pt x="184" y="522"/>
                    </a:cubicBezTo>
                    <a:cubicBezTo>
                      <a:pt x="184" y="516"/>
                      <a:pt x="182" y="512"/>
                      <a:pt x="156" y="512"/>
                    </a:cubicBezTo>
                    <a:cubicBezTo>
                      <a:pt x="151" y="512"/>
                      <a:pt x="151" y="512"/>
                      <a:pt x="151" y="512"/>
                    </a:cubicBezTo>
                    <a:cubicBezTo>
                      <a:pt x="146" y="512"/>
                      <a:pt x="146" y="512"/>
                      <a:pt x="146" y="512"/>
                    </a:cubicBezTo>
                    <a:cubicBezTo>
                      <a:pt x="132" y="512"/>
                      <a:pt x="124" y="507"/>
                      <a:pt x="116" y="503"/>
                    </a:cubicBezTo>
                    <a:cubicBezTo>
                      <a:pt x="110" y="499"/>
                      <a:pt x="104" y="496"/>
                      <a:pt x="96" y="496"/>
                    </a:cubicBezTo>
                    <a:cubicBezTo>
                      <a:pt x="69" y="496"/>
                      <a:pt x="44" y="470"/>
                      <a:pt x="44" y="442"/>
                    </a:cubicBezTo>
                    <a:cubicBezTo>
                      <a:pt x="44" y="420"/>
                      <a:pt x="36" y="420"/>
                      <a:pt x="30" y="420"/>
                    </a:cubicBezTo>
                    <a:cubicBezTo>
                      <a:pt x="8" y="420"/>
                      <a:pt x="0" y="394"/>
                      <a:pt x="0" y="372"/>
                    </a:cubicBezTo>
                    <a:cubicBezTo>
                      <a:pt x="0" y="353"/>
                      <a:pt x="15" y="340"/>
                      <a:pt x="36" y="340"/>
                    </a:cubicBezTo>
                    <a:cubicBezTo>
                      <a:pt x="45" y="340"/>
                      <a:pt x="68" y="328"/>
                      <a:pt x="68" y="302"/>
                    </a:cubicBezTo>
                    <a:cubicBezTo>
                      <a:pt x="68" y="293"/>
                      <a:pt x="68" y="293"/>
                      <a:pt x="68" y="293"/>
                    </a:cubicBezTo>
                    <a:cubicBezTo>
                      <a:pt x="77" y="292"/>
                      <a:pt x="77" y="292"/>
                      <a:pt x="77" y="292"/>
                    </a:cubicBezTo>
                    <a:cubicBezTo>
                      <a:pt x="78" y="292"/>
                      <a:pt x="81" y="292"/>
                      <a:pt x="86" y="292"/>
                    </a:cubicBezTo>
                    <a:cubicBezTo>
                      <a:pt x="108" y="292"/>
                      <a:pt x="161" y="297"/>
                      <a:pt x="174" y="341"/>
                    </a:cubicBezTo>
                    <a:cubicBezTo>
                      <a:pt x="182" y="369"/>
                      <a:pt x="188" y="382"/>
                      <a:pt x="204" y="382"/>
                    </a:cubicBezTo>
                    <a:cubicBezTo>
                      <a:pt x="208" y="382"/>
                      <a:pt x="214" y="371"/>
                      <a:pt x="218" y="362"/>
                    </a:cubicBezTo>
                    <a:cubicBezTo>
                      <a:pt x="227" y="344"/>
                      <a:pt x="239" y="320"/>
                      <a:pt x="266" y="320"/>
                    </a:cubicBezTo>
                    <a:cubicBezTo>
                      <a:pt x="280" y="320"/>
                      <a:pt x="291" y="330"/>
                      <a:pt x="301" y="338"/>
                    </a:cubicBezTo>
                    <a:cubicBezTo>
                      <a:pt x="310" y="346"/>
                      <a:pt x="318" y="354"/>
                      <a:pt x="328" y="354"/>
                    </a:cubicBezTo>
                    <a:cubicBezTo>
                      <a:pt x="333" y="354"/>
                      <a:pt x="336" y="353"/>
                      <a:pt x="338" y="351"/>
                    </a:cubicBezTo>
                    <a:cubicBezTo>
                      <a:pt x="342" y="347"/>
                      <a:pt x="342" y="333"/>
                      <a:pt x="342" y="318"/>
                    </a:cubicBezTo>
                    <a:cubicBezTo>
                      <a:pt x="342" y="312"/>
                      <a:pt x="342" y="312"/>
                      <a:pt x="342" y="312"/>
                    </a:cubicBezTo>
                    <a:cubicBezTo>
                      <a:pt x="342" y="297"/>
                      <a:pt x="338" y="290"/>
                      <a:pt x="331" y="280"/>
                    </a:cubicBezTo>
                    <a:cubicBezTo>
                      <a:pt x="320" y="263"/>
                      <a:pt x="306" y="242"/>
                      <a:pt x="306" y="178"/>
                    </a:cubicBezTo>
                    <a:cubicBezTo>
                      <a:pt x="306" y="130"/>
                      <a:pt x="355" y="120"/>
                      <a:pt x="395" y="112"/>
                    </a:cubicBezTo>
                    <a:cubicBezTo>
                      <a:pt x="424" y="106"/>
                      <a:pt x="444" y="101"/>
                      <a:pt x="444" y="90"/>
                    </a:cubicBezTo>
                    <a:cubicBezTo>
                      <a:pt x="444" y="38"/>
                      <a:pt x="483" y="10"/>
                      <a:pt x="512" y="10"/>
                    </a:cubicBezTo>
                    <a:cubicBezTo>
                      <a:pt x="529" y="10"/>
                      <a:pt x="536" y="20"/>
                      <a:pt x="541" y="28"/>
                    </a:cubicBezTo>
                    <a:cubicBezTo>
                      <a:pt x="546" y="36"/>
                      <a:pt x="549" y="40"/>
                      <a:pt x="560" y="40"/>
                    </a:cubicBezTo>
                    <a:cubicBezTo>
                      <a:pt x="569" y="40"/>
                      <a:pt x="575" y="35"/>
                      <a:pt x="584" y="27"/>
                    </a:cubicBezTo>
                    <a:cubicBezTo>
                      <a:pt x="598" y="16"/>
                      <a:pt x="616" y="0"/>
                      <a:pt x="652" y="0"/>
                    </a:cubicBezTo>
                    <a:cubicBezTo>
                      <a:pt x="689" y="0"/>
                      <a:pt x="726" y="40"/>
                      <a:pt x="726" y="70"/>
                    </a:cubicBezTo>
                    <a:cubicBezTo>
                      <a:pt x="726" y="77"/>
                      <a:pt x="730" y="82"/>
                      <a:pt x="738" y="90"/>
                    </a:cubicBezTo>
                    <a:cubicBezTo>
                      <a:pt x="748" y="100"/>
                      <a:pt x="760" y="113"/>
                      <a:pt x="760" y="138"/>
                    </a:cubicBezTo>
                    <a:cubicBezTo>
                      <a:pt x="760" y="162"/>
                      <a:pt x="790" y="194"/>
                      <a:pt x="812" y="217"/>
                    </a:cubicBezTo>
                    <a:cubicBezTo>
                      <a:pt x="821" y="227"/>
                      <a:pt x="828" y="235"/>
                      <a:pt x="834" y="242"/>
                    </a:cubicBezTo>
                    <a:cubicBezTo>
                      <a:pt x="850" y="263"/>
                      <a:pt x="845" y="285"/>
                      <a:pt x="841" y="306"/>
                    </a:cubicBezTo>
                    <a:cubicBezTo>
                      <a:pt x="838" y="316"/>
                      <a:pt x="836" y="327"/>
                      <a:pt x="836" y="338"/>
                    </a:cubicBezTo>
                    <a:cubicBezTo>
                      <a:pt x="836" y="379"/>
                      <a:pt x="798" y="416"/>
                      <a:pt x="756" y="416"/>
                    </a:cubicBezTo>
                    <a:cubicBezTo>
                      <a:pt x="723" y="416"/>
                      <a:pt x="686" y="453"/>
                      <a:pt x="686" y="502"/>
                    </a:cubicBezTo>
                    <a:cubicBezTo>
                      <a:pt x="686" y="536"/>
                      <a:pt x="672" y="571"/>
                      <a:pt x="671" y="572"/>
                    </a:cubicBezTo>
                    <a:cubicBezTo>
                      <a:pt x="666" y="583"/>
                      <a:pt x="666" y="583"/>
                      <a:pt x="666" y="583"/>
                    </a:cubicBezTo>
                    <a:cubicBezTo>
                      <a:pt x="656" y="576"/>
                      <a:pt x="656" y="576"/>
                      <a:pt x="656" y="576"/>
                    </a:cubicBezTo>
                    <a:cubicBezTo>
                      <a:pt x="650" y="572"/>
                      <a:pt x="642" y="570"/>
                      <a:pt x="632" y="570"/>
                    </a:cubicBezTo>
                    <a:cubicBezTo>
                      <a:pt x="610" y="570"/>
                      <a:pt x="599" y="567"/>
                      <a:pt x="590" y="564"/>
                    </a:cubicBezTo>
                    <a:cubicBezTo>
                      <a:pt x="582" y="562"/>
                      <a:pt x="576" y="560"/>
                      <a:pt x="564" y="560"/>
                    </a:cubicBezTo>
                    <a:cubicBezTo>
                      <a:pt x="554" y="560"/>
                      <a:pt x="546" y="567"/>
                      <a:pt x="538" y="576"/>
                    </a:cubicBezTo>
                    <a:cubicBezTo>
                      <a:pt x="528" y="585"/>
                      <a:pt x="517" y="596"/>
                      <a:pt x="500" y="596"/>
                    </a:cubicBezTo>
                    <a:cubicBezTo>
                      <a:pt x="494" y="596"/>
                      <a:pt x="490" y="600"/>
                      <a:pt x="482" y="609"/>
                    </a:cubicBezTo>
                    <a:cubicBezTo>
                      <a:pt x="471" y="621"/>
                      <a:pt x="455" y="638"/>
                      <a:pt x="422" y="638"/>
                    </a:cubicBezTo>
                    <a:cubicBezTo>
                      <a:pt x="403" y="638"/>
                      <a:pt x="398" y="646"/>
                      <a:pt x="389" y="658"/>
                    </a:cubicBezTo>
                    <a:cubicBezTo>
                      <a:pt x="379" y="672"/>
                      <a:pt x="367" y="690"/>
                      <a:pt x="332" y="690"/>
                    </a:cubicBezTo>
                    <a:cubicBezTo>
                      <a:pt x="254" y="690"/>
                      <a:pt x="239" y="710"/>
                      <a:pt x="237" y="713"/>
                    </a:cubicBezTo>
                    <a:cubicBezTo>
                      <a:pt x="231" y="739"/>
                      <a:pt x="231" y="739"/>
                      <a:pt x="231" y="739"/>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03" name="Freeform 301"/>
              <p:cNvSpPr>
                <a:spLocks/>
              </p:cNvSpPr>
              <p:nvPr/>
            </p:nvSpPr>
            <p:spPr bwMode="auto">
              <a:xfrm>
                <a:off x="4427708" y="4895838"/>
                <a:ext cx="218104" cy="361665"/>
              </a:xfrm>
              <a:custGeom>
                <a:avLst/>
                <a:gdLst>
                  <a:gd name="T0" fmla="*/ 602 w 636"/>
                  <a:gd name="T1" fmla="*/ 1052 h 1056"/>
                  <a:gd name="T2" fmla="*/ 536 w 636"/>
                  <a:gd name="T3" fmla="*/ 1021 h 1056"/>
                  <a:gd name="T4" fmla="*/ 476 w 636"/>
                  <a:gd name="T5" fmla="*/ 999 h 1056"/>
                  <a:gd name="T6" fmla="*/ 420 w 636"/>
                  <a:gd name="T7" fmla="*/ 975 h 1056"/>
                  <a:gd name="T8" fmla="*/ 353 w 636"/>
                  <a:gd name="T9" fmla="*/ 979 h 1056"/>
                  <a:gd name="T10" fmla="*/ 295 w 636"/>
                  <a:gd name="T11" fmla="*/ 998 h 1056"/>
                  <a:gd name="T12" fmla="*/ 291 w 636"/>
                  <a:gd name="T13" fmla="*/ 999 h 1056"/>
                  <a:gd name="T14" fmla="*/ 204 w 636"/>
                  <a:gd name="T15" fmla="*/ 932 h 1056"/>
                  <a:gd name="T16" fmla="*/ 189 w 636"/>
                  <a:gd name="T17" fmla="*/ 857 h 1056"/>
                  <a:gd name="T18" fmla="*/ 212 w 636"/>
                  <a:gd name="T19" fmla="*/ 803 h 1056"/>
                  <a:gd name="T20" fmla="*/ 156 w 636"/>
                  <a:gd name="T21" fmla="*/ 688 h 1056"/>
                  <a:gd name="T22" fmla="*/ 86 w 636"/>
                  <a:gd name="T23" fmla="*/ 702 h 1056"/>
                  <a:gd name="T24" fmla="*/ 22 w 636"/>
                  <a:gd name="T25" fmla="*/ 563 h 1056"/>
                  <a:gd name="T26" fmla="*/ 42 w 636"/>
                  <a:gd name="T27" fmla="*/ 564 h 1056"/>
                  <a:gd name="T28" fmla="*/ 59 w 636"/>
                  <a:gd name="T29" fmla="*/ 511 h 1056"/>
                  <a:gd name="T30" fmla="*/ 51 w 636"/>
                  <a:gd name="T31" fmla="*/ 432 h 1056"/>
                  <a:gd name="T32" fmla="*/ 49 w 636"/>
                  <a:gd name="T33" fmla="*/ 390 h 1056"/>
                  <a:gd name="T34" fmla="*/ 20 w 636"/>
                  <a:gd name="T35" fmla="*/ 310 h 1056"/>
                  <a:gd name="T36" fmla="*/ 10 w 636"/>
                  <a:gd name="T37" fmla="*/ 303 h 1056"/>
                  <a:gd name="T38" fmla="*/ 48 w 636"/>
                  <a:gd name="T39" fmla="*/ 234 h 1056"/>
                  <a:gd name="T40" fmla="*/ 140 w 636"/>
                  <a:gd name="T41" fmla="*/ 200 h 1056"/>
                  <a:gd name="T42" fmla="*/ 204 w 636"/>
                  <a:gd name="T43" fmla="*/ 260 h 1056"/>
                  <a:gd name="T44" fmla="*/ 204 w 636"/>
                  <a:gd name="T45" fmla="*/ 178 h 1056"/>
                  <a:gd name="T46" fmla="*/ 209 w 636"/>
                  <a:gd name="T47" fmla="*/ 132 h 1056"/>
                  <a:gd name="T48" fmla="*/ 280 w 636"/>
                  <a:gd name="T49" fmla="*/ 76 h 1056"/>
                  <a:gd name="T50" fmla="*/ 332 w 636"/>
                  <a:gd name="T51" fmla="*/ 50 h 1056"/>
                  <a:gd name="T52" fmla="*/ 416 w 636"/>
                  <a:gd name="T53" fmla="*/ 0 h 1056"/>
                  <a:gd name="T54" fmla="*/ 472 w 636"/>
                  <a:gd name="T55" fmla="*/ 97 h 1056"/>
                  <a:gd name="T56" fmla="*/ 462 w 636"/>
                  <a:gd name="T57" fmla="*/ 195 h 1056"/>
                  <a:gd name="T58" fmla="*/ 436 w 636"/>
                  <a:gd name="T59" fmla="*/ 266 h 1056"/>
                  <a:gd name="T60" fmla="*/ 426 w 636"/>
                  <a:gd name="T61" fmla="*/ 390 h 1056"/>
                  <a:gd name="T62" fmla="*/ 428 w 636"/>
                  <a:gd name="T63" fmla="*/ 444 h 1056"/>
                  <a:gd name="T64" fmla="*/ 404 w 636"/>
                  <a:gd name="T65" fmla="*/ 534 h 1056"/>
                  <a:gd name="T66" fmla="*/ 398 w 636"/>
                  <a:gd name="T67" fmla="*/ 574 h 1056"/>
                  <a:gd name="T68" fmla="*/ 464 w 636"/>
                  <a:gd name="T69" fmla="*/ 650 h 1056"/>
                  <a:gd name="T70" fmla="*/ 514 w 636"/>
                  <a:gd name="T71" fmla="*/ 666 h 1056"/>
                  <a:gd name="T72" fmla="*/ 524 w 636"/>
                  <a:gd name="T73" fmla="*/ 666 h 1056"/>
                  <a:gd name="T74" fmla="*/ 560 w 636"/>
                  <a:gd name="T75" fmla="*/ 725 h 1056"/>
                  <a:gd name="T76" fmla="*/ 590 w 636"/>
                  <a:gd name="T77" fmla="*/ 834 h 1056"/>
                  <a:gd name="T78" fmla="*/ 608 w 636"/>
                  <a:gd name="T79" fmla="*/ 886 h 1056"/>
                  <a:gd name="T80" fmla="*/ 621 w 636"/>
                  <a:gd name="T81"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6" h="1056">
                    <a:moveTo>
                      <a:pt x="621" y="1056"/>
                    </a:moveTo>
                    <a:cubicBezTo>
                      <a:pt x="602" y="1052"/>
                      <a:pt x="602" y="1052"/>
                      <a:pt x="602" y="1052"/>
                    </a:cubicBezTo>
                    <a:cubicBezTo>
                      <a:pt x="602" y="1045"/>
                      <a:pt x="589" y="1038"/>
                      <a:pt x="570" y="1038"/>
                    </a:cubicBezTo>
                    <a:cubicBezTo>
                      <a:pt x="554" y="1038"/>
                      <a:pt x="544" y="1028"/>
                      <a:pt x="536" y="1021"/>
                    </a:cubicBezTo>
                    <a:cubicBezTo>
                      <a:pt x="528" y="1013"/>
                      <a:pt x="523" y="1008"/>
                      <a:pt x="514" y="1008"/>
                    </a:cubicBezTo>
                    <a:cubicBezTo>
                      <a:pt x="499" y="1008"/>
                      <a:pt x="486" y="1003"/>
                      <a:pt x="476" y="999"/>
                    </a:cubicBezTo>
                    <a:cubicBezTo>
                      <a:pt x="466" y="995"/>
                      <a:pt x="459" y="992"/>
                      <a:pt x="450" y="992"/>
                    </a:cubicBezTo>
                    <a:cubicBezTo>
                      <a:pt x="436" y="992"/>
                      <a:pt x="427" y="983"/>
                      <a:pt x="420" y="975"/>
                    </a:cubicBezTo>
                    <a:cubicBezTo>
                      <a:pt x="412" y="967"/>
                      <a:pt x="405" y="960"/>
                      <a:pt x="392" y="960"/>
                    </a:cubicBezTo>
                    <a:cubicBezTo>
                      <a:pt x="378" y="960"/>
                      <a:pt x="365" y="969"/>
                      <a:pt x="353" y="979"/>
                    </a:cubicBezTo>
                    <a:cubicBezTo>
                      <a:pt x="341" y="988"/>
                      <a:pt x="329" y="996"/>
                      <a:pt x="316" y="996"/>
                    </a:cubicBezTo>
                    <a:cubicBezTo>
                      <a:pt x="308" y="996"/>
                      <a:pt x="301" y="997"/>
                      <a:pt x="295" y="998"/>
                    </a:cubicBezTo>
                    <a:cubicBezTo>
                      <a:pt x="293" y="999"/>
                      <a:pt x="293" y="999"/>
                      <a:pt x="293" y="999"/>
                    </a:cubicBezTo>
                    <a:cubicBezTo>
                      <a:pt x="291" y="999"/>
                      <a:pt x="291" y="999"/>
                      <a:pt x="291" y="999"/>
                    </a:cubicBezTo>
                    <a:cubicBezTo>
                      <a:pt x="282" y="998"/>
                      <a:pt x="204" y="988"/>
                      <a:pt x="204" y="942"/>
                    </a:cubicBezTo>
                    <a:cubicBezTo>
                      <a:pt x="204" y="939"/>
                      <a:pt x="204" y="935"/>
                      <a:pt x="204" y="932"/>
                    </a:cubicBezTo>
                    <a:cubicBezTo>
                      <a:pt x="205" y="920"/>
                      <a:pt x="205" y="910"/>
                      <a:pt x="198" y="900"/>
                    </a:cubicBezTo>
                    <a:cubicBezTo>
                      <a:pt x="187" y="885"/>
                      <a:pt x="188" y="871"/>
                      <a:pt x="189" y="857"/>
                    </a:cubicBezTo>
                    <a:cubicBezTo>
                      <a:pt x="190" y="852"/>
                      <a:pt x="190" y="846"/>
                      <a:pt x="190" y="840"/>
                    </a:cubicBezTo>
                    <a:cubicBezTo>
                      <a:pt x="190" y="824"/>
                      <a:pt x="201" y="813"/>
                      <a:pt x="212" y="803"/>
                    </a:cubicBezTo>
                    <a:cubicBezTo>
                      <a:pt x="222" y="793"/>
                      <a:pt x="232" y="784"/>
                      <a:pt x="232" y="772"/>
                    </a:cubicBezTo>
                    <a:cubicBezTo>
                      <a:pt x="232" y="723"/>
                      <a:pt x="187" y="688"/>
                      <a:pt x="156" y="688"/>
                    </a:cubicBezTo>
                    <a:cubicBezTo>
                      <a:pt x="137" y="688"/>
                      <a:pt x="125" y="692"/>
                      <a:pt x="114" y="696"/>
                    </a:cubicBezTo>
                    <a:cubicBezTo>
                      <a:pt x="105" y="699"/>
                      <a:pt x="96" y="702"/>
                      <a:pt x="86" y="702"/>
                    </a:cubicBezTo>
                    <a:cubicBezTo>
                      <a:pt x="57" y="702"/>
                      <a:pt x="0" y="617"/>
                      <a:pt x="0" y="584"/>
                    </a:cubicBezTo>
                    <a:cubicBezTo>
                      <a:pt x="0" y="576"/>
                      <a:pt x="3" y="563"/>
                      <a:pt x="22" y="563"/>
                    </a:cubicBezTo>
                    <a:cubicBezTo>
                      <a:pt x="25" y="563"/>
                      <a:pt x="28" y="563"/>
                      <a:pt x="31" y="563"/>
                    </a:cubicBezTo>
                    <a:cubicBezTo>
                      <a:pt x="35" y="564"/>
                      <a:pt x="38" y="564"/>
                      <a:pt x="42" y="564"/>
                    </a:cubicBezTo>
                    <a:cubicBezTo>
                      <a:pt x="61" y="564"/>
                      <a:pt x="70" y="555"/>
                      <a:pt x="70" y="538"/>
                    </a:cubicBezTo>
                    <a:cubicBezTo>
                      <a:pt x="70" y="528"/>
                      <a:pt x="65" y="521"/>
                      <a:pt x="59" y="511"/>
                    </a:cubicBezTo>
                    <a:cubicBezTo>
                      <a:pt x="51" y="500"/>
                      <a:pt x="42" y="487"/>
                      <a:pt x="42" y="466"/>
                    </a:cubicBezTo>
                    <a:cubicBezTo>
                      <a:pt x="42" y="447"/>
                      <a:pt x="46" y="440"/>
                      <a:pt x="51" y="432"/>
                    </a:cubicBezTo>
                    <a:cubicBezTo>
                      <a:pt x="54" y="428"/>
                      <a:pt x="56" y="425"/>
                      <a:pt x="56" y="412"/>
                    </a:cubicBezTo>
                    <a:cubicBezTo>
                      <a:pt x="56" y="399"/>
                      <a:pt x="53" y="395"/>
                      <a:pt x="49" y="390"/>
                    </a:cubicBezTo>
                    <a:cubicBezTo>
                      <a:pt x="44" y="384"/>
                      <a:pt x="38" y="377"/>
                      <a:pt x="38" y="360"/>
                    </a:cubicBezTo>
                    <a:cubicBezTo>
                      <a:pt x="38" y="332"/>
                      <a:pt x="30" y="310"/>
                      <a:pt x="20" y="310"/>
                    </a:cubicBezTo>
                    <a:cubicBezTo>
                      <a:pt x="12" y="310"/>
                      <a:pt x="12" y="310"/>
                      <a:pt x="12" y="310"/>
                    </a:cubicBezTo>
                    <a:cubicBezTo>
                      <a:pt x="10" y="303"/>
                      <a:pt x="10" y="303"/>
                      <a:pt x="10" y="303"/>
                    </a:cubicBezTo>
                    <a:cubicBezTo>
                      <a:pt x="9" y="299"/>
                      <a:pt x="1" y="268"/>
                      <a:pt x="16" y="248"/>
                    </a:cubicBezTo>
                    <a:cubicBezTo>
                      <a:pt x="21" y="242"/>
                      <a:pt x="30" y="234"/>
                      <a:pt x="48" y="234"/>
                    </a:cubicBezTo>
                    <a:cubicBezTo>
                      <a:pt x="58" y="234"/>
                      <a:pt x="71" y="227"/>
                      <a:pt x="83" y="220"/>
                    </a:cubicBezTo>
                    <a:cubicBezTo>
                      <a:pt x="100" y="211"/>
                      <a:pt x="118" y="200"/>
                      <a:pt x="140" y="200"/>
                    </a:cubicBezTo>
                    <a:cubicBezTo>
                      <a:pt x="165" y="200"/>
                      <a:pt x="177" y="222"/>
                      <a:pt x="187" y="239"/>
                    </a:cubicBezTo>
                    <a:cubicBezTo>
                      <a:pt x="192" y="249"/>
                      <a:pt x="198" y="260"/>
                      <a:pt x="204" y="260"/>
                    </a:cubicBezTo>
                    <a:cubicBezTo>
                      <a:pt x="209" y="260"/>
                      <a:pt x="218" y="260"/>
                      <a:pt x="218" y="212"/>
                    </a:cubicBezTo>
                    <a:cubicBezTo>
                      <a:pt x="218" y="198"/>
                      <a:pt x="210" y="187"/>
                      <a:pt x="204" y="178"/>
                    </a:cubicBezTo>
                    <a:cubicBezTo>
                      <a:pt x="197" y="170"/>
                      <a:pt x="191" y="161"/>
                      <a:pt x="193" y="151"/>
                    </a:cubicBezTo>
                    <a:cubicBezTo>
                      <a:pt x="195" y="141"/>
                      <a:pt x="203" y="135"/>
                      <a:pt x="209" y="132"/>
                    </a:cubicBezTo>
                    <a:cubicBezTo>
                      <a:pt x="223" y="123"/>
                      <a:pt x="234" y="111"/>
                      <a:pt x="244" y="100"/>
                    </a:cubicBezTo>
                    <a:cubicBezTo>
                      <a:pt x="257" y="87"/>
                      <a:pt x="267" y="76"/>
                      <a:pt x="280" y="76"/>
                    </a:cubicBezTo>
                    <a:cubicBezTo>
                      <a:pt x="281" y="76"/>
                      <a:pt x="283" y="75"/>
                      <a:pt x="287" y="71"/>
                    </a:cubicBezTo>
                    <a:cubicBezTo>
                      <a:pt x="294" y="62"/>
                      <a:pt x="304" y="50"/>
                      <a:pt x="332" y="50"/>
                    </a:cubicBezTo>
                    <a:cubicBezTo>
                      <a:pt x="351" y="50"/>
                      <a:pt x="367" y="34"/>
                      <a:pt x="382" y="21"/>
                    </a:cubicBezTo>
                    <a:cubicBezTo>
                      <a:pt x="395" y="9"/>
                      <a:pt x="405" y="0"/>
                      <a:pt x="416" y="0"/>
                    </a:cubicBezTo>
                    <a:cubicBezTo>
                      <a:pt x="439" y="0"/>
                      <a:pt x="454" y="28"/>
                      <a:pt x="454" y="70"/>
                    </a:cubicBezTo>
                    <a:cubicBezTo>
                      <a:pt x="454" y="81"/>
                      <a:pt x="461" y="87"/>
                      <a:pt x="472" y="97"/>
                    </a:cubicBezTo>
                    <a:cubicBezTo>
                      <a:pt x="484" y="108"/>
                      <a:pt x="498" y="120"/>
                      <a:pt x="498" y="142"/>
                    </a:cubicBezTo>
                    <a:cubicBezTo>
                      <a:pt x="498" y="170"/>
                      <a:pt x="480" y="182"/>
                      <a:pt x="462" y="195"/>
                    </a:cubicBezTo>
                    <a:cubicBezTo>
                      <a:pt x="454" y="201"/>
                      <a:pt x="445" y="207"/>
                      <a:pt x="437" y="215"/>
                    </a:cubicBezTo>
                    <a:cubicBezTo>
                      <a:pt x="427" y="226"/>
                      <a:pt x="430" y="240"/>
                      <a:pt x="436" y="266"/>
                    </a:cubicBezTo>
                    <a:cubicBezTo>
                      <a:pt x="440" y="281"/>
                      <a:pt x="444" y="299"/>
                      <a:pt x="444" y="320"/>
                    </a:cubicBezTo>
                    <a:cubicBezTo>
                      <a:pt x="444" y="350"/>
                      <a:pt x="434" y="371"/>
                      <a:pt x="426" y="390"/>
                    </a:cubicBezTo>
                    <a:cubicBezTo>
                      <a:pt x="420" y="404"/>
                      <a:pt x="414" y="417"/>
                      <a:pt x="414" y="430"/>
                    </a:cubicBezTo>
                    <a:cubicBezTo>
                      <a:pt x="414" y="439"/>
                      <a:pt x="417" y="441"/>
                      <a:pt x="428" y="444"/>
                    </a:cubicBezTo>
                    <a:cubicBezTo>
                      <a:pt x="439" y="448"/>
                      <a:pt x="456" y="453"/>
                      <a:pt x="456" y="476"/>
                    </a:cubicBezTo>
                    <a:cubicBezTo>
                      <a:pt x="456" y="515"/>
                      <a:pt x="423" y="534"/>
                      <a:pt x="404" y="534"/>
                    </a:cubicBezTo>
                    <a:cubicBezTo>
                      <a:pt x="397" y="534"/>
                      <a:pt x="388" y="537"/>
                      <a:pt x="388" y="546"/>
                    </a:cubicBezTo>
                    <a:cubicBezTo>
                      <a:pt x="388" y="560"/>
                      <a:pt x="392" y="574"/>
                      <a:pt x="398" y="574"/>
                    </a:cubicBezTo>
                    <a:cubicBezTo>
                      <a:pt x="411" y="574"/>
                      <a:pt x="432" y="579"/>
                      <a:pt x="432" y="616"/>
                    </a:cubicBezTo>
                    <a:cubicBezTo>
                      <a:pt x="432" y="633"/>
                      <a:pt x="448" y="650"/>
                      <a:pt x="464" y="650"/>
                    </a:cubicBezTo>
                    <a:cubicBezTo>
                      <a:pt x="478" y="650"/>
                      <a:pt x="486" y="655"/>
                      <a:pt x="494" y="659"/>
                    </a:cubicBezTo>
                    <a:cubicBezTo>
                      <a:pt x="500" y="663"/>
                      <a:pt x="506" y="666"/>
                      <a:pt x="514" y="666"/>
                    </a:cubicBezTo>
                    <a:cubicBezTo>
                      <a:pt x="519" y="666"/>
                      <a:pt x="519" y="666"/>
                      <a:pt x="519" y="666"/>
                    </a:cubicBezTo>
                    <a:cubicBezTo>
                      <a:pt x="524" y="666"/>
                      <a:pt x="524" y="666"/>
                      <a:pt x="524" y="666"/>
                    </a:cubicBezTo>
                    <a:cubicBezTo>
                      <a:pt x="539" y="666"/>
                      <a:pt x="572" y="666"/>
                      <a:pt x="572" y="696"/>
                    </a:cubicBezTo>
                    <a:cubicBezTo>
                      <a:pt x="572" y="708"/>
                      <a:pt x="565" y="717"/>
                      <a:pt x="560" y="725"/>
                    </a:cubicBezTo>
                    <a:cubicBezTo>
                      <a:pt x="553" y="736"/>
                      <a:pt x="553" y="736"/>
                      <a:pt x="558" y="740"/>
                    </a:cubicBezTo>
                    <a:cubicBezTo>
                      <a:pt x="585" y="759"/>
                      <a:pt x="590" y="789"/>
                      <a:pt x="590" y="834"/>
                    </a:cubicBezTo>
                    <a:cubicBezTo>
                      <a:pt x="590" y="849"/>
                      <a:pt x="595" y="861"/>
                      <a:pt x="604" y="878"/>
                    </a:cubicBezTo>
                    <a:cubicBezTo>
                      <a:pt x="606" y="881"/>
                      <a:pt x="607" y="883"/>
                      <a:pt x="608" y="886"/>
                    </a:cubicBezTo>
                    <a:cubicBezTo>
                      <a:pt x="621" y="909"/>
                      <a:pt x="636" y="936"/>
                      <a:pt x="636" y="976"/>
                    </a:cubicBezTo>
                    <a:cubicBezTo>
                      <a:pt x="636" y="1026"/>
                      <a:pt x="622" y="1055"/>
                      <a:pt x="621" y="1056"/>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04" name="Freeform 302"/>
              <p:cNvSpPr>
                <a:spLocks/>
              </p:cNvSpPr>
              <p:nvPr/>
            </p:nvSpPr>
            <p:spPr bwMode="auto">
              <a:xfrm>
                <a:off x="4627865" y="5140168"/>
                <a:ext cx="269178" cy="211202"/>
              </a:xfrm>
              <a:custGeom>
                <a:avLst/>
                <a:gdLst>
                  <a:gd name="T0" fmla="*/ 568 w 781"/>
                  <a:gd name="T1" fmla="*/ 613 h 613"/>
                  <a:gd name="T2" fmla="*/ 558 w 781"/>
                  <a:gd name="T3" fmla="*/ 607 h 613"/>
                  <a:gd name="T4" fmla="*/ 509 w 781"/>
                  <a:gd name="T5" fmla="*/ 560 h 613"/>
                  <a:gd name="T6" fmla="*/ 483 w 781"/>
                  <a:gd name="T7" fmla="*/ 540 h 613"/>
                  <a:gd name="T8" fmla="*/ 476 w 781"/>
                  <a:gd name="T9" fmla="*/ 546 h 613"/>
                  <a:gd name="T10" fmla="*/ 445 w 781"/>
                  <a:gd name="T11" fmla="*/ 564 h 613"/>
                  <a:gd name="T12" fmla="*/ 429 w 781"/>
                  <a:gd name="T13" fmla="*/ 578 h 613"/>
                  <a:gd name="T14" fmla="*/ 387 w 781"/>
                  <a:gd name="T15" fmla="*/ 606 h 613"/>
                  <a:gd name="T16" fmla="*/ 342 w 781"/>
                  <a:gd name="T17" fmla="*/ 564 h 613"/>
                  <a:gd name="T18" fmla="*/ 329 w 781"/>
                  <a:gd name="T19" fmla="*/ 544 h 613"/>
                  <a:gd name="T20" fmla="*/ 296 w 781"/>
                  <a:gd name="T21" fmla="*/ 531 h 613"/>
                  <a:gd name="T22" fmla="*/ 293 w 781"/>
                  <a:gd name="T23" fmla="*/ 526 h 613"/>
                  <a:gd name="T24" fmla="*/ 289 w 781"/>
                  <a:gd name="T25" fmla="*/ 524 h 613"/>
                  <a:gd name="T26" fmla="*/ 276 w 781"/>
                  <a:gd name="T27" fmla="*/ 526 h 613"/>
                  <a:gd name="T28" fmla="*/ 243 w 781"/>
                  <a:gd name="T29" fmla="*/ 530 h 613"/>
                  <a:gd name="T30" fmla="*/ 204 w 781"/>
                  <a:gd name="T31" fmla="*/ 484 h 613"/>
                  <a:gd name="T32" fmla="*/ 189 w 781"/>
                  <a:gd name="T33" fmla="*/ 458 h 613"/>
                  <a:gd name="T34" fmla="*/ 145 w 781"/>
                  <a:gd name="T35" fmla="*/ 439 h 613"/>
                  <a:gd name="T36" fmla="*/ 115 w 781"/>
                  <a:gd name="T37" fmla="*/ 424 h 613"/>
                  <a:gd name="T38" fmla="*/ 53 w 781"/>
                  <a:gd name="T39" fmla="*/ 364 h 613"/>
                  <a:gd name="T40" fmla="*/ 26 w 781"/>
                  <a:gd name="T41" fmla="*/ 348 h 613"/>
                  <a:gd name="T42" fmla="*/ 11 w 781"/>
                  <a:gd name="T43" fmla="*/ 347 h 613"/>
                  <a:gd name="T44" fmla="*/ 18 w 781"/>
                  <a:gd name="T45" fmla="*/ 334 h 613"/>
                  <a:gd name="T46" fmla="*/ 31 w 781"/>
                  <a:gd name="T47" fmla="*/ 262 h 613"/>
                  <a:gd name="T48" fmla="*/ 6 w 781"/>
                  <a:gd name="T49" fmla="*/ 181 h 613"/>
                  <a:gd name="T50" fmla="*/ 2 w 781"/>
                  <a:gd name="T51" fmla="*/ 174 h 613"/>
                  <a:gd name="T52" fmla="*/ 0 w 781"/>
                  <a:gd name="T53" fmla="*/ 170 h 613"/>
                  <a:gd name="T54" fmla="*/ 1 w 781"/>
                  <a:gd name="T55" fmla="*/ 166 h 613"/>
                  <a:gd name="T56" fmla="*/ 115 w 781"/>
                  <a:gd name="T57" fmla="*/ 130 h 613"/>
                  <a:gd name="T58" fmla="*/ 156 w 781"/>
                  <a:gd name="T59" fmla="*/ 107 h 613"/>
                  <a:gd name="T60" fmla="*/ 205 w 781"/>
                  <a:gd name="T61" fmla="*/ 78 h 613"/>
                  <a:gd name="T62" fmla="*/ 250 w 781"/>
                  <a:gd name="T63" fmla="*/ 55 h 613"/>
                  <a:gd name="T64" fmla="*/ 283 w 781"/>
                  <a:gd name="T65" fmla="*/ 36 h 613"/>
                  <a:gd name="T66" fmla="*/ 307 w 781"/>
                  <a:gd name="T67" fmla="*/ 21 h 613"/>
                  <a:gd name="T68" fmla="*/ 347 w 781"/>
                  <a:gd name="T69" fmla="*/ 0 h 613"/>
                  <a:gd name="T70" fmla="*/ 378 w 781"/>
                  <a:gd name="T71" fmla="*/ 5 h 613"/>
                  <a:gd name="T72" fmla="*/ 415 w 781"/>
                  <a:gd name="T73" fmla="*/ 10 h 613"/>
                  <a:gd name="T74" fmla="*/ 451 w 781"/>
                  <a:gd name="T75" fmla="*/ 20 h 613"/>
                  <a:gd name="T76" fmla="*/ 475 w 781"/>
                  <a:gd name="T77" fmla="*/ 47 h 613"/>
                  <a:gd name="T78" fmla="*/ 487 w 781"/>
                  <a:gd name="T79" fmla="*/ 64 h 613"/>
                  <a:gd name="T80" fmla="*/ 489 w 781"/>
                  <a:gd name="T81" fmla="*/ 66 h 613"/>
                  <a:gd name="T82" fmla="*/ 549 w 781"/>
                  <a:gd name="T83" fmla="*/ 114 h 613"/>
                  <a:gd name="T84" fmla="*/ 573 w 781"/>
                  <a:gd name="T85" fmla="*/ 102 h 613"/>
                  <a:gd name="T86" fmla="*/ 617 w 781"/>
                  <a:gd name="T87" fmla="*/ 84 h 613"/>
                  <a:gd name="T88" fmla="*/ 650 w 781"/>
                  <a:gd name="T89" fmla="*/ 75 h 613"/>
                  <a:gd name="T90" fmla="*/ 679 w 781"/>
                  <a:gd name="T91" fmla="*/ 66 h 613"/>
                  <a:gd name="T92" fmla="*/ 716 w 781"/>
                  <a:gd name="T93" fmla="*/ 96 h 613"/>
                  <a:gd name="T94" fmla="*/ 737 w 781"/>
                  <a:gd name="T95" fmla="*/ 125 h 613"/>
                  <a:gd name="T96" fmla="*/ 755 w 781"/>
                  <a:gd name="T97" fmla="*/ 145 h 613"/>
                  <a:gd name="T98" fmla="*/ 781 w 781"/>
                  <a:gd name="T99" fmla="*/ 194 h 613"/>
                  <a:gd name="T100" fmla="*/ 737 w 781"/>
                  <a:gd name="T101" fmla="*/ 234 h 613"/>
                  <a:gd name="T102" fmla="*/ 723 w 781"/>
                  <a:gd name="T103" fmla="*/ 247 h 613"/>
                  <a:gd name="T104" fmla="*/ 711 w 781"/>
                  <a:gd name="T105" fmla="*/ 265 h 613"/>
                  <a:gd name="T106" fmla="*/ 703 w 781"/>
                  <a:gd name="T107" fmla="*/ 315 h 613"/>
                  <a:gd name="T108" fmla="*/ 704 w 781"/>
                  <a:gd name="T109" fmla="*/ 326 h 613"/>
                  <a:gd name="T110" fmla="*/ 693 w 781"/>
                  <a:gd name="T111" fmla="*/ 326 h 613"/>
                  <a:gd name="T112" fmla="*/ 658 w 781"/>
                  <a:gd name="T113" fmla="*/ 370 h 613"/>
                  <a:gd name="T114" fmla="*/ 655 w 781"/>
                  <a:gd name="T115" fmla="*/ 390 h 613"/>
                  <a:gd name="T116" fmla="*/ 634 w 781"/>
                  <a:gd name="T117" fmla="*/ 502 h 613"/>
                  <a:gd name="T118" fmla="*/ 600 w 781"/>
                  <a:gd name="T119" fmla="*/ 558 h 613"/>
                  <a:gd name="T120" fmla="*/ 572 w 781"/>
                  <a:gd name="T121" fmla="*/ 602 h 613"/>
                  <a:gd name="T122" fmla="*/ 568 w 781"/>
                  <a:gd name="T123"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1" h="613">
                    <a:moveTo>
                      <a:pt x="568" y="613"/>
                    </a:moveTo>
                    <a:cubicBezTo>
                      <a:pt x="558" y="607"/>
                      <a:pt x="558" y="607"/>
                      <a:pt x="558" y="607"/>
                    </a:cubicBezTo>
                    <a:cubicBezTo>
                      <a:pt x="526" y="587"/>
                      <a:pt x="509" y="572"/>
                      <a:pt x="509" y="560"/>
                    </a:cubicBezTo>
                    <a:cubicBezTo>
                      <a:pt x="509" y="555"/>
                      <a:pt x="496" y="540"/>
                      <a:pt x="483" y="540"/>
                    </a:cubicBezTo>
                    <a:cubicBezTo>
                      <a:pt x="481" y="540"/>
                      <a:pt x="480" y="540"/>
                      <a:pt x="476" y="546"/>
                    </a:cubicBezTo>
                    <a:cubicBezTo>
                      <a:pt x="472" y="553"/>
                      <a:pt x="465" y="564"/>
                      <a:pt x="445" y="564"/>
                    </a:cubicBezTo>
                    <a:cubicBezTo>
                      <a:pt x="439" y="564"/>
                      <a:pt x="435" y="568"/>
                      <a:pt x="429" y="578"/>
                    </a:cubicBezTo>
                    <a:cubicBezTo>
                      <a:pt x="421" y="590"/>
                      <a:pt x="411" y="606"/>
                      <a:pt x="387" y="606"/>
                    </a:cubicBezTo>
                    <a:cubicBezTo>
                      <a:pt x="362" y="606"/>
                      <a:pt x="350" y="582"/>
                      <a:pt x="342" y="564"/>
                    </a:cubicBezTo>
                    <a:cubicBezTo>
                      <a:pt x="338" y="557"/>
                      <a:pt x="332" y="544"/>
                      <a:pt x="329" y="544"/>
                    </a:cubicBezTo>
                    <a:cubicBezTo>
                      <a:pt x="309" y="544"/>
                      <a:pt x="304" y="543"/>
                      <a:pt x="296" y="531"/>
                    </a:cubicBezTo>
                    <a:cubicBezTo>
                      <a:pt x="295" y="529"/>
                      <a:pt x="294" y="528"/>
                      <a:pt x="293" y="526"/>
                    </a:cubicBezTo>
                    <a:cubicBezTo>
                      <a:pt x="292" y="524"/>
                      <a:pt x="291" y="524"/>
                      <a:pt x="289" y="524"/>
                    </a:cubicBezTo>
                    <a:cubicBezTo>
                      <a:pt x="286" y="524"/>
                      <a:pt x="281" y="525"/>
                      <a:pt x="276" y="526"/>
                    </a:cubicBezTo>
                    <a:cubicBezTo>
                      <a:pt x="267" y="528"/>
                      <a:pt x="257" y="530"/>
                      <a:pt x="243" y="530"/>
                    </a:cubicBezTo>
                    <a:cubicBezTo>
                      <a:pt x="212" y="530"/>
                      <a:pt x="207" y="502"/>
                      <a:pt x="204" y="484"/>
                    </a:cubicBezTo>
                    <a:cubicBezTo>
                      <a:pt x="200" y="463"/>
                      <a:pt x="197" y="458"/>
                      <a:pt x="189" y="458"/>
                    </a:cubicBezTo>
                    <a:cubicBezTo>
                      <a:pt x="174" y="458"/>
                      <a:pt x="159" y="448"/>
                      <a:pt x="145" y="439"/>
                    </a:cubicBezTo>
                    <a:cubicBezTo>
                      <a:pt x="134" y="432"/>
                      <a:pt x="123" y="424"/>
                      <a:pt x="115" y="424"/>
                    </a:cubicBezTo>
                    <a:cubicBezTo>
                      <a:pt x="89" y="424"/>
                      <a:pt x="53" y="394"/>
                      <a:pt x="53" y="364"/>
                    </a:cubicBezTo>
                    <a:cubicBezTo>
                      <a:pt x="53" y="350"/>
                      <a:pt x="27" y="348"/>
                      <a:pt x="26" y="348"/>
                    </a:cubicBezTo>
                    <a:cubicBezTo>
                      <a:pt x="11" y="347"/>
                      <a:pt x="11" y="347"/>
                      <a:pt x="11" y="347"/>
                    </a:cubicBezTo>
                    <a:cubicBezTo>
                      <a:pt x="18" y="334"/>
                      <a:pt x="18" y="334"/>
                      <a:pt x="18" y="334"/>
                    </a:cubicBezTo>
                    <a:cubicBezTo>
                      <a:pt x="18" y="333"/>
                      <a:pt x="31" y="307"/>
                      <a:pt x="31" y="262"/>
                    </a:cubicBezTo>
                    <a:cubicBezTo>
                      <a:pt x="31" y="227"/>
                      <a:pt x="18" y="204"/>
                      <a:pt x="6" y="181"/>
                    </a:cubicBezTo>
                    <a:cubicBezTo>
                      <a:pt x="4" y="179"/>
                      <a:pt x="3" y="176"/>
                      <a:pt x="2" y="174"/>
                    </a:cubicBezTo>
                    <a:cubicBezTo>
                      <a:pt x="0" y="170"/>
                      <a:pt x="0" y="170"/>
                      <a:pt x="0" y="170"/>
                    </a:cubicBezTo>
                    <a:cubicBezTo>
                      <a:pt x="1" y="166"/>
                      <a:pt x="1" y="166"/>
                      <a:pt x="1" y="166"/>
                    </a:cubicBezTo>
                    <a:cubicBezTo>
                      <a:pt x="3" y="160"/>
                      <a:pt x="19" y="130"/>
                      <a:pt x="115" y="130"/>
                    </a:cubicBezTo>
                    <a:cubicBezTo>
                      <a:pt x="140" y="130"/>
                      <a:pt x="147" y="120"/>
                      <a:pt x="156" y="107"/>
                    </a:cubicBezTo>
                    <a:cubicBezTo>
                      <a:pt x="165" y="94"/>
                      <a:pt x="176" y="78"/>
                      <a:pt x="205" y="78"/>
                    </a:cubicBezTo>
                    <a:cubicBezTo>
                      <a:pt x="230" y="78"/>
                      <a:pt x="240" y="66"/>
                      <a:pt x="250" y="55"/>
                    </a:cubicBezTo>
                    <a:cubicBezTo>
                      <a:pt x="258" y="46"/>
                      <a:pt x="268" y="36"/>
                      <a:pt x="283" y="36"/>
                    </a:cubicBezTo>
                    <a:cubicBezTo>
                      <a:pt x="292" y="36"/>
                      <a:pt x="299" y="29"/>
                      <a:pt x="307" y="21"/>
                    </a:cubicBezTo>
                    <a:cubicBezTo>
                      <a:pt x="317" y="11"/>
                      <a:pt x="329" y="0"/>
                      <a:pt x="347" y="0"/>
                    </a:cubicBezTo>
                    <a:cubicBezTo>
                      <a:pt x="361" y="0"/>
                      <a:pt x="370" y="2"/>
                      <a:pt x="378" y="5"/>
                    </a:cubicBezTo>
                    <a:cubicBezTo>
                      <a:pt x="387" y="7"/>
                      <a:pt x="396" y="10"/>
                      <a:pt x="415" y="10"/>
                    </a:cubicBezTo>
                    <a:cubicBezTo>
                      <a:pt x="429" y="10"/>
                      <a:pt x="441" y="13"/>
                      <a:pt x="451" y="20"/>
                    </a:cubicBezTo>
                    <a:cubicBezTo>
                      <a:pt x="461" y="27"/>
                      <a:pt x="468" y="37"/>
                      <a:pt x="475" y="47"/>
                    </a:cubicBezTo>
                    <a:cubicBezTo>
                      <a:pt x="478" y="53"/>
                      <a:pt x="482" y="58"/>
                      <a:pt x="487" y="64"/>
                    </a:cubicBezTo>
                    <a:cubicBezTo>
                      <a:pt x="489" y="66"/>
                      <a:pt x="489" y="66"/>
                      <a:pt x="489" y="66"/>
                    </a:cubicBezTo>
                    <a:cubicBezTo>
                      <a:pt x="507" y="87"/>
                      <a:pt x="529" y="114"/>
                      <a:pt x="549" y="114"/>
                    </a:cubicBezTo>
                    <a:cubicBezTo>
                      <a:pt x="558" y="114"/>
                      <a:pt x="565" y="109"/>
                      <a:pt x="573" y="102"/>
                    </a:cubicBezTo>
                    <a:cubicBezTo>
                      <a:pt x="584" y="94"/>
                      <a:pt x="597" y="84"/>
                      <a:pt x="617" y="84"/>
                    </a:cubicBezTo>
                    <a:cubicBezTo>
                      <a:pt x="632" y="84"/>
                      <a:pt x="641" y="80"/>
                      <a:pt x="650" y="75"/>
                    </a:cubicBezTo>
                    <a:cubicBezTo>
                      <a:pt x="658" y="71"/>
                      <a:pt x="667" y="66"/>
                      <a:pt x="679" y="66"/>
                    </a:cubicBezTo>
                    <a:cubicBezTo>
                      <a:pt x="698" y="66"/>
                      <a:pt x="707" y="80"/>
                      <a:pt x="716" y="96"/>
                    </a:cubicBezTo>
                    <a:cubicBezTo>
                      <a:pt x="721" y="105"/>
                      <a:pt x="727" y="115"/>
                      <a:pt x="737" y="125"/>
                    </a:cubicBezTo>
                    <a:cubicBezTo>
                      <a:pt x="743" y="133"/>
                      <a:pt x="749" y="139"/>
                      <a:pt x="755" y="145"/>
                    </a:cubicBezTo>
                    <a:cubicBezTo>
                      <a:pt x="770" y="161"/>
                      <a:pt x="781" y="172"/>
                      <a:pt x="781" y="194"/>
                    </a:cubicBezTo>
                    <a:cubicBezTo>
                      <a:pt x="781" y="209"/>
                      <a:pt x="775" y="234"/>
                      <a:pt x="737" y="234"/>
                    </a:cubicBezTo>
                    <a:cubicBezTo>
                      <a:pt x="731" y="234"/>
                      <a:pt x="729" y="237"/>
                      <a:pt x="723" y="247"/>
                    </a:cubicBezTo>
                    <a:cubicBezTo>
                      <a:pt x="719" y="253"/>
                      <a:pt x="716" y="259"/>
                      <a:pt x="711" y="265"/>
                    </a:cubicBezTo>
                    <a:cubicBezTo>
                      <a:pt x="702" y="274"/>
                      <a:pt x="702" y="300"/>
                      <a:pt x="703" y="315"/>
                    </a:cubicBezTo>
                    <a:cubicBezTo>
                      <a:pt x="704" y="326"/>
                      <a:pt x="704" y="326"/>
                      <a:pt x="704" y="326"/>
                    </a:cubicBezTo>
                    <a:cubicBezTo>
                      <a:pt x="693" y="326"/>
                      <a:pt x="693" y="326"/>
                      <a:pt x="693" y="326"/>
                    </a:cubicBezTo>
                    <a:cubicBezTo>
                      <a:pt x="688" y="327"/>
                      <a:pt x="667" y="344"/>
                      <a:pt x="658" y="370"/>
                    </a:cubicBezTo>
                    <a:cubicBezTo>
                      <a:pt x="656" y="377"/>
                      <a:pt x="655" y="383"/>
                      <a:pt x="655" y="390"/>
                    </a:cubicBezTo>
                    <a:cubicBezTo>
                      <a:pt x="655" y="430"/>
                      <a:pt x="655" y="454"/>
                      <a:pt x="634" y="502"/>
                    </a:cubicBezTo>
                    <a:cubicBezTo>
                      <a:pt x="625" y="522"/>
                      <a:pt x="612" y="540"/>
                      <a:pt x="600" y="558"/>
                    </a:cubicBezTo>
                    <a:cubicBezTo>
                      <a:pt x="588" y="573"/>
                      <a:pt x="578" y="588"/>
                      <a:pt x="572" y="602"/>
                    </a:cubicBezTo>
                    <a:cubicBezTo>
                      <a:pt x="568" y="613"/>
                      <a:pt x="568" y="613"/>
                      <a:pt x="568" y="613"/>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05" name="Freeform 303"/>
              <p:cNvSpPr>
                <a:spLocks/>
              </p:cNvSpPr>
              <p:nvPr/>
            </p:nvSpPr>
            <p:spPr bwMode="auto">
              <a:xfrm>
                <a:off x="4289667" y="5217471"/>
                <a:ext cx="352002" cy="135279"/>
              </a:xfrm>
              <a:custGeom>
                <a:avLst/>
                <a:gdLst>
                  <a:gd name="T0" fmla="*/ 99 w 1022"/>
                  <a:gd name="T1" fmla="*/ 394 h 394"/>
                  <a:gd name="T2" fmla="*/ 99 w 1022"/>
                  <a:gd name="T3" fmla="*/ 378 h 394"/>
                  <a:gd name="T4" fmla="*/ 80 w 1022"/>
                  <a:gd name="T5" fmla="*/ 332 h 394"/>
                  <a:gd name="T6" fmla="*/ 36 w 1022"/>
                  <a:gd name="T7" fmla="*/ 274 h 394"/>
                  <a:gd name="T8" fmla="*/ 46 w 1022"/>
                  <a:gd name="T9" fmla="*/ 248 h 394"/>
                  <a:gd name="T10" fmla="*/ 54 w 1022"/>
                  <a:gd name="T11" fmla="*/ 226 h 394"/>
                  <a:gd name="T12" fmla="*/ 33 w 1022"/>
                  <a:gd name="T13" fmla="*/ 184 h 394"/>
                  <a:gd name="T14" fmla="*/ 0 w 1022"/>
                  <a:gd name="T15" fmla="*/ 106 h 394"/>
                  <a:gd name="T16" fmla="*/ 3 w 1022"/>
                  <a:gd name="T17" fmla="*/ 84 h 394"/>
                  <a:gd name="T18" fmla="*/ 64 w 1022"/>
                  <a:gd name="T19" fmla="*/ 48 h 394"/>
                  <a:gd name="T20" fmla="*/ 103 w 1022"/>
                  <a:gd name="T21" fmla="*/ 57 h 394"/>
                  <a:gd name="T22" fmla="*/ 138 w 1022"/>
                  <a:gd name="T23" fmla="*/ 66 h 394"/>
                  <a:gd name="T24" fmla="*/ 181 w 1022"/>
                  <a:gd name="T25" fmla="*/ 61 h 394"/>
                  <a:gd name="T26" fmla="*/ 230 w 1022"/>
                  <a:gd name="T27" fmla="*/ 56 h 394"/>
                  <a:gd name="T28" fmla="*/ 280 w 1022"/>
                  <a:gd name="T29" fmla="*/ 64 h 394"/>
                  <a:gd name="T30" fmla="*/ 334 w 1022"/>
                  <a:gd name="T31" fmla="*/ 72 h 394"/>
                  <a:gd name="T32" fmla="*/ 357 w 1022"/>
                  <a:gd name="T33" fmla="*/ 71 h 394"/>
                  <a:gd name="T34" fmla="*/ 377 w 1022"/>
                  <a:gd name="T35" fmla="*/ 70 h 394"/>
                  <a:gd name="T36" fmla="*/ 428 w 1022"/>
                  <a:gd name="T37" fmla="*/ 86 h 394"/>
                  <a:gd name="T38" fmla="*/ 438 w 1022"/>
                  <a:gd name="T39" fmla="*/ 94 h 394"/>
                  <a:gd name="T40" fmla="*/ 510 w 1022"/>
                  <a:gd name="T41" fmla="*/ 136 h 394"/>
                  <a:gd name="T42" fmla="*/ 543 w 1022"/>
                  <a:gd name="T43" fmla="*/ 161 h 394"/>
                  <a:gd name="T44" fmla="*/ 568 w 1022"/>
                  <a:gd name="T45" fmla="*/ 178 h 394"/>
                  <a:gd name="T46" fmla="*/ 616 w 1022"/>
                  <a:gd name="T47" fmla="*/ 144 h 394"/>
                  <a:gd name="T48" fmla="*/ 624 w 1022"/>
                  <a:gd name="T49" fmla="*/ 134 h 394"/>
                  <a:gd name="T50" fmla="*/ 632 w 1022"/>
                  <a:gd name="T51" fmla="*/ 125 h 394"/>
                  <a:gd name="T52" fmla="*/ 658 w 1022"/>
                  <a:gd name="T53" fmla="*/ 76 h 394"/>
                  <a:gd name="T54" fmla="*/ 690 w 1022"/>
                  <a:gd name="T55" fmla="*/ 39 h 394"/>
                  <a:gd name="T56" fmla="*/ 716 w 1022"/>
                  <a:gd name="T57" fmla="*/ 36 h 394"/>
                  <a:gd name="T58" fmla="*/ 741 w 1022"/>
                  <a:gd name="T59" fmla="*/ 22 h 394"/>
                  <a:gd name="T60" fmla="*/ 792 w 1022"/>
                  <a:gd name="T61" fmla="*/ 0 h 394"/>
                  <a:gd name="T62" fmla="*/ 834 w 1022"/>
                  <a:gd name="T63" fmla="*/ 21 h 394"/>
                  <a:gd name="T64" fmla="*/ 850 w 1022"/>
                  <a:gd name="T65" fmla="*/ 32 h 394"/>
                  <a:gd name="T66" fmla="*/ 883 w 1022"/>
                  <a:gd name="T67" fmla="*/ 40 h 394"/>
                  <a:gd name="T68" fmla="*/ 914 w 1022"/>
                  <a:gd name="T69" fmla="*/ 48 h 394"/>
                  <a:gd name="T70" fmla="*/ 950 w 1022"/>
                  <a:gd name="T71" fmla="*/ 66 h 394"/>
                  <a:gd name="T72" fmla="*/ 970 w 1022"/>
                  <a:gd name="T73" fmla="*/ 78 h 394"/>
                  <a:gd name="T74" fmla="*/ 1022 w 1022"/>
                  <a:gd name="T75" fmla="*/ 112 h 394"/>
                  <a:gd name="T76" fmla="*/ 988 w 1022"/>
                  <a:gd name="T77" fmla="*/ 163 h 394"/>
                  <a:gd name="T78" fmla="*/ 940 w 1022"/>
                  <a:gd name="T79" fmla="*/ 210 h 394"/>
                  <a:gd name="T80" fmla="*/ 876 w 1022"/>
                  <a:gd name="T81" fmla="*/ 274 h 394"/>
                  <a:gd name="T82" fmla="*/ 814 w 1022"/>
                  <a:gd name="T83" fmla="*/ 322 h 394"/>
                  <a:gd name="T84" fmla="*/ 796 w 1022"/>
                  <a:gd name="T85" fmla="*/ 364 h 394"/>
                  <a:gd name="T86" fmla="*/ 791 w 1022"/>
                  <a:gd name="T87" fmla="*/ 365 h 394"/>
                  <a:gd name="T88" fmla="*/ 788 w 1022"/>
                  <a:gd name="T89" fmla="*/ 362 h 394"/>
                  <a:gd name="T90" fmla="*/ 692 w 1022"/>
                  <a:gd name="T91" fmla="*/ 336 h 394"/>
                  <a:gd name="T92" fmla="*/ 647 w 1022"/>
                  <a:gd name="T93" fmla="*/ 328 h 394"/>
                  <a:gd name="T94" fmla="*/ 620 w 1022"/>
                  <a:gd name="T95" fmla="*/ 322 h 394"/>
                  <a:gd name="T96" fmla="*/ 585 w 1022"/>
                  <a:gd name="T97" fmla="*/ 328 h 394"/>
                  <a:gd name="T98" fmla="*/ 540 w 1022"/>
                  <a:gd name="T99" fmla="*/ 336 h 394"/>
                  <a:gd name="T100" fmla="*/ 503 w 1022"/>
                  <a:gd name="T101" fmla="*/ 319 h 394"/>
                  <a:gd name="T102" fmla="*/ 482 w 1022"/>
                  <a:gd name="T103" fmla="*/ 308 h 394"/>
                  <a:gd name="T104" fmla="*/ 457 w 1022"/>
                  <a:gd name="T105" fmla="*/ 322 h 394"/>
                  <a:gd name="T106" fmla="*/ 418 w 1022"/>
                  <a:gd name="T107" fmla="*/ 342 h 394"/>
                  <a:gd name="T108" fmla="*/ 373 w 1022"/>
                  <a:gd name="T109" fmla="*/ 333 h 394"/>
                  <a:gd name="T110" fmla="*/ 328 w 1022"/>
                  <a:gd name="T111" fmla="*/ 324 h 394"/>
                  <a:gd name="T112" fmla="*/ 274 w 1022"/>
                  <a:gd name="T113" fmla="*/ 325 h 394"/>
                  <a:gd name="T114" fmla="*/ 208 w 1022"/>
                  <a:gd name="T115" fmla="*/ 326 h 394"/>
                  <a:gd name="T116" fmla="*/ 170 w 1022"/>
                  <a:gd name="T117" fmla="*/ 355 h 394"/>
                  <a:gd name="T118" fmla="*/ 132 w 1022"/>
                  <a:gd name="T119" fmla="*/ 384 h 394"/>
                  <a:gd name="T120" fmla="*/ 113 w 1022"/>
                  <a:gd name="T121" fmla="*/ 388 h 394"/>
                  <a:gd name="T122" fmla="*/ 99 w 1022"/>
                  <a:gd name="T123"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2" h="394">
                    <a:moveTo>
                      <a:pt x="99" y="394"/>
                    </a:moveTo>
                    <a:cubicBezTo>
                      <a:pt x="99" y="378"/>
                      <a:pt x="99" y="378"/>
                      <a:pt x="99" y="378"/>
                    </a:cubicBezTo>
                    <a:cubicBezTo>
                      <a:pt x="99" y="378"/>
                      <a:pt x="99" y="347"/>
                      <a:pt x="80" y="332"/>
                    </a:cubicBezTo>
                    <a:cubicBezTo>
                      <a:pt x="55" y="313"/>
                      <a:pt x="36" y="297"/>
                      <a:pt x="36" y="274"/>
                    </a:cubicBezTo>
                    <a:cubicBezTo>
                      <a:pt x="36" y="263"/>
                      <a:pt x="41" y="255"/>
                      <a:pt x="46" y="248"/>
                    </a:cubicBezTo>
                    <a:cubicBezTo>
                      <a:pt x="50" y="242"/>
                      <a:pt x="54" y="236"/>
                      <a:pt x="54" y="226"/>
                    </a:cubicBezTo>
                    <a:cubicBezTo>
                      <a:pt x="54" y="218"/>
                      <a:pt x="43" y="200"/>
                      <a:pt x="33" y="184"/>
                    </a:cubicBezTo>
                    <a:cubicBezTo>
                      <a:pt x="18" y="159"/>
                      <a:pt x="0" y="130"/>
                      <a:pt x="0" y="106"/>
                    </a:cubicBezTo>
                    <a:cubicBezTo>
                      <a:pt x="0" y="98"/>
                      <a:pt x="1" y="91"/>
                      <a:pt x="3" y="84"/>
                    </a:cubicBezTo>
                    <a:cubicBezTo>
                      <a:pt x="11" y="61"/>
                      <a:pt x="33" y="48"/>
                      <a:pt x="64" y="48"/>
                    </a:cubicBezTo>
                    <a:cubicBezTo>
                      <a:pt x="79" y="48"/>
                      <a:pt x="91" y="53"/>
                      <a:pt x="103" y="57"/>
                    </a:cubicBezTo>
                    <a:cubicBezTo>
                      <a:pt x="115" y="62"/>
                      <a:pt x="126" y="66"/>
                      <a:pt x="138" y="66"/>
                    </a:cubicBezTo>
                    <a:cubicBezTo>
                      <a:pt x="151" y="66"/>
                      <a:pt x="165" y="64"/>
                      <a:pt x="181" y="61"/>
                    </a:cubicBezTo>
                    <a:cubicBezTo>
                      <a:pt x="197" y="59"/>
                      <a:pt x="214" y="56"/>
                      <a:pt x="230" y="56"/>
                    </a:cubicBezTo>
                    <a:cubicBezTo>
                      <a:pt x="245" y="56"/>
                      <a:pt x="262" y="60"/>
                      <a:pt x="280" y="64"/>
                    </a:cubicBezTo>
                    <a:cubicBezTo>
                      <a:pt x="298" y="68"/>
                      <a:pt x="316" y="72"/>
                      <a:pt x="334" y="72"/>
                    </a:cubicBezTo>
                    <a:cubicBezTo>
                      <a:pt x="342" y="72"/>
                      <a:pt x="350" y="72"/>
                      <a:pt x="357" y="71"/>
                    </a:cubicBezTo>
                    <a:cubicBezTo>
                      <a:pt x="364" y="71"/>
                      <a:pt x="371" y="70"/>
                      <a:pt x="377" y="70"/>
                    </a:cubicBezTo>
                    <a:cubicBezTo>
                      <a:pt x="392" y="70"/>
                      <a:pt x="410" y="72"/>
                      <a:pt x="428" y="86"/>
                    </a:cubicBezTo>
                    <a:cubicBezTo>
                      <a:pt x="431" y="89"/>
                      <a:pt x="435" y="91"/>
                      <a:pt x="438" y="94"/>
                    </a:cubicBezTo>
                    <a:cubicBezTo>
                      <a:pt x="461" y="111"/>
                      <a:pt x="486" y="131"/>
                      <a:pt x="510" y="136"/>
                    </a:cubicBezTo>
                    <a:cubicBezTo>
                      <a:pt x="528" y="140"/>
                      <a:pt x="536" y="152"/>
                      <a:pt x="543" y="161"/>
                    </a:cubicBezTo>
                    <a:cubicBezTo>
                      <a:pt x="551" y="172"/>
                      <a:pt x="556" y="178"/>
                      <a:pt x="568" y="178"/>
                    </a:cubicBezTo>
                    <a:cubicBezTo>
                      <a:pt x="591" y="178"/>
                      <a:pt x="603" y="162"/>
                      <a:pt x="616" y="144"/>
                    </a:cubicBezTo>
                    <a:cubicBezTo>
                      <a:pt x="619" y="141"/>
                      <a:pt x="621" y="137"/>
                      <a:pt x="624" y="134"/>
                    </a:cubicBezTo>
                    <a:cubicBezTo>
                      <a:pt x="627" y="131"/>
                      <a:pt x="629" y="128"/>
                      <a:pt x="632" y="125"/>
                    </a:cubicBezTo>
                    <a:cubicBezTo>
                      <a:pt x="645" y="108"/>
                      <a:pt x="658" y="93"/>
                      <a:pt x="658" y="76"/>
                    </a:cubicBezTo>
                    <a:cubicBezTo>
                      <a:pt x="658" y="58"/>
                      <a:pt x="669" y="45"/>
                      <a:pt x="690" y="39"/>
                    </a:cubicBezTo>
                    <a:cubicBezTo>
                      <a:pt x="697" y="37"/>
                      <a:pt x="706" y="36"/>
                      <a:pt x="716" y="36"/>
                    </a:cubicBezTo>
                    <a:cubicBezTo>
                      <a:pt x="723" y="36"/>
                      <a:pt x="732" y="29"/>
                      <a:pt x="741" y="22"/>
                    </a:cubicBezTo>
                    <a:cubicBezTo>
                      <a:pt x="755" y="12"/>
                      <a:pt x="771" y="0"/>
                      <a:pt x="792" y="0"/>
                    </a:cubicBezTo>
                    <a:cubicBezTo>
                      <a:pt x="814" y="0"/>
                      <a:pt x="826" y="12"/>
                      <a:pt x="834" y="21"/>
                    </a:cubicBezTo>
                    <a:cubicBezTo>
                      <a:pt x="841" y="28"/>
                      <a:pt x="845" y="32"/>
                      <a:pt x="850" y="32"/>
                    </a:cubicBezTo>
                    <a:cubicBezTo>
                      <a:pt x="862" y="32"/>
                      <a:pt x="873" y="36"/>
                      <a:pt x="883" y="40"/>
                    </a:cubicBezTo>
                    <a:cubicBezTo>
                      <a:pt x="893" y="44"/>
                      <a:pt x="902" y="48"/>
                      <a:pt x="914" y="48"/>
                    </a:cubicBezTo>
                    <a:cubicBezTo>
                      <a:pt x="931" y="48"/>
                      <a:pt x="942" y="58"/>
                      <a:pt x="950" y="66"/>
                    </a:cubicBezTo>
                    <a:cubicBezTo>
                      <a:pt x="958" y="74"/>
                      <a:pt x="963" y="78"/>
                      <a:pt x="970" y="78"/>
                    </a:cubicBezTo>
                    <a:cubicBezTo>
                      <a:pt x="1001" y="78"/>
                      <a:pt x="1022" y="92"/>
                      <a:pt x="1022" y="112"/>
                    </a:cubicBezTo>
                    <a:cubicBezTo>
                      <a:pt x="1022" y="123"/>
                      <a:pt x="1022" y="150"/>
                      <a:pt x="988" y="163"/>
                    </a:cubicBezTo>
                    <a:cubicBezTo>
                      <a:pt x="970" y="170"/>
                      <a:pt x="940" y="185"/>
                      <a:pt x="940" y="210"/>
                    </a:cubicBezTo>
                    <a:cubicBezTo>
                      <a:pt x="940" y="244"/>
                      <a:pt x="905" y="274"/>
                      <a:pt x="876" y="274"/>
                    </a:cubicBezTo>
                    <a:cubicBezTo>
                      <a:pt x="855" y="274"/>
                      <a:pt x="814" y="300"/>
                      <a:pt x="814" y="322"/>
                    </a:cubicBezTo>
                    <a:cubicBezTo>
                      <a:pt x="814" y="356"/>
                      <a:pt x="801" y="363"/>
                      <a:pt x="796" y="364"/>
                    </a:cubicBezTo>
                    <a:cubicBezTo>
                      <a:pt x="791" y="365"/>
                      <a:pt x="791" y="365"/>
                      <a:pt x="791" y="365"/>
                    </a:cubicBezTo>
                    <a:cubicBezTo>
                      <a:pt x="788" y="362"/>
                      <a:pt x="788" y="362"/>
                      <a:pt x="788" y="362"/>
                    </a:cubicBezTo>
                    <a:cubicBezTo>
                      <a:pt x="765" y="345"/>
                      <a:pt x="718" y="336"/>
                      <a:pt x="692" y="336"/>
                    </a:cubicBezTo>
                    <a:cubicBezTo>
                      <a:pt x="670" y="336"/>
                      <a:pt x="657" y="332"/>
                      <a:pt x="647" y="328"/>
                    </a:cubicBezTo>
                    <a:cubicBezTo>
                      <a:pt x="638" y="324"/>
                      <a:pt x="631" y="322"/>
                      <a:pt x="620" y="322"/>
                    </a:cubicBezTo>
                    <a:cubicBezTo>
                      <a:pt x="608" y="322"/>
                      <a:pt x="597" y="325"/>
                      <a:pt x="585" y="328"/>
                    </a:cubicBezTo>
                    <a:cubicBezTo>
                      <a:pt x="573" y="332"/>
                      <a:pt x="558" y="336"/>
                      <a:pt x="540" y="336"/>
                    </a:cubicBezTo>
                    <a:cubicBezTo>
                      <a:pt x="519" y="336"/>
                      <a:pt x="510" y="326"/>
                      <a:pt x="503" y="319"/>
                    </a:cubicBezTo>
                    <a:cubicBezTo>
                      <a:pt x="497" y="312"/>
                      <a:pt x="493" y="308"/>
                      <a:pt x="482" y="308"/>
                    </a:cubicBezTo>
                    <a:cubicBezTo>
                      <a:pt x="472" y="308"/>
                      <a:pt x="466" y="313"/>
                      <a:pt x="457" y="322"/>
                    </a:cubicBezTo>
                    <a:cubicBezTo>
                      <a:pt x="448" y="331"/>
                      <a:pt x="437" y="342"/>
                      <a:pt x="418" y="342"/>
                    </a:cubicBezTo>
                    <a:cubicBezTo>
                      <a:pt x="402" y="342"/>
                      <a:pt x="387" y="337"/>
                      <a:pt x="373" y="333"/>
                    </a:cubicBezTo>
                    <a:cubicBezTo>
                      <a:pt x="359" y="329"/>
                      <a:pt x="344" y="324"/>
                      <a:pt x="328" y="324"/>
                    </a:cubicBezTo>
                    <a:cubicBezTo>
                      <a:pt x="312" y="324"/>
                      <a:pt x="294" y="324"/>
                      <a:pt x="274" y="325"/>
                    </a:cubicBezTo>
                    <a:cubicBezTo>
                      <a:pt x="253" y="325"/>
                      <a:pt x="230" y="326"/>
                      <a:pt x="208" y="326"/>
                    </a:cubicBezTo>
                    <a:cubicBezTo>
                      <a:pt x="190" y="326"/>
                      <a:pt x="180" y="340"/>
                      <a:pt x="170" y="355"/>
                    </a:cubicBezTo>
                    <a:cubicBezTo>
                      <a:pt x="160" y="369"/>
                      <a:pt x="150" y="384"/>
                      <a:pt x="132" y="384"/>
                    </a:cubicBezTo>
                    <a:cubicBezTo>
                      <a:pt x="125" y="384"/>
                      <a:pt x="119" y="385"/>
                      <a:pt x="113" y="388"/>
                    </a:cubicBezTo>
                    <a:cubicBezTo>
                      <a:pt x="99" y="394"/>
                      <a:pt x="99" y="394"/>
                      <a:pt x="99" y="39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06" name="Freeform 304"/>
              <p:cNvSpPr>
                <a:spLocks/>
              </p:cNvSpPr>
              <p:nvPr/>
            </p:nvSpPr>
            <p:spPr bwMode="auto">
              <a:xfrm>
                <a:off x="4532618" y="5253361"/>
                <a:ext cx="294025" cy="218104"/>
              </a:xfrm>
              <a:custGeom>
                <a:avLst/>
                <a:gdLst>
                  <a:gd name="T0" fmla="*/ 102 w 856"/>
                  <a:gd name="T1" fmla="*/ 614 h 637"/>
                  <a:gd name="T2" fmla="*/ 99 w 856"/>
                  <a:gd name="T3" fmla="*/ 610 h 637"/>
                  <a:gd name="T4" fmla="*/ 82 w 856"/>
                  <a:gd name="T5" fmla="*/ 602 h 637"/>
                  <a:gd name="T6" fmla="*/ 53 w 856"/>
                  <a:gd name="T7" fmla="*/ 542 h 637"/>
                  <a:gd name="T8" fmla="*/ 11 w 856"/>
                  <a:gd name="T9" fmla="*/ 462 h 637"/>
                  <a:gd name="T10" fmla="*/ 46 w 856"/>
                  <a:gd name="T11" fmla="*/ 369 h 637"/>
                  <a:gd name="T12" fmla="*/ 80 w 856"/>
                  <a:gd name="T13" fmla="*/ 383 h 637"/>
                  <a:gd name="T14" fmla="*/ 99 w 856"/>
                  <a:gd name="T15" fmla="*/ 319 h 637"/>
                  <a:gd name="T16" fmla="*/ 82 w 856"/>
                  <a:gd name="T17" fmla="*/ 261 h 637"/>
                  <a:gd name="T18" fmla="*/ 84 w 856"/>
                  <a:gd name="T19" fmla="*/ 244 h 637"/>
                  <a:gd name="T20" fmla="*/ 170 w 856"/>
                  <a:gd name="T21" fmla="*/ 153 h 637"/>
                  <a:gd name="T22" fmla="*/ 274 w 856"/>
                  <a:gd name="T23" fmla="*/ 44 h 637"/>
                  <a:gd name="T24" fmla="*/ 296 w 856"/>
                  <a:gd name="T25" fmla="*/ 0 h 637"/>
                  <a:gd name="T26" fmla="*/ 352 w 856"/>
                  <a:gd name="T27" fmla="*/ 37 h 637"/>
                  <a:gd name="T28" fmla="*/ 435 w 856"/>
                  <a:gd name="T29" fmla="*/ 95 h 637"/>
                  <a:gd name="T30" fmla="*/ 502 w 856"/>
                  <a:gd name="T31" fmla="*/ 153 h 637"/>
                  <a:gd name="T32" fmla="*/ 551 w 856"/>
                  <a:gd name="T33" fmla="*/ 179 h 637"/>
                  <a:gd name="T34" fmla="*/ 588 w 856"/>
                  <a:gd name="T35" fmla="*/ 187 h 637"/>
                  <a:gd name="T36" fmla="*/ 595 w 856"/>
                  <a:gd name="T37" fmla="*/ 196 h 637"/>
                  <a:gd name="T38" fmla="*/ 639 w 856"/>
                  <a:gd name="T39" fmla="*/ 229 h 637"/>
                  <a:gd name="T40" fmla="*/ 691 w 856"/>
                  <a:gd name="T41" fmla="*/ 240 h 637"/>
                  <a:gd name="T42" fmla="*/ 739 w 856"/>
                  <a:gd name="T43" fmla="*/ 208 h 637"/>
                  <a:gd name="T44" fmla="*/ 808 w 856"/>
                  <a:gd name="T45" fmla="*/ 232 h 637"/>
                  <a:gd name="T46" fmla="*/ 855 w 856"/>
                  <a:gd name="T47" fmla="*/ 267 h 637"/>
                  <a:gd name="T48" fmla="*/ 848 w 856"/>
                  <a:gd name="T49" fmla="*/ 291 h 637"/>
                  <a:gd name="T50" fmla="*/ 846 w 856"/>
                  <a:gd name="T51" fmla="*/ 385 h 637"/>
                  <a:gd name="T52" fmla="*/ 856 w 856"/>
                  <a:gd name="T53" fmla="*/ 477 h 637"/>
                  <a:gd name="T54" fmla="*/ 832 w 856"/>
                  <a:gd name="T55" fmla="*/ 481 h 637"/>
                  <a:gd name="T56" fmla="*/ 829 w 856"/>
                  <a:gd name="T57" fmla="*/ 515 h 637"/>
                  <a:gd name="T58" fmla="*/ 782 w 856"/>
                  <a:gd name="T59" fmla="*/ 493 h 637"/>
                  <a:gd name="T60" fmla="*/ 694 w 856"/>
                  <a:gd name="T61" fmla="*/ 509 h 637"/>
                  <a:gd name="T62" fmla="*/ 626 w 856"/>
                  <a:gd name="T63" fmla="*/ 475 h 637"/>
                  <a:gd name="T64" fmla="*/ 531 w 856"/>
                  <a:gd name="T65" fmla="*/ 538 h 637"/>
                  <a:gd name="T66" fmla="*/ 412 w 856"/>
                  <a:gd name="T67" fmla="*/ 575 h 637"/>
                  <a:gd name="T68" fmla="*/ 256 w 856"/>
                  <a:gd name="T69" fmla="*/ 617 h 637"/>
                  <a:gd name="T70" fmla="*/ 164 w 856"/>
                  <a:gd name="T71"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6" h="637">
                    <a:moveTo>
                      <a:pt x="164" y="637"/>
                    </a:moveTo>
                    <a:cubicBezTo>
                      <a:pt x="133" y="637"/>
                      <a:pt x="117" y="631"/>
                      <a:pt x="102" y="614"/>
                    </a:cubicBezTo>
                    <a:cubicBezTo>
                      <a:pt x="100" y="611"/>
                      <a:pt x="99" y="610"/>
                      <a:pt x="99" y="610"/>
                    </a:cubicBezTo>
                    <a:cubicBezTo>
                      <a:pt x="99" y="610"/>
                      <a:pt x="99" y="610"/>
                      <a:pt x="99" y="610"/>
                    </a:cubicBezTo>
                    <a:cubicBezTo>
                      <a:pt x="100" y="610"/>
                      <a:pt x="100" y="610"/>
                      <a:pt x="100" y="610"/>
                    </a:cubicBezTo>
                    <a:cubicBezTo>
                      <a:pt x="82" y="602"/>
                      <a:pt x="82" y="602"/>
                      <a:pt x="82" y="602"/>
                    </a:cubicBezTo>
                    <a:cubicBezTo>
                      <a:pt x="83" y="597"/>
                      <a:pt x="84" y="591"/>
                      <a:pt x="84" y="585"/>
                    </a:cubicBezTo>
                    <a:cubicBezTo>
                      <a:pt x="84" y="574"/>
                      <a:pt x="68" y="557"/>
                      <a:pt x="53" y="542"/>
                    </a:cubicBezTo>
                    <a:cubicBezTo>
                      <a:pt x="36" y="524"/>
                      <a:pt x="20" y="508"/>
                      <a:pt x="20" y="491"/>
                    </a:cubicBezTo>
                    <a:cubicBezTo>
                      <a:pt x="20" y="480"/>
                      <a:pt x="16" y="471"/>
                      <a:pt x="11" y="462"/>
                    </a:cubicBezTo>
                    <a:cubicBezTo>
                      <a:pt x="6" y="452"/>
                      <a:pt x="0" y="441"/>
                      <a:pt x="0" y="427"/>
                    </a:cubicBezTo>
                    <a:cubicBezTo>
                      <a:pt x="0" y="400"/>
                      <a:pt x="19" y="369"/>
                      <a:pt x="46" y="369"/>
                    </a:cubicBezTo>
                    <a:cubicBezTo>
                      <a:pt x="60" y="369"/>
                      <a:pt x="67" y="375"/>
                      <a:pt x="71" y="379"/>
                    </a:cubicBezTo>
                    <a:cubicBezTo>
                      <a:pt x="74" y="382"/>
                      <a:pt x="75" y="383"/>
                      <a:pt x="80" y="383"/>
                    </a:cubicBezTo>
                    <a:cubicBezTo>
                      <a:pt x="92" y="383"/>
                      <a:pt x="104" y="379"/>
                      <a:pt x="104" y="353"/>
                    </a:cubicBezTo>
                    <a:cubicBezTo>
                      <a:pt x="104" y="339"/>
                      <a:pt x="101" y="329"/>
                      <a:pt x="99" y="319"/>
                    </a:cubicBezTo>
                    <a:cubicBezTo>
                      <a:pt x="95" y="307"/>
                      <a:pt x="92" y="296"/>
                      <a:pt x="92" y="277"/>
                    </a:cubicBezTo>
                    <a:cubicBezTo>
                      <a:pt x="92" y="272"/>
                      <a:pt x="89" y="267"/>
                      <a:pt x="82" y="261"/>
                    </a:cubicBezTo>
                    <a:cubicBezTo>
                      <a:pt x="65" y="248"/>
                      <a:pt x="65" y="248"/>
                      <a:pt x="65" y="248"/>
                    </a:cubicBezTo>
                    <a:cubicBezTo>
                      <a:pt x="84" y="244"/>
                      <a:pt x="84" y="244"/>
                      <a:pt x="84" y="244"/>
                    </a:cubicBezTo>
                    <a:cubicBezTo>
                      <a:pt x="85" y="243"/>
                      <a:pt x="88" y="237"/>
                      <a:pt x="88" y="221"/>
                    </a:cubicBezTo>
                    <a:cubicBezTo>
                      <a:pt x="88" y="184"/>
                      <a:pt x="142" y="153"/>
                      <a:pt x="170" y="153"/>
                    </a:cubicBezTo>
                    <a:cubicBezTo>
                      <a:pt x="189" y="153"/>
                      <a:pt x="214" y="131"/>
                      <a:pt x="214" y="109"/>
                    </a:cubicBezTo>
                    <a:cubicBezTo>
                      <a:pt x="214" y="82"/>
                      <a:pt x="235" y="59"/>
                      <a:pt x="274" y="44"/>
                    </a:cubicBezTo>
                    <a:cubicBezTo>
                      <a:pt x="294" y="36"/>
                      <a:pt x="296" y="24"/>
                      <a:pt x="296" y="11"/>
                    </a:cubicBezTo>
                    <a:cubicBezTo>
                      <a:pt x="296" y="0"/>
                      <a:pt x="296" y="0"/>
                      <a:pt x="296" y="0"/>
                    </a:cubicBezTo>
                    <a:cubicBezTo>
                      <a:pt x="307" y="1"/>
                      <a:pt x="307" y="1"/>
                      <a:pt x="307" y="1"/>
                    </a:cubicBezTo>
                    <a:cubicBezTo>
                      <a:pt x="322" y="2"/>
                      <a:pt x="352" y="11"/>
                      <a:pt x="352" y="37"/>
                    </a:cubicBezTo>
                    <a:cubicBezTo>
                      <a:pt x="352" y="56"/>
                      <a:pt x="377" y="77"/>
                      <a:pt x="394" y="77"/>
                    </a:cubicBezTo>
                    <a:cubicBezTo>
                      <a:pt x="408" y="77"/>
                      <a:pt x="422" y="86"/>
                      <a:pt x="435" y="95"/>
                    </a:cubicBezTo>
                    <a:cubicBezTo>
                      <a:pt x="447" y="103"/>
                      <a:pt x="459" y="111"/>
                      <a:pt x="468" y="111"/>
                    </a:cubicBezTo>
                    <a:cubicBezTo>
                      <a:pt x="495" y="111"/>
                      <a:pt x="499" y="135"/>
                      <a:pt x="502" y="153"/>
                    </a:cubicBezTo>
                    <a:cubicBezTo>
                      <a:pt x="506" y="176"/>
                      <a:pt x="510" y="183"/>
                      <a:pt x="522" y="183"/>
                    </a:cubicBezTo>
                    <a:cubicBezTo>
                      <a:pt x="534" y="183"/>
                      <a:pt x="543" y="181"/>
                      <a:pt x="551" y="179"/>
                    </a:cubicBezTo>
                    <a:cubicBezTo>
                      <a:pt x="557" y="178"/>
                      <a:pt x="562" y="177"/>
                      <a:pt x="568" y="177"/>
                    </a:cubicBezTo>
                    <a:cubicBezTo>
                      <a:pt x="576" y="177"/>
                      <a:pt x="583" y="180"/>
                      <a:pt x="588" y="187"/>
                    </a:cubicBezTo>
                    <a:cubicBezTo>
                      <a:pt x="590" y="189"/>
                      <a:pt x="591" y="191"/>
                      <a:pt x="592" y="193"/>
                    </a:cubicBezTo>
                    <a:cubicBezTo>
                      <a:pt x="593" y="194"/>
                      <a:pt x="594" y="196"/>
                      <a:pt x="595" y="196"/>
                    </a:cubicBezTo>
                    <a:cubicBezTo>
                      <a:pt x="596" y="197"/>
                      <a:pt x="604" y="197"/>
                      <a:pt x="608" y="197"/>
                    </a:cubicBezTo>
                    <a:cubicBezTo>
                      <a:pt x="624" y="197"/>
                      <a:pt x="632" y="213"/>
                      <a:pt x="639" y="229"/>
                    </a:cubicBezTo>
                    <a:cubicBezTo>
                      <a:pt x="648" y="246"/>
                      <a:pt x="654" y="259"/>
                      <a:pt x="666" y="259"/>
                    </a:cubicBezTo>
                    <a:cubicBezTo>
                      <a:pt x="678" y="259"/>
                      <a:pt x="683" y="252"/>
                      <a:pt x="691" y="240"/>
                    </a:cubicBezTo>
                    <a:cubicBezTo>
                      <a:pt x="698" y="230"/>
                      <a:pt x="706" y="217"/>
                      <a:pt x="724" y="217"/>
                    </a:cubicBezTo>
                    <a:cubicBezTo>
                      <a:pt x="733" y="217"/>
                      <a:pt x="735" y="214"/>
                      <a:pt x="739" y="208"/>
                    </a:cubicBezTo>
                    <a:cubicBezTo>
                      <a:pt x="743" y="202"/>
                      <a:pt x="748" y="193"/>
                      <a:pt x="762" y="193"/>
                    </a:cubicBezTo>
                    <a:cubicBezTo>
                      <a:pt x="785" y="193"/>
                      <a:pt x="807" y="215"/>
                      <a:pt x="808" y="232"/>
                    </a:cubicBezTo>
                    <a:cubicBezTo>
                      <a:pt x="811" y="238"/>
                      <a:pt x="829" y="251"/>
                      <a:pt x="847" y="262"/>
                    </a:cubicBezTo>
                    <a:cubicBezTo>
                      <a:pt x="855" y="267"/>
                      <a:pt x="855" y="267"/>
                      <a:pt x="855" y="267"/>
                    </a:cubicBezTo>
                    <a:cubicBezTo>
                      <a:pt x="851" y="275"/>
                      <a:pt x="851" y="275"/>
                      <a:pt x="851" y="275"/>
                    </a:cubicBezTo>
                    <a:cubicBezTo>
                      <a:pt x="849" y="281"/>
                      <a:pt x="848" y="286"/>
                      <a:pt x="848" y="291"/>
                    </a:cubicBezTo>
                    <a:cubicBezTo>
                      <a:pt x="848" y="310"/>
                      <a:pt x="847" y="328"/>
                      <a:pt x="847" y="344"/>
                    </a:cubicBezTo>
                    <a:cubicBezTo>
                      <a:pt x="846" y="359"/>
                      <a:pt x="846" y="372"/>
                      <a:pt x="846" y="385"/>
                    </a:cubicBezTo>
                    <a:cubicBezTo>
                      <a:pt x="846" y="412"/>
                      <a:pt x="854" y="465"/>
                      <a:pt x="854" y="466"/>
                    </a:cubicBezTo>
                    <a:cubicBezTo>
                      <a:pt x="856" y="477"/>
                      <a:pt x="856" y="477"/>
                      <a:pt x="856" y="477"/>
                    </a:cubicBezTo>
                    <a:cubicBezTo>
                      <a:pt x="844" y="477"/>
                      <a:pt x="844" y="477"/>
                      <a:pt x="844" y="477"/>
                    </a:cubicBezTo>
                    <a:cubicBezTo>
                      <a:pt x="838" y="477"/>
                      <a:pt x="834" y="478"/>
                      <a:pt x="832" y="481"/>
                    </a:cubicBezTo>
                    <a:cubicBezTo>
                      <a:pt x="828" y="485"/>
                      <a:pt x="828" y="491"/>
                      <a:pt x="828" y="493"/>
                    </a:cubicBezTo>
                    <a:cubicBezTo>
                      <a:pt x="829" y="515"/>
                      <a:pt x="829" y="515"/>
                      <a:pt x="829" y="515"/>
                    </a:cubicBezTo>
                    <a:cubicBezTo>
                      <a:pt x="812" y="501"/>
                      <a:pt x="812" y="501"/>
                      <a:pt x="812" y="501"/>
                    </a:cubicBezTo>
                    <a:cubicBezTo>
                      <a:pt x="805" y="496"/>
                      <a:pt x="795" y="493"/>
                      <a:pt x="782" y="493"/>
                    </a:cubicBezTo>
                    <a:cubicBezTo>
                      <a:pt x="768" y="493"/>
                      <a:pt x="755" y="497"/>
                      <a:pt x="742" y="500"/>
                    </a:cubicBezTo>
                    <a:cubicBezTo>
                      <a:pt x="728" y="505"/>
                      <a:pt x="713" y="509"/>
                      <a:pt x="694" y="509"/>
                    </a:cubicBezTo>
                    <a:cubicBezTo>
                      <a:pt x="673" y="509"/>
                      <a:pt x="663" y="498"/>
                      <a:pt x="655" y="490"/>
                    </a:cubicBezTo>
                    <a:cubicBezTo>
                      <a:pt x="647" y="481"/>
                      <a:pt x="641" y="475"/>
                      <a:pt x="626" y="475"/>
                    </a:cubicBezTo>
                    <a:cubicBezTo>
                      <a:pt x="610" y="475"/>
                      <a:pt x="598" y="487"/>
                      <a:pt x="583" y="501"/>
                    </a:cubicBezTo>
                    <a:cubicBezTo>
                      <a:pt x="569" y="515"/>
                      <a:pt x="554" y="530"/>
                      <a:pt x="531" y="538"/>
                    </a:cubicBezTo>
                    <a:cubicBezTo>
                      <a:pt x="518" y="543"/>
                      <a:pt x="508" y="548"/>
                      <a:pt x="499" y="554"/>
                    </a:cubicBezTo>
                    <a:cubicBezTo>
                      <a:pt x="479" y="565"/>
                      <a:pt x="459" y="575"/>
                      <a:pt x="412" y="575"/>
                    </a:cubicBezTo>
                    <a:cubicBezTo>
                      <a:pt x="380" y="575"/>
                      <a:pt x="355" y="586"/>
                      <a:pt x="331" y="596"/>
                    </a:cubicBezTo>
                    <a:cubicBezTo>
                      <a:pt x="309" y="607"/>
                      <a:pt x="285" y="617"/>
                      <a:pt x="256" y="617"/>
                    </a:cubicBezTo>
                    <a:cubicBezTo>
                      <a:pt x="226" y="617"/>
                      <a:pt x="211" y="623"/>
                      <a:pt x="199" y="629"/>
                    </a:cubicBezTo>
                    <a:cubicBezTo>
                      <a:pt x="188" y="633"/>
                      <a:pt x="179" y="637"/>
                      <a:pt x="164" y="637"/>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07" name="Freeform 305"/>
              <p:cNvSpPr>
                <a:spLocks/>
              </p:cNvSpPr>
              <p:nvPr/>
            </p:nvSpPr>
            <p:spPr bwMode="auto">
              <a:xfrm>
                <a:off x="4816981" y="5234036"/>
                <a:ext cx="432065" cy="289884"/>
              </a:xfrm>
              <a:custGeom>
                <a:avLst/>
                <a:gdLst>
                  <a:gd name="T0" fmla="*/ 803 w 1260"/>
                  <a:gd name="T1" fmla="*/ 846 h 846"/>
                  <a:gd name="T2" fmla="*/ 800 w 1260"/>
                  <a:gd name="T3" fmla="*/ 792 h 846"/>
                  <a:gd name="T4" fmla="*/ 710 w 1260"/>
                  <a:gd name="T5" fmla="*/ 730 h 846"/>
                  <a:gd name="T6" fmla="*/ 619 w 1260"/>
                  <a:gd name="T7" fmla="*/ 696 h 846"/>
                  <a:gd name="T8" fmla="*/ 545 w 1260"/>
                  <a:gd name="T9" fmla="*/ 708 h 846"/>
                  <a:gd name="T10" fmla="*/ 494 w 1260"/>
                  <a:gd name="T11" fmla="*/ 707 h 846"/>
                  <a:gd name="T12" fmla="*/ 463 w 1260"/>
                  <a:gd name="T13" fmla="*/ 690 h 846"/>
                  <a:gd name="T14" fmla="*/ 269 w 1260"/>
                  <a:gd name="T15" fmla="*/ 567 h 846"/>
                  <a:gd name="T16" fmla="*/ 251 w 1260"/>
                  <a:gd name="T17" fmla="*/ 566 h 846"/>
                  <a:gd name="T18" fmla="*/ 203 w 1260"/>
                  <a:gd name="T19" fmla="*/ 567 h 846"/>
                  <a:gd name="T20" fmla="*/ 165 w 1260"/>
                  <a:gd name="T21" fmla="*/ 567 h 846"/>
                  <a:gd name="T22" fmla="*/ 108 w 1260"/>
                  <a:gd name="T23" fmla="*/ 553 h 846"/>
                  <a:gd name="T24" fmla="*/ 70 w 1260"/>
                  <a:gd name="T25" fmla="*/ 544 h 846"/>
                  <a:gd name="T26" fmla="*/ 37 w 1260"/>
                  <a:gd name="T27" fmla="*/ 539 h 846"/>
                  <a:gd name="T28" fmla="*/ 9 w 1260"/>
                  <a:gd name="T29" fmla="*/ 532 h 846"/>
                  <a:gd name="T30" fmla="*/ 0 w 1260"/>
                  <a:gd name="T31" fmla="*/ 440 h 846"/>
                  <a:gd name="T32" fmla="*/ 2 w 1260"/>
                  <a:gd name="T33" fmla="*/ 346 h 846"/>
                  <a:gd name="T34" fmla="*/ 37 w 1260"/>
                  <a:gd name="T35" fmla="*/ 274 h 846"/>
                  <a:gd name="T36" fmla="*/ 88 w 1260"/>
                  <a:gd name="T37" fmla="*/ 118 h 846"/>
                  <a:gd name="T38" fmla="*/ 146 w 1260"/>
                  <a:gd name="T39" fmla="*/ 34 h 846"/>
                  <a:gd name="T40" fmla="*/ 260 w 1260"/>
                  <a:gd name="T41" fmla="*/ 44 h 846"/>
                  <a:gd name="T42" fmla="*/ 320 w 1260"/>
                  <a:gd name="T43" fmla="*/ 36 h 846"/>
                  <a:gd name="T44" fmla="*/ 335 w 1260"/>
                  <a:gd name="T45" fmla="*/ 32 h 846"/>
                  <a:gd name="T46" fmla="*/ 345 w 1260"/>
                  <a:gd name="T47" fmla="*/ 29 h 846"/>
                  <a:gd name="T48" fmla="*/ 472 w 1260"/>
                  <a:gd name="T49" fmla="*/ 7 h 846"/>
                  <a:gd name="T50" fmla="*/ 581 w 1260"/>
                  <a:gd name="T51" fmla="*/ 30 h 846"/>
                  <a:gd name="T52" fmla="*/ 534 w 1260"/>
                  <a:gd name="T53" fmla="*/ 86 h 846"/>
                  <a:gd name="T54" fmla="*/ 478 w 1260"/>
                  <a:gd name="T55" fmla="*/ 152 h 846"/>
                  <a:gd name="T56" fmla="*/ 534 w 1260"/>
                  <a:gd name="T57" fmla="*/ 140 h 846"/>
                  <a:gd name="T58" fmla="*/ 579 w 1260"/>
                  <a:gd name="T59" fmla="*/ 129 h 846"/>
                  <a:gd name="T60" fmla="*/ 610 w 1260"/>
                  <a:gd name="T61" fmla="*/ 144 h 846"/>
                  <a:gd name="T62" fmla="*/ 738 w 1260"/>
                  <a:gd name="T63" fmla="*/ 185 h 846"/>
                  <a:gd name="T64" fmla="*/ 843 w 1260"/>
                  <a:gd name="T65" fmla="*/ 167 h 846"/>
                  <a:gd name="T66" fmla="*/ 972 w 1260"/>
                  <a:gd name="T67" fmla="*/ 124 h 846"/>
                  <a:gd name="T68" fmla="*/ 1110 w 1260"/>
                  <a:gd name="T69" fmla="*/ 104 h 846"/>
                  <a:gd name="T70" fmla="*/ 1180 w 1260"/>
                  <a:gd name="T71" fmla="*/ 89 h 846"/>
                  <a:gd name="T72" fmla="*/ 1260 w 1260"/>
                  <a:gd name="T73" fmla="*/ 138 h 846"/>
                  <a:gd name="T74" fmla="*/ 1200 w 1260"/>
                  <a:gd name="T75" fmla="*/ 214 h 846"/>
                  <a:gd name="T76" fmla="*/ 1242 w 1260"/>
                  <a:gd name="T77" fmla="*/ 382 h 846"/>
                  <a:gd name="T78" fmla="*/ 1197 w 1260"/>
                  <a:gd name="T79" fmla="*/ 480 h 846"/>
                  <a:gd name="T80" fmla="*/ 1085 w 1260"/>
                  <a:gd name="T81" fmla="*/ 550 h 846"/>
                  <a:gd name="T82" fmla="*/ 922 w 1260"/>
                  <a:gd name="T83" fmla="*/ 629 h 846"/>
                  <a:gd name="T84" fmla="*/ 866 w 1260"/>
                  <a:gd name="T85" fmla="*/ 744 h 846"/>
                  <a:gd name="T86" fmla="*/ 880 w 1260"/>
                  <a:gd name="T87" fmla="*/ 804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0" h="846">
                    <a:moveTo>
                      <a:pt x="812" y="846"/>
                    </a:moveTo>
                    <a:cubicBezTo>
                      <a:pt x="803" y="846"/>
                      <a:pt x="803" y="846"/>
                      <a:pt x="803" y="846"/>
                    </a:cubicBezTo>
                    <a:cubicBezTo>
                      <a:pt x="802" y="837"/>
                      <a:pt x="802" y="837"/>
                      <a:pt x="802" y="837"/>
                    </a:cubicBezTo>
                    <a:cubicBezTo>
                      <a:pt x="802" y="836"/>
                      <a:pt x="800" y="810"/>
                      <a:pt x="800" y="792"/>
                    </a:cubicBezTo>
                    <a:cubicBezTo>
                      <a:pt x="800" y="777"/>
                      <a:pt x="784" y="772"/>
                      <a:pt x="770" y="772"/>
                    </a:cubicBezTo>
                    <a:cubicBezTo>
                      <a:pt x="742" y="772"/>
                      <a:pt x="724" y="751"/>
                      <a:pt x="710" y="730"/>
                    </a:cubicBezTo>
                    <a:cubicBezTo>
                      <a:pt x="700" y="716"/>
                      <a:pt x="697" y="710"/>
                      <a:pt x="660" y="710"/>
                    </a:cubicBezTo>
                    <a:cubicBezTo>
                      <a:pt x="638" y="710"/>
                      <a:pt x="628" y="703"/>
                      <a:pt x="619" y="696"/>
                    </a:cubicBezTo>
                    <a:cubicBezTo>
                      <a:pt x="611" y="691"/>
                      <a:pt x="605" y="686"/>
                      <a:pt x="588" y="686"/>
                    </a:cubicBezTo>
                    <a:cubicBezTo>
                      <a:pt x="567" y="686"/>
                      <a:pt x="556" y="698"/>
                      <a:pt x="545" y="708"/>
                    </a:cubicBezTo>
                    <a:cubicBezTo>
                      <a:pt x="538" y="715"/>
                      <a:pt x="531" y="722"/>
                      <a:pt x="522" y="722"/>
                    </a:cubicBezTo>
                    <a:cubicBezTo>
                      <a:pt x="509" y="722"/>
                      <a:pt x="501" y="715"/>
                      <a:pt x="494" y="707"/>
                    </a:cubicBezTo>
                    <a:cubicBezTo>
                      <a:pt x="491" y="704"/>
                      <a:pt x="487" y="700"/>
                      <a:pt x="482" y="696"/>
                    </a:cubicBezTo>
                    <a:cubicBezTo>
                      <a:pt x="477" y="692"/>
                      <a:pt x="471" y="691"/>
                      <a:pt x="463" y="690"/>
                    </a:cubicBezTo>
                    <a:cubicBezTo>
                      <a:pt x="451" y="687"/>
                      <a:pt x="433" y="683"/>
                      <a:pt x="412" y="666"/>
                    </a:cubicBezTo>
                    <a:cubicBezTo>
                      <a:pt x="379" y="639"/>
                      <a:pt x="294" y="580"/>
                      <a:pt x="269" y="567"/>
                    </a:cubicBezTo>
                    <a:cubicBezTo>
                      <a:pt x="265" y="564"/>
                      <a:pt x="261" y="563"/>
                      <a:pt x="258" y="563"/>
                    </a:cubicBezTo>
                    <a:cubicBezTo>
                      <a:pt x="256" y="563"/>
                      <a:pt x="254" y="564"/>
                      <a:pt x="251" y="566"/>
                    </a:cubicBezTo>
                    <a:cubicBezTo>
                      <a:pt x="246" y="570"/>
                      <a:pt x="239" y="574"/>
                      <a:pt x="228" y="574"/>
                    </a:cubicBezTo>
                    <a:cubicBezTo>
                      <a:pt x="216" y="574"/>
                      <a:pt x="208" y="570"/>
                      <a:pt x="203" y="567"/>
                    </a:cubicBezTo>
                    <a:cubicBezTo>
                      <a:pt x="197" y="564"/>
                      <a:pt x="193" y="562"/>
                      <a:pt x="184" y="562"/>
                    </a:cubicBezTo>
                    <a:cubicBezTo>
                      <a:pt x="175" y="562"/>
                      <a:pt x="171" y="564"/>
                      <a:pt x="165" y="567"/>
                    </a:cubicBezTo>
                    <a:cubicBezTo>
                      <a:pt x="159" y="570"/>
                      <a:pt x="151" y="574"/>
                      <a:pt x="138" y="574"/>
                    </a:cubicBezTo>
                    <a:cubicBezTo>
                      <a:pt x="122" y="574"/>
                      <a:pt x="114" y="562"/>
                      <a:pt x="108" y="553"/>
                    </a:cubicBezTo>
                    <a:cubicBezTo>
                      <a:pt x="102" y="544"/>
                      <a:pt x="98" y="540"/>
                      <a:pt x="92" y="540"/>
                    </a:cubicBezTo>
                    <a:cubicBezTo>
                      <a:pt x="80" y="540"/>
                      <a:pt x="75" y="542"/>
                      <a:pt x="70" y="544"/>
                    </a:cubicBezTo>
                    <a:cubicBezTo>
                      <a:pt x="66" y="546"/>
                      <a:pt x="61" y="548"/>
                      <a:pt x="54" y="548"/>
                    </a:cubicBezTo>
                    <a:cubicBezTo>
                      <a:pt x="45" y="548"/>
                      <a:pt x="40" y="543"/>
                      <a:pt x="37" y="539"/>
                    </a:cubicBezTo>
                    <a:cubicBezTo>
                      <a:pt x="33" y="535"/>
                      <a:pt x="30" y="532"/>
                      <a:pt x="18" y="532"/>
                    </a:cubicBezTo>
                    <a:cubicBezTo>
                      <a:pt x="9" y="532"/>
                      <a:pt x="9" y="532"/>
                      <a:pt x="9" y="532"/>
                    </a:cubicBezTo>
                    <a:cubicBezTo>
                      <a:pt x="8" y="523"/>
                      <a:pt x="8" y="523"/>
                      <a:pt x="8" y="523"/>
                    </a:cubicBezTo>
                    <a:cubicBezTo>
                      <a:pt x="8" y="521"/>
                      <a:pt x="0" y="468"/>
                      <a:pt x="0" y="440"/>
                    </a:cubicBezTo>
                    <a:cubicBezTo>
                      <a:pt x="0" y="427"/>
                      <a:pt x="0" y="413"/>
                      <a:pt x="1" y="399"/>
                    </a:cubicBezTo>
                    <a:cubicBezTo>
                      <a:pt x="1" y="382"/>
                      <a:pt x="2" y="365"/>
                      <a:pt x="2" y="346"/>
                    </a:cubicBezTo>
                    <a:cubicBezTo>
                      <a:pt x="2" y="339"/>
                      <a:pt x="4" y="331"/>
                      <a:pt x="7" y="322"/>
                    </a:cubicBezTo>
                    <a:cubicBezTo>
                      <a:pt x="13" y="306"/>
                      <a:pt x="24" y="291"/>
                      <a:pt x="37" y="274"/>
                    </a:cubicBezTo>
                    <a:cubicBezTo>
                      <a:pt x="49" y="257"/>
                      <a:pt x="61" y="240"/>
                      <a:pt x="69" y="222"/>
                    </a:cubicBezTo>
                    <a:cubicBezTo>
                      <a:pt x="88" y="178"/>
                      <a:pt x="88" y="158"/>
                      <a:pt x="88" y="118"/>
                    </a:cubicBezTo>
                    <a:cubicBezTo>
                      <a:pt x="88" y="109"/>
                      <a:pt x="90" y="100"/>
                      <a:pt x="92" y="91"/>
                    </a:cubicBezTo>
                    <a:cubicBezTo>
                      <a:pt x="103" y="60"/>
                      <a:pt x="130" y="34"/>
                      <a:pt x="146" y="34"/>
                    </a:cubicBezTo>
                    <a:cubicBezTo>
                      <a:pt x="218" y="34"/>
                      <a:pt x="218" y="34"/>
                      <a:pt x="218" y="34"/>
                    </a:cubicBezTo>
                    <a:cubicBezTo>
                      <a:pt x="237" y="34"/>
                      <a:pt x="249" y="39"/>
                      <a:pt x="260" y="44"/>
                    </a:cubicBezTo>
                    <a:cubicBezTo>
                      <a:pt x="270" y="48"/>
                      <a:pt x="279" y="52"/>
                      <a:pt x="290" y="52"/>
                    </a:cubicBezTo>
                    <a:cubicBezTo>
                      <a:pt x="311" y="52"/>
                      <a:pt x="320" y="36"/>
                      <a:pt x="320" y="36"/>
                    </a:cubicBezTo>
                    <a:cubicBezTo>
                      <a:pt x="326" y="25"/>
                      <a:pt x="326" y="25"/>
                      <a:pt x="326" y="25"/>
                    </a:cubicBezTo>
                    <a:cubicBezTo>
                      <a:pt x="335" y="32"/>
                      <a:pt x="335" y="32"/>
                      <a:pt x="335" y="32"/>
                    </a:cubicBezTo>
                    <a:cubicBezTo>
                      <a:pt x="336" y="33"/>
                      <a:pt x="337" y="33"/>
                      <a:pt x="338" y="33"/>
                    </a:cubicBezTo>
                    <a:cubicBezTo>
                      <a:pt x="340" y="33"/>
                      <a:pt x="342" y="32"/>
                      <a:pt x="345" y="29"/>
                    </a:cubicBezTo>
                    <a:cubicBezTo>
                      <a:pt x="365" y="9"/>
                      <a:pt x="389" y="0"/>
                      <a:pt x="422" y="0"/>
                    </a:cubicBezTo>
                    <a:cubicBezTo>
                      <a:pt x="442" y="0"/>
                      <a:pt x="458" y="4"/>
                      <a:pt x="472" y="7"/>
                    </a:cubicBezTo>
                    <a:cubicBezTo>
                      <a:pt x="485" y="9"/>
                      <a:pt x="497" y="12"/>
                      <a:pt x="510" y="12"/>
                    </a:cubicBezTo>
                    <a:cubicBezTo>
                      <a:pt x="547" y="12"/>
                      <a:pt x="570" y="18"/>
                      <a:pt x="581" y="30"/>
                    </a:cubicBezTo>
                    <a:cubicBezTo>
                      <a:pt x="586" y="36"/>
                      <a:pt x="589" y="43"/>
                      <a:pt x="588" y="51"/>
                    </a:cubicBezTo>
                    <a:cubicBezTo>
                      <a:pt x="585" y="84"/>
                      <a:pt x="572" y="86"/>
                      <a:pt x="534" y="86"/>
                    </a:cubicBezTo>
                    <a:cubicBezTo>
                      <a:pt x="499" y="86"/>
                      <a:pt x="454" y="116"/>
                      <a:pt x="454" y="134"/>
                    </a:cubicBezTo>
                    <a:cubicBezTo>
                      <a:pt x="454" y="151"/>
                      <a:pt x="455" y="152"/>
                      <a:pt x="478" y="152"/>
                    </a:cubicBezTo>
                    <a:cubicBezTo>
                      <a:pt x="489" y="152"/>
                      <a:pt x="497" y="149"/>
                      <a:pt x="505" y="146"/>
                    </a:cubicBezTo>
                    <a:cubicBezTo>
                      <a:pt x="514" y="143"/>
                      <a:pt x="523" y="140"/>
                      <a:pt x="534" y="140"/>
                    </a:cubicBezTo>
                    <a:cubicBezTo>
                      <a:pt x="539" y="140"/>
                      <a:pt x="545" y="138"/>
                      <a:pt x="551" y="136"/>
                    </a:cubicBezTo>
                    <a:cubicBezTo>
                      <a:pt x="560" y="133"/>
                      <a:pt x="569" y="129"/>
                      <a:pt x="579" y="129"/>
                    </a:cubicBezTo>
                    <a:cubicBezTo>
                      <a:pt x="591" y="129"/>
                      <a:pt x="601" y="134"/>
                      <a:pt x="609" y="143"/>
                    </a:cubicBezTo>
                    <a:cubicBezTo>
                      <a:pt x="610" y="144"/>
                      <a:pt x="610" y="144"/>
                      <a:pt x="610" y="144"/>
                    </a:cubicBezTo>
                    <a:cubicBezTo>
                      <a:pt x="631" y="167"/>
                      <a:pt x="647" y="184"/>
                      <a:pt x="676" y="184"/>
                    </a:cubicBezTo>
                    <a:cubicBezTo>
                      <a:pt x="693" y="184"/>
                      <a:pt x="716" y="185"/>
                      <a:pt x="738" y="185"/>
                    </a:cubicBezTo>
                    <a:cubicBezTo>
                      <a:pt x="760" y="185"/>
                      <a:pt x="783" y="186"/>
                      <a:pt x="800" y="186"/>
                    </a:cubicBezTo>
                    <a:cubicBezTo>
                      <a:pt x="813" y="186"/>
                      <a:pt x="827" y="177"/>
                      <a:pt x="843" y="167"/>
                    </a:cubicBezTo>
                    <a:cubicBezTo>
                      <a:pt x="865" y="153"/>
                      <a:pt x="890" y="138"/>
                      <a:pt x="920" y="138"/>
                    </a:cubicBezTo>
                    <a:cubicBezTo>
                      <a:pt x="942" y="138"/>
                      <a:pt x="957" y="131"/>
                      <a:pt x="972" y="124"/>
                    </a:cubicBezTo>
                    <a:cubicBezTo>
                      <a:pt x="989" y="117"/>
                      <a:pt x="1008" y="108"/>
                      <a:pt x="1038" y="108"/>
                    </a:cubicBezTo>
                    <a:cubicBezTo>
                      <a:pt x="1069" y="108"/>
                      <a:pt x="1091" y="106"/>
                      <a:pt x="1110" y="104"/>
                    </a:cubicBezTo>
                    <a:cubicBezTo>
                      <a:pt x="1124" y="103"/>
                      <a:pt x="1136" y="102"/>
                      <a:pt x="1148" y="102"/>
                    </a:cubicBezTo>
                    <a:cubicBezTo>
                      <a:pt x="1160" y="102"/>
                      <a:pt x="1170" y="96"/>
                      <a:pt x="1180" y="89"/>
                    </a:cubicBezTo>
                    <a:cubicBezTo>
                      <a:pt x="1190" y="83"/>
                      <a:pt x="1201" y="76"/>
                      <a:pt x="1214" y="76"/>
                    </a:cubicBezTo>
                    <a:cubicBezTo>
                      <a:pt x="1228" y="76"/>
                      <a:pt x="1260" y="82"/>
                      <a:pt x="1260" y="138"/>
                    </a:cubicBezTo>
                    <a:cubicBezTo>
                      <a:pt x="1260" y="162"/>
                      <a:pt x="1241" y="174"/>
                      <a:pt x="1225" y="185"/>
                    </a:cubicBezTo>
                    <a:cubicBezTo>
                      <a:pt x="1209" y="196"/>
                      <a:pt x="1200" y="203"/>
                      <a:pt x="1200" y="214"/>
                    </a:cubicBezTo>
                    <a:cubicBezTo>
                      <a:pt x="1200" y="225"/>
                      <a:pt x="1206" y="238"/>
                      <a:pt x="1213" y="255"/>
                    </a:cubicBezTo>
                    <a:cubicBezTo>
                      <a:pt x="1225" y="284"/>
                      <a:pt x="1242" y="324"/>
                      <a:pt x="1242" y="382"/>
                    </a:cubicBezTo>
                    <a:cubicBezTo>
                      <a:pt x="1242" y="430"/>
                      <a:pt x="1228" y="449"/>
                      <a:pt x="1207" y="469"/>
                    </a:cubicBezTo>
                    <a:cubicBezTo>
                      <a:pt x="1204" y="472"/>
                      <a:pt x="1201" y="476"/>
                      <a:pt x="1197" y="480"/>
                    </a:cubicBezTo>
                    <a:cubicBezTo>
                      <a:pt x="1180" y="498"/>
                      <a:pt x="1157" y="524"/>
                      <a:pt x="1126" y="524"/>
                    </a:cubicBezTo>
                    <a:cubicBezTo>
                      <a:pt x="1107" y="524"/>
                      <a:pt x="1098" y="535"/>
                      <a:pt x="1085" y="550"/>
                    </a:cubicBezTo>
                    <a:cubicBezTo>
                      <a:pt x="1071" y="567"/>
                      <a:pt x="1053" y="588"/>
                      <a:pt x="1014" y="588"/>
                    </a:cubicBezTo>
                    <a:cubicBezTo>
                      <a:pt x="960" y="588"/>
                      <a:pt x="949" y="600"/>
                      <a:pt x="922" y="629"/>
                    </a:cubicBezTo>
                    <a:cubicBezTo>
                      <a:pt x="920" y="632"/>
                      <a:pt x="916" y="635"/>
                      <a:pt x="913" y="639"/>
                    </a:cubicBezTo>
                    <a:cubicBezTo>
                      <a:pt x="882" y="672"/>
                      <a:pt x="866" y="707"/>
                      <a:pt x="866" y="744"/>
                    </a:cubicBezTo>
                    <a:cubicBezTo>
                      <a:pt x="866" y="765"/>
                      <a:pt x="871" y="776"/>
                      <a:pt x="875" y="785"/>
                    </a:cubicBezTo>
                    <a:cubicBezTo>
                      <a:pt x="877" y="791"/>
                      <a:pt x="880" y="797"/>
                      <a:pt x="880" y="804"/>
                    </a:cubicBezTo>
                    <a:cubicBezTo>
                      <a:pt x="880" y="814"/>
                      <a:pt x="875" y="846"/>
                      <a:pt x="812" y="846"/>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08" name="Freeform 306"/>
              <p:cNvSpPr>
                <a:spLocks/>
              </p:cNvSpPr>
              <p:nvPr/>
            </p:nvSpPr>
            <p:spPr bwMode="auto">
              <a:xfrm>
                <a:off x="4739679" y="5409347"/>
                <a:ext cx="358905" cy="216724"/>
              </a:xfrm>
              <a:custGeom>
                <a:avLst/>
                <a:gdLst>
                  <a:gd name="T0" fmla="*/ 428 w 1047"/>
                  <a:gd name="T1" fmla="*/ 632 h 632"/>
                  <a:gd name="T2" fmla="*/ 380 w 1047"/>
                  <a:gd name="T3" fmla="*/ 617 h 632"/>
                  <a:gd name="T4" fmla="*/ 332 w 1047"/>
                  <a:gd name="T5" fmla="*/ 602 h 632"/>
                  <a:gd name="T6" fmla="*/ 282 w 1047"/>
                  <a:gd name="T7" fmla="*/ 591 h 632"/>
                  <a:gd name="T8" fmla="*/ 242 w 1047"/>
                  <a:gd name="T9" fmla="*/ 582 h 632"/>
                  <a:gd name="T10" fmla="*/ 124 w 1047"/>
                  <a:gd name="T11" fmla="*/ 554 h 632"/>
                  <a:gd name="T12" fmla="*/ 23 w 1047"/>
                  <a:gd name="T13" fmla="*/ 527 h 632"/>
                  <a:gd name="T14" fmla="*/ 17 w 1047"/>
                  <a:gd name="T15" fmla="*/ 526 h 632"/>
                  <a:gd name="T16" fmla="*/ 15 w 1047"/>
                  <a:gd name="T17" fmla="*/ 520 h 632"/>
                  <a:gd name="T18" fmla="*/ 0 w 1047"/>
                  <a:gd name="T19" fmla="*/ 454 h 632"/>
                  <a:gd name="T20" fmla="*/ 72 w 1047"/>
                  <a:gd name="T21" fmla="*/ 404 h 632"/>
                  <a:gd name="T22" fmla="*/ 94 w 1047"/>
                  <a:gd name="T23" fmla="*/ 364 h 632"/>
                  <a:gd name="T24" fmla="*/ 112 w 1047"/>
                  <a:gd name="T25" fmla="*/ 308 h 632"/>
                  <a:gd name="T26" fmla="*/ 120 w 1047"/>
                  <a:gd name="T27" fmla="*/ 290 h 632"/>
                  <a:gd name="T28" fmla="*/ 178 w 1047"/>
                  <a:gd name="T29" fmla="*/ 230 h 632"/>
                  <a:gd name="T30" fmla="*/ 196 w 1047"/>
                  <a:gd name="T31" fmla="*/ 170 h 632"/>
                  <a:gd name="T32" fmla="*/ 187 w 1047"/>
                  <a:gd name="T33" fmla="*/ 141 h 632"/>
                  <a:gd name="T34" fmla="*/ 178 w 1047"/>
                  <a:gd name="T35" fmla="*/ 110 h 632"/>
                  <a:gd name="T36" fmla="*/ 202 w 1047"/>
                  <a:gd name="T37" fmla="*/ 79 h 632"/>
                  <a:gd name="T38" fmla="*/ 218 w 1047"/>
                  <a:gd name="T39" fmla="*/ 60 h 632"/>
                  <a:gd name="T40" fmla="*/ 210 w 1047"/>
                  <a:gd name="T41" fmla="*/ 44 h 632"/>
                  <a:gd name="T42" fmla="*/ 206 w 1047"/>
                  <a:gd name="T43" fmla="*/ 41 h 632"/>
                  <a:gd name="T44" fmla="*/ 206 w 1047"/>
                  <a:gd name="T45" fmla="*/ 37 h 632"/>
                  <a:gd name="T46" fmla="*/ 215 w 1047"/>
                  <a:gd name="T47" fmla="*/ 11 h 632"/>
                  <a:gd name="T48" fmla="*/ 242 w 1047"/>
                  <a:gd name="T49" fmla="*/ 0 h 632"/>
                  <a:gd name="T50" fmla="*/ 276 w 1047"/>
                  <a:gd name="T51" fmla="*/ 14 h 632"/>
                  <a:gd name="T52" fmla="*/ 278 w 1047"/>
                  <a:gd name="T53" fmla="*/ 16 h 632"/>
                  <a:gd name="T54" fmla="*/ 286 w 1047"/>
                  <a:gd name="T55" fmla="*/ 14 h 632"/>
                  <a:gd name="T56" fmla="*/ 316 w 1047"/>
                  <a:gd name="T57" fmla="*/ 8 h 632"/>
                  <a:gd name="T58" fmla="*/ 348 w 1047"/>
                  <a:gd name="T59" fmla="*/ 30 h 632"/>
                  <a:gd name="T60" fmla="*/ 362 w 1047"/>
                  <a:gd name="T61" fmla="*/ 42 h 632"/>
                  <a:gd name="T62" fmla="*/ 381 w 1047"/>
                  <a:gd name="T63" fmla="*/ 37 h 632"/>
                  <a:gd name="T64" fmla="*/ 408 w 1047"/>
                  <a:gd name="T65" fmla="*/ 30 h 632"/>
                  <a:gd name="T66" fmla="*/ 436 w 1047"/>
                  <a:gd name="T67" fmla="*/ 37 h 632"/>
                  <a:gd name="T68" fmla="*/ 452 w 1047"/>
                  <a:gd name="T69" fmla="*/ 42 h 632"/>
                  <a:gd name="T70" fmla="*/ 464 w 1047"/>
                  <a:gd name="T71" fmla="*/ 38 h 632"/>
                  <a:gd name="T72" fmla="*/ 482 w 1047"/>
                  <a:gd name="T73" fmla="*/ 31 h 632"/>
                  <a:gd name="T74" fmla="*/ 503 w 1047"/>
                  <a:gd name="T75" fmla="*/ 37 h 632"/>
                  <a:gd name="T76" fmla="*/ 648 w 1047"/>
                  <a:gd name="T77" fmla="*/ 138 h 632"/>
                  <a:gd name="T78" fmla="*/ 692 w 1047"/>
                  <a:gd name="T79" fmla="*/ 158 h 632"/>
                  <a:gd name="T80" fmla="*/ 718 w 1047"/>
                  <a:gd name="T81" fmla="*/ 168 h 632"/>
                  <a:gd name="T82" fmla="*/ 733 w 1047"/>
                  <a:gd name="T83" fmla="*/ 181 h 632"/>
                  <a:gd name="T84" fmla="*/ 746 w 1047"/>
                  <a:gd name="T85" fmla="*/ 190 h 632"/>
                  <a:gd name="T86" fmla="*/ 755 w 1047"/>
                  <a:gd name="T87" fmla="*/ 182 h 632"/>
                  <a:gd name="T88" fmla="*/ 812 w 1047"/>
                  <a:gd name="T89" fmla="*/ 154 h 632"/>
                  <a:gd name="T90" fmla="*/ 855 w 1047"/>
                  <a:gd name="T91" fmla="*/ 168 h 632"/>
                  <a:gd name="T92" fmla="*/ 884 w 1047"/>
                  <a:gd name="T93" fmla="*/ 178 h 632"/>
                  <a:gd name="T94" fmla="*/ 950 w 1047"/>
                  <a:gd name="T95" fmla="*/ 206 h 632"/>
                  <a:gd name="T96" fmla="*/ 994 w 1047"/>
                  <a:gd name="T97" fmla="*/ 240 h 632"/>
                  <a:gd name="T98" fmla="*/ 1044 w 1047"/>
                  <a:gd name="T99" fmla="*/ 280 h 632"/>
                  <a:gd name="T100" fmla="*/ 1046 w 1047"/>
                  <a:gd name="T101" fmla="*/ 323 h 632"/>
                  <a:gd name="T102" fmla="*/ 1047 w 1047"/>
                  <a:gd name="T103" fmla="*/ 334 h 632"/>
                  <a:gd name="T104" fmla="*/ 1036 w 1047"/>
                  <a:gd name="T105" fmla="*/ 334 h 632"/>
                  <a:gd name="T106" fmla="*/ 975 w 1047"/>
                  <a:gd name="T107" fmla="*/ 315 h 632"/>
                  <a:gd name="T108" fmla="*/ 932 w 1047"/>
                  <a:gd name="T109" fmla="*/ 300 h 632"/>
                  <a:gd name="T110" fmla="*/ 852 w 1047"/>
                  <a:gd name="T111" fmla="*/ 368 h 632"/>
                  <a:gd name="T112" fmla="*/ 754 w 1047"/>
                  <a:gd name="T113" fmla="*/ 426 h 632"/>
                  <a:gd name="T114" fmla="*/ 731 w 1047"/>
                  <a:gd name="T115" fmla="*/ 437 h 632"/>
                  <a:gd name="T116" fmla="*/ 696 w 1047"/>
                  <a:gd name="T117" fmla="*/ 454 h 632"/>
                  <a:gd name="T118" fmla="*/ 566 w 1047"/>
                  <a:gd name="T119" fmla="*/ 495 h 632"/>
                  <a:gd name="T120" fmla="*/ 495 w 1047"/>
                  <a:gd name="T121" fmla="*/ 566 h 632"/>
                  <a:gd name="T122" fmla="*/ 492 w 1047"/>
                  <a:gd name="T123" fmla="*/ 573 h 632"/>
                  <a:gd name="T124" fmla="*/ 428 w 1047"/>
                  <a:gd name="T125"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7" h="632">
                    <a:moveTo>
                      <a:pt x="428" y="632"/>
                    </a:moveTo>
                    <a:cubicBezTo>
                      <a:pt x="409" y="632"/>
                      <a:pt x="394" y="624"/>
                      <a:pt x="380" y="617"/>
                    </a:cubicBezTo>
                    <a:cubicBezTo>
                      <a:pt x="365" y="609"/>
                      <a:pt x="350" y="602"/>
                      <a:pt x="332" y="602"/>
                    </a:cubicBezTo>
                    <a:cubicBezTo>
                      <a:pt x="310" y="602"/>
                      <a:pt x="295" y="596"/>
                      <a:pt x="282" y="591"/>
                    </a:cubicBezTo>
                    <a:cubicBezTo>
                      <a:pt x="270" y="586"/>
                      <a:pt x="259" y="582"/>
                      <a:pt x="242" y="582"/>
                    </a:cubicBezTo>
                    <a:cubicBezTo>
                      <a:pt x="201" y="582"/>
                      <a:pt x="162" y="568"/>
                      <a:pt x="124" y="554"/>
                    </a:cubicBezTo>
                    <a:cubicBezTo>
                      <a:pt x="91" y="542"/>
                      <a:pt x="57" y="529"/>
                      <a:pt x="23" y="527"/>
                    </a:cubicBezTo>
                    <a:cubicBezTo>
                      <a:pt x="17" y="526"/>
                      <a:pt x="17" y="526"/>
                      <a:pt x="17" y="526"/>
                    </a:cubicBezTo>
                    <a:cubicBezTo>
                      <a:pt x="15" y="520"/>
                      <a:pt x="15" y="520"/>
                      <a:pt x="15" y="520"/>
                    </a:cubicBezTo>
                    <a:cubicBezTo>
                      <a:pt x="14" y="519"/>
                      <a:pt x="0" y="486"/>
                      <a:pt x="0" y="454"/>
                    </a:cubicBezTo>
                    <a:cubicBezTo>
                      <a:pt x="0" y="416"/>
                      <a:pt x="49" y="404"/>
                      <a:pt x="72" y="404"/>
                    </a:cubicBezTo>
                    <a:cubicBezTo>
                      <a:pt x="83" y="404"/>
                      <a:pt x="94" y="404"/>
                      <a:pt x="94" y="364"/>
                    </a:cubicBezTo>
                    <a:cubicBezTo>
                      <a:pt x="94" y="336"/>
                      <a:pt x="104" y="320"/>
                      <a:pt x="112" y="308"/>
                    </a:cubicBezTo>
                    <a:cubicBezTo>
                      <a:pt x="117" y="300"/>
                      <a:pt x="120" y="295"/>
                      <a:pt x="120" y="290"/>
                    </a:cubicBezTo>
                    <a:cubicBezTo>
                      <a:pt x="120" y="265"/>
                      <a:pt x="150" y="230"/>
                      <a:pt x="178" y="230"/>
                    </a:cubicBezTo>
                    <a:cubicBezTo>
                      <a:pt x="188" y="230"/>
                      <a:pt x="196" y="204"/>
                      <a:pt x="196" y="170"/>
                    </a:cubicBezTo>
                    <a:cubicBezTo>
                      <a:pt x="196" y="157"/>
                      <a:pt x="192" y="150"/>
                      <a:pt x="187" y="141"/>
                    </a:cubicBezTo>
                    <a:cubicBezTo>
                      <a:pt x="183" y="133"/>
                      <a:pt x="178" y="124"/>
                      <a:pt x="178" y="110"/>
                    </a:cubicBezTo>
                    <a:cubicBezTo>
                      <a:pt x="178" y="93"/>
                      <a:pt x="191" y="85"/>
                      <a:pt x="202" y="79"/>
                    </a:cubicBezTo>
                    <a:cubicBezTo>
                      <a:pt x="213" y="72"/>
                      <a:pt x="218" y="68"/>
                      <a:pt x="218" y="60"/>
                    </a:cubicBezTo>
                    <a:cubicBezTo>
                      <a:pt x="218" y="54"/>
                      <a:pt x="215" y="48"/>
                      <a:pt x="210" y="44"/>
                    </a:cubicBezTo>
                    <a:cubicBezTo>
                      <a:pt x="206" y="41"/>
                      <a:pt x="206" y="41"/>
                      <a:pt x="206" y="41"/>
                    </a:cubicBezTo>
                    <a:cubicBezTo>
                      <a:pt x="206" y="37"/>
                      <a:pt x="206" y="37"/>
                      <a:pt x="206" y="37"/>
                    </a:cubicBezTo>
                    <a:cubicBezTo>
                      <a:pt x="206" y="35"/>
                      <a:pt x="205" y="21"/>
                      <a:pt x="215" y="11"/>
                    </a:cubicBezTo>
                    <a:cubicBezTo>
                      <a:pt x="219" y="6"/>
                      <a:pt x="228" y="0"/>
                      <a:pt x="242" y="0"/>
                    </a:cubicBezTo>
                    <a:cubicBezTo>
                      <a:pt x="263" y="0"/>
                      <a:pt x="271" y="9"/>
                      <a:pt x="276" y="14"/>
                    </a:cubicBezTo>
                    <a:cubicBezTo>
                      <a:pt x="277" y="15"/>
                      <a:pt x="278" y="16"/>
                      <a:pt x="278" y="16"/>
                    </a:cubicBezTo>
                    <a:cubicBezTo>
                      <a:pt x="281" y="16"/>
                      <a:pt x="283" y="15"/>
                      <a:pt x="286" y="14"/>
                    </a:cubicBezTo>
                    <a:cubicBezTo>
                      <a:pt x="292" y="11"/>
                      <a:pt x="300" y="8"/>
                      <a:pt x="316" y="8"/>
                    </a:cubicBezTo>
                    <a:cubicBezTo>
                      <a:pt x="334" y="8"/>
                      <a:pt x="342" y="21"/>
                      <a:pt x="348" y="30"/>
                    </a:cubicBezTo>
                    <a:cubicBezTo>
                      <a:pt x="354" y="39"/>
                      <a:pt x="357" y="42"/>
                      <a:pt x="362" y="42"/>
                    </a:cubicBezTo>
                    <a:cubicBezTo>
                      <a:pt x="371" y="42"/>
                      <a:pt x="375" y="40"/>
                      <a:pt x="381" y="37"/>
                    </a:cubicBezTo>
                    <a:cubicBezTo>
                      <a:pt x="387" y="34"/>
                      <a:pt x="395" y="30"/>
                      <a:pt x="408" y="30"/>
                    </a:cubicBezTo>
                    <a:cubicBezTo>
                      <a:pt x="422" y="30"/>
                      <a:pt x="430" y="34"/>
                      <a:pt x="436" y="37"/>
                    </a:cubicBezTo>
                    <a:cubicBezTo>
                      <a:pt x="441" y="40"/>
                      <a:pt x="445" y="42"/>
                      <a:pt x="452" y="42"/>
                    </a:cubicBezTo>
                    <a:cubicBezTo>
                      <a:pt x="457" y="42"/>
                      <a:pt x="460" y="40"/>
                      <a:pt x="464" y="38"/>
                    </a:cubicBezTo>
                    <a:cubicBezTo>
                      <a:pt x="468" y="35"/>
                      <a:pt x="474" y="31"/>
                      <a:pt x="482" y="31"/>
                    </a:cubicBezTo>
                    <a:cubicBezTo>
                      <a:pt x="488" y="31"/>
                      <a:pt x="495" y="33"/>
                      <a:pt x="503" y="37"/>
                    </a:cubicBezTo>
                    <a:cubicBezTo>
                      <a:pt x="530" y="52"/>
                      <a:pt x="617" y="113"/>
                      <a:pt x="648" y="138"/>
                    </a:cubicBezTo>
                    <a:cubicBezTo>
                      <a:pt x="666" y="152"/>
                      <a:pt x="679" y="155"/>
                      <a:pt x="692" y="158"/>
                    </a:cubicBezTo>
                    <a:cubicBezTo>
                      <a:pt x="701" y="160"/>
                      <a:pt x="710" y="162"/>
                      <a:pt x="718" y="168"/>
                    </a:cubicBezTo>
                    <a:cubicBezTo>
                      <a:pt x="724" y="173"/>
                      <a:pt x="729" y="177"/>
                      <a:pt x="733" y="181"/>
                    </a:cubicBezTo>
                    <a:cubicBezTo>
                      <a:pt x="739" y="188"/>
                      <a:pt x="741" y="190"/>
                      <a:pt x="746" y="190"/>
                    </a:cubicBezTo>
                    <a:cubicBezTo>
                      <a:pt x="747" y="190"/>
                      <a:pt x="752" y="185"/>
                      <a:pt x="755" y="182"/>
                    </a:cubicBezTo>
                    <a:cubicBezTo>
                      <a:pt x="766" y="171"/>
                      <a:pt x="783" y="154"/>
                      <a:pt x="812" y="154"/>
                    </a:cubicBezTo>
                    <a:cubicBezTo>
                      <a:pt x="836" y="154"/>
                      <a:pt x="846" y="162"/>
                      <a:pt x="855" y="168"/>
                    </a:cubicBezTo>
                    <a:cubicBezTo>
                      <a:pt x="863" y="174"/>
                      <a:pt x="868" y="178"/>
                      <a:pt x="884" y="178"/>
                    </a:cubicBezTo>
                    <a:cubicBezTo>
                      <a:pt x="925" y="178"/>
                      <a:pt x="936" y="185"/>
                      <a:pt x="950" y="206"/>
                    </a:cubicBezTo>
                    <a:cubicBezTo>
                      <a:pt x="962" y="224"/>
                      <a:pt x="975" y="240"/>
                      <a:pt x="994" y="240"/>
                    </a:cubicBezTo>
                    <a:cubicBezTo>
                      <a:pt x="1023" y="240"/>
                      <a:pt x="1044" y="256"/>
                      <a:pt x="1044" y="280"/>
                    </a:cubicBezTo>
                    <a:cubicBezTo>
                      <a:pt x="1044" y="297"/>
                      <a:pt x="1046" y="323"/>
                      <a:pt x="1046" y="323"/>
                    </a:cubicBezTo>
                    <a:cubicBezTo>
                      <a:pt x="1047" y="334"/>
                      <a:pt x="1047" y="334"/>
                      <a:pt x="1047" y="334"/>
                    </a:cubicBezTo>
                    <a:cubicBezTo>
                      <a:pt x="1036" y="334"/>
                      <a:pt x="1036" y="334"/>
                      <a:pt x="1036" y="334"/>
                    </a:cubicBezTo>
                    <a:cubicBezTo>
                      <a:pt x="1010" y="334"/>
                      <a:pt x="991" y="324"/>
                      <a:pt x="975" y="315"/>
                    </a:cubicBezTo>
                    <a:cubicBezTo>
                      <a:pt x="961" y="307"/>
                      <a:pt x="949" y="300"/>
                      <a:pt x="932" y="300"/>
                    </a:cubicBezTo>
                    <a:cubicBezTo>
                      <a:pt x="897" y="300"/>
                      <a:pt x="871" y="339"/>
                      <a:pt x="852" y="368"/>
                    </a:cubicBezTo>
                    <a:cubicBezTo>
                      <a:pt x="828" y="404"/>
                      <a:pt x="791" y="426"/>
                      <a:pt x="754" y="426"/>
                    </a:cubicBezTo>
                    <a:cubicBezTo>
                      <a:pt x="740" y="426"/>
                      <a:pt x="736" y="430"/>
                      <a:pt x="731" y="437"/>
                    </a:cubicBezTo>
                    <a:cubicBezTo>
                      <a:pt x="724" y="444"/>
                      <a:pt x="716" y="454"/>
                      <a:pt x="696" y="454"/>
                    </a:cubicBezTo>
                    <a:cubicBezTo>
                      <a:pt x="666" y="454"/>
                      <a:pt x="608" y="475"/>
                      <a:pt x="566" y="495"/>
                    </a:cubicBezTo>
                    <a:cubicBezTo>
                      <a:pt x="534" y="511"/>
                      <a:pt x="510" y="535"/>
                      <a:pt x="495" y="566"/>
                    </a:cubicBezTo>
                    <a:cubicBezTo>
                      <a:pt x="494" y="568"/>
                      <a:pt x="493" y="571"/>
                      <a:pt x="492" y="573"/>
                    </a:cubicBezTo>
                    <a:cubicBezTo>
                      <a:pt x="481" y="598"/>
                      <a:pt x="465" y="632"/>
                      <a:pt x="428" y="632"/>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09" name="Freeform 307"/>
              <p:cNvSpPr>
                <a:spLocks noEditPoints="1"/>
              </p:cNvSpPr>
              <p:nvPr/>
            </p:nvSpPr>
            <p:spPr bwMode="auto">
              <a:xfrm>
                <a:off x="3114945" y="4749515"/>
                <a:ext cx="530074" cy="495565"/>
              </a:xfrm>
              <a:custGeom>
                <a:avLst/>
                <a:gdLst>
                  <a:gd name="T0" fmla="*/ 262 w 1543"/>
                  <a:gd name="T1" fmla="*/ 1424 h 1444"/>
                  <a:gd name="T2" fmla="*/ 175 w 1543"/>
                  <a:gd name="T3" fmla="*/ 1333 h 1444"/>
                  <a:gd name="T4" fmla="*/ 208 w 1543"/>
                  <a:gd name="T5" fmla="*/ 1303 h 1444"/>
                  <a:gd name="T6" fmla="*/ 295 w 1543"/>
                  <a:gd name="T7" fmla="*/ 1290 h 1444"/>
                  <a:gd name="T8" fmla="*/ 141 w 1543"/>
                  <a:gd name="T9" fmla="*/ 1288 h 1444"/>
                  <a:gd name="T10" fmla="*/ 90 w 1543"/>
                  <a:gd name="T11" fmla="*/ 1276 h 1444"/>
                  <a:gd name="T12" fmla="*/ 170 w 1543"/>
                  <a:gd name="T13" fmla="*/ 1132 h 1444"/>
                  <a:gd name="T14" fmla="*/ 100 w 1543"/>
                  <a:gd name="T15" fmla="*/ 1040 h 1444"/>
                  <a:gd name="T16" fmla="*/ 7 w 1543"/>
                  <a:gd name="T17" fmla="*/ 1022 h 1444"/>
                  <a:gd name="T18" fmla="*/ 90 w 1543"/>
                  <a:gd name="T19" fmla="*/ 932 h 1444"/>
                  <a:gd name="T20" fmla="*/ 242 w 1543"/>
                  <a:gd name="T21" fmla="*/ 792 h 1444"/>
                  <a:gd name="T22" fmla="*/ 332 w 1543"/>
                  <a:gd name="T23" fmla="*/ 821 h 1444"/>
                  <a:gd name="T24" fmla="*/ 398 w 1543"/>
                  <a:gd name="T25" fmla="*/ 802 h 1444"/>
                  <a:gd name="T26" fmla="*/ 490 w 1543"/>
                  <a:gd name="T27" fmla="*/ 717 h 1444"/>
                  <a:gd name="T28" fmla="*/ 562 w 1543"/>
                  <a:gd name="T29" fmla="*/ 678 h 1444"/>
                  <a:gd name="T30" fmla="*/ 643 w 1543"/>
                  <a:gd name="T31" fmla="*/ 636 h 1444"/>
                  <a:gd name="T32" fmla="*/ 800 w 1543"/>
                  <a:gd name="T33" fmla="*/ 572 h 1444"/>
                  <a:gd name="T34" fmla="*/ 948 w 1543"/>
                  <a:gd name="T35" fmla="*/ 471 h 1444"/>
                  <a:gd name="T36" fmla="*/ 1156 w 1543"/>
                  <a:gd name="T37" fmla="*/ 66 h 1444"/>
                  <a:gd name="T38" fmla="*/ 1204 w 1543"/>
                  <a:gd name="T39" fmla="*/ 44 h 1444"/>
                  <a:gd name="T40" fmla="*/ 1364 w 1543"/>
                  <a:gd name="T41" fmla="*/ 62 h 1444"/>
                  <a:gd name="T42" fmla="*/ 1439 w 1543"/>
                  <a:gd name="T43" fmla="*/ 91 h 1444"/>
                  <a:gd name="T44" fmla="*/ 1444 w 1543"/>
                  <a:gd name="T45" fmla="*/ 170 h 1444"/>
                  <a:gd name="T46" fmla="*/ 1494 w 1543"/>
                  <a:gd name="T47" fmla="*/ 265 h 1444"/>
                  <a:gd name="T48" fmla="*/ 1470 w 1543"/>
                  <a:gd name="T49" fmla="*/ 343 h 1444"/>
                  <a:gd name="T50" fmla="*/ 1459 w 1543"/>
                  <a:gd name="T51" fmla="*/ 471 h 1444"/>
                  <a:gd name="T52" fmla="*/ 1499 w 1543"/>
                  <a:gd name="T53" fmla="*/ 697 h 1444"/>
                  <a:gd name="T54" fmla="*/ 1524 w 1543"/>
                  <a:gd name="T55" fmla="*/ 798 h 1444"/>
                  <a:gd name="T56" fmla="*/ 1488 w 1543"/>
                  <a:gd name="T57" fmla="*/ 1000 h 1444"/>
                  <a:gd name="T58" fmla="*/ 1398 w 1543"/>
                  <a:gd name="T59" fmla="*/ 1124 h 1444"/>
                  <a:gd name="T60" fmla="*/ 1266 w 1543"/>
                  <a:gd name="T61" fmla="*/ 1182 h 1444"/>
                  <a:gd name="T62" fmla="*/ 1120 w 1543"/>
                  <a:gd name="T63" fmla="*/ 1347 h 1444"/>
                  <a:gd name="T64" fmla="*/ 1084 w 1543"/>
                  <a:gd name="T65" fmla="*/ 1354 h 1444"/>
                  <a:gd name="T66" fmla="*/ 955 w 1543"/>
                  <a:gd name="T67" fmla="*/ 1334 h 1444"/>
                  <a:gd name="T68" fmla="*/ 865 w 1543"/>
                  <a:gd name="T69" fmla="*/ 1239 h 1444"/>
                  <a:gd name="T70" fmla="*/ 864 w 1543"/>
                  <a:gd name="T71" fmla="*/ 1233 h 1444"/>
                  <a:gd name="T72" fmla="*/ 841 w 1543"/>
                  <a:gd name="T73" fmla="*/ 1191 h 1444"/>
                  <a:gd name="T74" fmla="*/ 760 w 1543"/>
                  <a:gd name="T75" fmla="*/ 1246 h 1444"/>
                  <a:gd name="T76" fmla="*/ 560 w 1543"/>
                  <a:gd name="T77" fmla="*/ 1343 h 1444"/>
                  <a:gd name="T78" fmla="*/ 524 w 1543"/>
                  <a:gd name="T79" fmla="*/ 1372 h 1444"/>
                  <a:gd name="T80" fmla="*/ 472 w 1543"/>
                  <a:gd name="T81" fmla="*/ 1392 h 1444"/>
                  <a:gd name="T82" fmla="*/ 390 w 1543"/>
                  <a:gd name="T83" fmla="*/ 1392 h 1444"/>
                  <a:gd name="T84" fmla="*/ 329 w 1543"/>
                  <a:gd name="T85" fmla="*/ 1285 h 1444"/>
                  <a:gd name="T86" fmla="*/ 402 w 1543"/>
                  <a:gd name="T87" fmla="*/ 1259 h 1444"/>
                  <a:gd name="T88" fmla="*/ 379 w 1543"/>
                  <a:gd name="T89" fmla="*/ 1234 h 1444"/>
                  <a:gd name="T90" fmla="*/ 377 w 1543"/>
                  <a:gd name="T91" fmla="*/ 1184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3" h="1444">
                    <a:moveTo>
                      <a:pt x="330" y="1444"/>
                    </a:moveTo>
                    <a:cubicBezTo>
                      <a:pt x="307" y="1444"/>
                      <a:pt x="293" y="1437"/>
                      <a:pt x="281" y="1431"/>
                    </a:cubicBezTo>
                    <a:cubicBezTo>
                      <a:pt x="274" y="1427"/>
                      <a:pt x="268" y="1424"/>
                      <a:pt x="262" y="1424"/>
                    </a:cubicBezTo>
                    <a:cubicBezTo>
                      <a:pt x="236" y="1424"/>
                      <a:pt x="226" y="1392"/>
                      <a:pt x="226" y="1370"/>
                    </a:cubicBezTo>
                    <a:cubicBezTo>
                      <a:pt x="226" y="1356"/>
                      <a:pt x="219" y="1354"/>
                      <a:pt x="212" y="1354"/>
                    </a:cubicBezTo>
                    <a:cubicBezTo>
                      <a:pt x="198" y="1354"/>
                      <a:pt x="182" y="1346"/>
                      <a:pt x="175" y="1333"/>
                    </a:cubicBezTo>
                    <a:cubicBezTo>
                      <a:pt x="169" y="1324"/>
                      <a:pt x="169" y="1314"/>
                      <a:pt x="173" y="1306"/>
                    </a:cubicBezTo>
                    <a:cubicBezTo>
                      <a:pt x="178" y="1296"/>
                      <a:pt x="185" y="1295"/>
                      <a:pt x="188" y="1295"/>
                    </a:cubicBezTo>
                    <a:cubicBezTo>
                      <a:pt x="195" y="1295"/>
                      <a:pt x="201" y="1299"/>
                      <a:pt x="208" y="1303"/>
                    </a:cubicBezTo>
                    <a:cubicBezTo>
                      <a:pt x="214" y="1307"/>
                      <a:pt x="221" y="1312"/>
                      <a:pt x="228" y="1312"/>
                    </a:cubicBezTo>
                    <a:cubicBezTo>
                      <a:pt x="236" y="1312"/>
                      <a:pt x="250" y="1307"/>
                      <a:pt x="264" y="1301"/>
                    </a:cubicBezTo>
                    <a:cubicBezTo>
                      <a:pt x="274" y="1297"/>
                      <a:pt x="284" y="1293"/>
                      <a:pt x="295" y="1290"/>
                    </a:cubicBezTo>
                    <a:cubicBezTo>
                      <a:pt x="273" y="1290"/>
                      <a:pt x="248" y="1284"/>
                      <a:pt x="224" y="1279"/>
                    </a:cubicBezTo>
                    <a:cubicBezTo>
                      <a:pt x="200" y="1275"/>
                      <a:pt x="178" y="1270"/>
                      <a:pt x="160" y="1270"/>
                    </a:cubicBezTo>
                    <a:cubicBezTo>
                      <a:pt x="146" y="1270"/>
                      <a:pt x="144" y="1276"/>
                      <a:pt x="141" y="1288"/>
                    </a:cubicBezTo>
                    <a:cubicBezTo>
                      <a:pt x="139" y="1296"/>
                      <a:pt x="135" y="1310"/>
                      <a:pt x="120" y="1310"/>
                    </a:cubicBezTo>
                    <a:cubicBezTo>
                      <a:pt x="104" y="1310"/>
                      <a:pt x="99" y="1295"/>
                      <a:pt x="96" y="1287"/>
                    </a:cubicBezTo>
                    <a:cubicBezTo>
                      <a:pt x="93" y="1277"/>
                      <a:pt x="92" y="1276"/>
                      <a:pt x="90" y="1276"/>
                    </a:cubicBezTo>
                    <a:cubicBezTo>
                      <a:pt x="70" y="1276"/>
                      <a:pt x="66" y="1246"/>
                      <a:pt x="66" y="1238"/>
                    </a:cubicBezTo>
                    <a:cubicBezTo>
                      <a:pt x="66" y="1212"/>
                      <a:pt x="120" y="1185"/>
                      <a:pt x="147" y="1182"/>
                    </a:cubicBezTo>
                    <a:cubicBezTo>
                      <a:pt x="161" y="1181"/>
                      <a:pt x="170" y="1162"/>
                      <a:pt x="170" y="1132"/>
                    </a:cubicBezTo>
                    <a:cubicBezTo>
                      <a:pt x="170" y="1111"/>
                      <a:pt x="166" y="1100"/>
                      <a:pt x="162" y="1091"/>
                    </a:cubicBezTo>
                    <a:cubicBezTo>
                      <a:pt x="159" y="1084"/>
                      <a:pt x="156" y="1076"/>
                      <a:pt x="156" y="1066"/>
                    </a:cubicBezTo>
                    <a:cubicBezTo>
                      <a:pt x="156" y="1053"/>
                      <a:pt x="135" y="1040"/>
                      <a:pt x="100" y="1040"/>
                    </a:cubicBezTo>
                    <a:cubicBezTo>
                      <a:pt x="90" y="1040"/>
                      <a:pt x="81" y="1041"/>
                      <a:pt x="72" y="1041"/>
                    </a:cubicBezTo>
                    <a:cubicBezTo>
                      <a:pt x="64" y="1042"/>
                      <a:pt x="56" y="1042"/>
                      <a:pt x="49" y="1042"/>
                    </a:cubicBezTo>
                    <a:cubicBezTo>
                      <a:pt x="34" y="1042"/>
                      <a:pt x="15" y="1040"/>
                      <a:pt x="7" y="1022"/>
                    </a:cubicBezTo>
                    <a:cubicBezTo>
                      <a:pt x="0" y="1007"/>
                      <a:pt x="0" y="991"/>
                      <a:pt x="8" y="979"/>
                    </a:cubicBezTo>
                    <a:cubicBezTo>
                      <a:pt x="16" y="966"/>
                      <a:pt x="33" y="958"/>
                      <a:pt x="52" y="958"/>
                    </a:cubicBezTo>
                    <a:cubicBezTo>
                      <a:pt x="61" y="958"/>
                      <a:pt x="77" y="943"/>
                      <a:pt x="90" y="932"/>
                    </a:cubicBezTo>
                    <a:cubicBezTo>
                      <a:pt x="108" y="915"/>
                      <a:pt x="125" y="900"/>
                      <a:pt x="142" y="900"/>
                    </a:cubicBezTo>
                    <a:cubicBezTo>
                      <a:pt x="174" y="900"/>
                      <a:pt x="200" y="884"/>
                      <a:pt x="200" y="864"/>
                    </a:cubicBezTo>
                    <a:cubicBezTo>
                      <a:pt x="200" y="839"/>
                      <a:pt x="200" y="792"/>
                      <a:pt x="242" y="792"/>
                    </a:cubicBezTo>
                    <a:cubicBezTo>
                      <a:pt x="273" y="792"/>
                      <a:pt x="287" y="808"/>
                      <a:pt x="297" y="820"/>
                    </a:cubicBezTo>
                    <a:cubicBezTo>
                      <a:pt x="304" y="828"/>
                      <a:pt x="308" y="832"/>
                      <a:pt x="314" y="832"/>
                    </a:cubicBezTo>
                    <a:cubicBezTo>
                      <a:pt x="322" y="832"/>
                      <a:pt x="326" y="828"/>
                      <a:pt x="332" y="821"/>
                    </a:cubicBezTo>
                    <a:cubicBezTo>
                      <a:pt x="341" y="813"/>
                      <a:pt x="352" y="802"/>
                      <a:pt x="374" y="802"/>
                    </a:cubicBezTo>
                    <a:cubicBezTo>
                      <a:pt x="378" y="802"/>
                      <a:pt x="383" y="802"/>
                      <a:pt x="387" y="802"/>
                    </a:cubicBezTo>
                    <a:cubicBezTo>
                      <a:pt x="391" y="802"/>
                      <a:pt x="394" y="802"/>
                      <a:pt x="398" y="802"/>
                    </a:cubicBezTo>
                    <a:cubicBezTo>
                      <a:pt x="424" y="802"/>
                      <a:pt x="424" y="798"/>
                      <a:pt x="424" y="792"/>
                    </a:cubicBezTo>
                    <a:cubicBezTo>
                      <a:pt x="424" y="763"/>
                      <a:pt x="437" y="750"/>
                      <a:pt x="466" y="750"/>
                    </a:cubicBezTo>
                    <a:cubicBezTo>
                      <a:pt x="471" y="750"/>
                      <a:pt x="484" y="727"/>
                      <a:pt x="490" y="717"/>
                    </a:cubicBezTo>
                    <a:cubicBezTo>
                      <a:pt x="504" y="691"/>
                      <a:pt x="519" y="664"/>
                      <a:pt x="542" y="664"/>
                    </a:cubicBezTo>
                    <a:cubicBezTo>
                      <a:pt x="555" y="664"/>
                      <a:pt x="560" y="673"/>
                      <a:pt x="562" y="678"/>
                    </a:cubicBezTo>
                    <a:cubicBezTo>
                      <a:pt x="562" y="678"/>
                      <a:pt x="562" y="678"/>
                      <a:pt x="562" y="678"/>
                    </a:cubicBezTo>
                    <a:cubicBezTo>
                      <a:pt x="563" y="677"/>
                      <a:pt x="563" y="676"/>
                      <a:pt x="563" y="675"/>
                    </a:cubicBezTo>
                    <a:cubicBezTo>
                      <a:pt x="566" y="663"/>
                      <a:pt x="572" y="642"/>
                      <a:pt x="602" y="642"/>
                    </a:cubicBezTo>
                    <a:cubicBezTo>
                      <a:pt x="618" y="642"/>
                      <a:pt x="630" y="639"/>
                      <a:pt x="643" y="636"/>
                    </a:cubicBezTo>
                    <a:cubicBezTo>
                      <a:pt x="658" y="633"/>
                      <a:pt x="672" y="630"/>
                      <a:pt x="694" y="630"/>
                    </a:cubicBezTo>
                    <a:cubicBezTo>
                      <a:pt x="731" y="630"/>
                      <a:pt x="768" y="608"/>
                      <a:pt x="789" y="585"/>
                    </a:cubicBezTo>
                    <a:cubicBezTo>
                      <a:pt x="793" y="581"/>
                      <a:pt x="796" y="577"/>
                      <a:pt x="800" y="572"/>
                    </a:cubicBezTo>
                    <a:cubicBezTo>
                      <a:pt x="820" y="549"/>
                      <a:pt x="840" y="526"/>
                      <a:pt x="866" y="526"/>
                    </a:cubicBezTo>
                    <a:cubicBezTo>
                      <a:pt x="894" y="526"/>
                      <a:pt x="907" y="511"/>
                      <a:pt x="920" y="495"/>
                    </a:cubicBezTo>
                    <a:cubicBezTo>
                      <a:pt x="928" y="485"/>
                      <a:pt x="936" y="475"/>
                      <a:pt x="948" y="471"/>
                    </a:cubicBezTo>
                    <a:cubicBezTo>
                      <a:pt x="976" y="460"/>
                      <a:pt x="1001" y="434"/>
                      <a:pt x="1033" y="379"/>
                    </a:cubicBezTo>
                    <a:cubicBezTo>
                      <a:pt x="1064" y="327"/>
                      <a:pt x="1116" y="177"/>
                      <a:pt x="1116" y="130"/>
                    </a:cubicBezTo>
                    <a:cubicBezTo>
                      <a:pt x="1116" y="84"/>
                      <a:pt x="1127" y="66"/>
                      <a:pt x="1156" y="66"/>
                    </a:cubicBezTo>
                    <a:cubicBezTo>
                      <a:pt x="1174" y="66"/>
                      <a:pt x="1204" y="54"/>
                      <a:pt x="1204" y="46"/>
                    </a:cubicBezTo>
                    <a:cubicBezTo>
                      <a:pt x="1204" y="45"/>
                      <a:pt x="1204" y="45"/>
                      <a:pt x="1204" y="45"/>
                    </a:cubicBezTo>
                    <a:cubicBezTo>
                      <a:pt x="1204" y="44"/>
                      <a:pt x="1204" y="44"/>
                      <a:pt x="1204" y="44"/>
                    </a:cubicBezTo>
                    <a:cubicBezTo>
                      <a:pt x="1205" y="40"/>
                      <a:pt x="1215" y="7"/>
                      <a:pt x="1289" y="1"/>
                    </a:cubicBezTo>
                    <a:cubicBezTo>
                      <a:pt x="1297" y="0"/>
                      <a:pt x="1305" y="0"/>
                      <a:pt x="1314" y="0"/>
                    </a:cubicBezTo>
                    <a:cubicBezTo>
                      <a:pt x="1345" y="0"/>
                      <a:pt x="1364" y="23"/>
                      <a:pt x="1364" y="62"/>
                    </a:cubicBezTo>
                    <a:cubicBezTo>
                      <a:pt x="1364" y="87"/>
                      <a:pt x="1377" y="108"/>
                      <a:pt x="1388" y="108"/>
                    </a:cubicBezTo>
                    <a:cubicBezTo>
                      <a:pt x="1392" y="108"/>
                      <a:pt x="1400" y="104"/>
                      <a:pt x="1407" y="101"/>
                    </a:cubicBezTo>
                    <a:cubicBezTo>
                      <a:pt x="1418" y="96"/>
                      <a:pt x="1428" y="91"/>
                      <a:pt x="1439" y="91"/>
                    </a:cubicBezTo>
                    <a:cubicBezTo>
                      <a:pt x="1448" y="91"/>
                      <a:pt x="1455" y="95"/>
                      <a:pt x="1460" y="102"/>
                    </a:cubicBezTo>
                    <a:cubicBezTo>
                      <a:pt x="1472" y="119"/>
                      <a:pt x="1462" y="132"/>
                      <a:pt x="1455" y="142"/>
                    </a:cubicBezTo>
                    <a:cubicBezTo>
                      <a:pt x="1450" y="150"/>
                      <a:pt x="1444" y="158"/>
                      <a:pt x="1444" y="170"/>
                    </a:cubicBezTo>
                    <a:cubicBezTo>
                      <a:pt x="1444" y="183"/>
                      <a:pt x="1452" y="193"/>
                      <a:pt x="1461" y="203"/>
                    </a:cubicBezTo>
                    <a:cubicBezTo>
                      <a:pt x="1470" y="215"/>
                      <a:pt x="1480" y="226"/>
                      <a:pt x="1480" y="242"/>
                    </a:cubicBezTo>
                    <a:cubicBezTo>
                      <a:pt x="1480" y="251"/>
                      <a:pt x="1487" y="258"/>
                      <a:pt x="1494" y="265"/>
                    </a:cubicBezTo>
                    <a:cubicBezTo>
                      <a:pt x="1504" y="274"/>
                      <a:pt x="1514" y="284"/>
                      <a:pt x="1514" y="300"/>
                    </a:cubicBezTo>
                    <a:cubicBezTo>
                      <a:pt x="1514" y="331"/>
                      <a:pt x="1503" y="342"/>
                      <a:pt x="1472" y="342"/>
                    </a:cubicBezTo>
                    <a:cubicBezTo>
                      <a:pt x="1471" y="342"/>
                      <a:pt x="1471" y="342"/>
                      <a:pt x="1470" y="343"/>
                    </a:cubicBezTo>
                    <a:cubicBezTo>
                      <a:pt x="1463" y="350"/>
                      <a:pt x="1465" y="382"/>
                      <a:pt x="1467" y="401"/>
                    </a:cubicBezTo>
                    <a:cubicBezTo>
                      <a:pt x="1467" y="410"/>
                      <a:pt x="1468" y="419"/>
                      <a:pt x="1468" y="426"/>
                    </a:cubicBezTo>
                    <a:cubicBezTo>
                      <a:pt x="1468" y="442"/>
                      <a:pt x="1463" y="457"/>
                      <a:pt x="1459" y="471"/>
                    </a:cubicBezTo>
                    <a:cubicBezTo>
                      <a:pt x="1455" y="485"/>
                      <a:pt x="1450" y="500"/>
                      <a:pt x="1450" y="516"/>
                    </a:cubicBezTo>
                    <a:cubicBezTo>
                      <a:pt x="1450" y="650"/>
                      <a:pt x="1450" y="650"/>
                      <a:pt x="1450" y="650"/>
                    </a:cubicBezTo>
                    <a:cubicBezTo>
                      <a:pt x="1450" y="675"/>
                      <a:pt x="1470" y="685"/>
                      <a:pt x="1499" y="697"/>
                    </a:cubicBezTo>
                    <a:cubicBezTo>
                      <a:pt x="1507" y="700"/>
                      <a:pt x="1515" y="704"/>
                      <a:pt x="1521" y="708"/>
                    </a:cubicBezTo>
                    <a:cubicBezTo>
                      <a:pt x="1531" y="714"/>
                      <a:pt x="1537" y="724"/>
                      <a:pt x="1539" y="737"/>
                    </a:cubicBezTo>
                    <a:cubicBezTo>
                      <a:pt x="1543" y="757"/>
                      <a:pt x="1536" y="783"/>
                      <a:pt x="1524" y="798"/>
                    </a:cubicBezTo>
                    <a:cubicBezTo>
                      <a:pt x="1510" y="815"/>
                      <a:pt x="1508" y="828"/>
                      <a:pt x="1508" y="864"/>
                    </a:cubicBezTo>
                    <a:cubicBezTo>
                      <a:pt x="1508" y="880"/>
                      <a:pt x="1504" y="895"/>
                      <a:pt x="1500" y="912"/>
                    </a:cubicBezTo>
                    <a:cubicBezTo>
                      <a:pt x="1494" y="935"/>
                      <a:pt x="1488" y="960"/>
                      <a:pt x="1488" y="1000"/>
                    </a:cubicBezTo>
                    <a:cubicBezTo>
                      <a:pt x="1488" y="1023"/>
                      <a:pt x="1474" y="1032"/>
                      <a:pt x="1463" y="1040"/>
                    </a:cubicBezTo>
                    <a:cubicBezTo>
                      <a:pt x="1451" y="1048"/>
                      <a:pt x="1442" y="1055"/>
                      <a:pt x="1442" y="1078"/>
                    </a:cubicBezTo>
                    <a:cubicBezTo>
                      <a:pt x="1442" y="1099"/>
                      <a:pt x="1424" y="1117"/>
                      <a:pt x="1398" y="1124"/>
                    </a:cubicBezTo>
                    <a:cubicBezTo>
                      <a:pt x="1391" y="1125"/>
                      <a:pt x="1384" y="1126"/>
                      <a:pt x="1376" y="1126"/>
                    </a:cubicBezTo>
                    <a:cubicBezTo>
                      <a:pt x="1365" y="1126"/>
                      <a:pt x="1354" y="1135"/>
                      <a:pt x="1342" y="1146"/>
                    </a:cubicBezTo>
                    <a:cubicBezTo>
                      <a:pt x="1324" y="1162"/>
                      <a:pt x="1301" y="1182"/>
                      <a:pt x="1266" y="1182"/>
                    </a:cubicBezTo>
                    <a:cubicBezTo>
                      <a:pt x="1214" y="1182"/>
                      <a:pt x="1190" y="1231"/>
                      <a:pt x="1190" y="1264"/>
                    </a:cubicBezTo>
                    <a:cubicBezTo>
                      <a:pt x="1190" y="1309"/>
                      <a:pt x="1129" y="1343"/>
                      <a:pt x="1126" y="1344"/>
                    </a:cubicBezTo>
                    <a:cubicBezTo>
                      <a:pt x="1120" y="1347"/>
                      <a:pt x="1120" y="1347"/>
                      <a:pt x="1120" y="1347"/>
                    </a:cubicBezTo>
                    <a:cubicBezTo>
                      <a:pt x="1118" y="1345"/>
                      <a:pt x="1118" y="1345"/>
                      <a:pt x="1118" y="1345"/>
                    </a:cubicBezTo>
                    <a:cubicBezTo>
                      <a:pt x="1116" y="1346"/>
                      <a:pt x="1115" y="1346"/>
                      <a:pt x="1113" y="1347"/>
                    </a:cubicBezTo>
                    <a:cubicBezTo>
                      <a:pt x="1107" y="1350"/>
                      <a:pt x="1096" y="1354"/>
                      <a:pt x="1084" y="1354"/>
                    </a:cubicBezTo>
                    <a:cubicBezTo>
                      <a:pt x="1056" y="1354"/>
                      <a:pt x="1041" y="1346"/>
                      <a:pt x="1027" y="1340"/>
                    </a:cubicBezTo>
                    <a:cubicBezTo>
                      <a:pt x="1017" y="1334"/>
                      <a:pt x="1008" y="1330"/>
                      <a:pt x="994" y="1330"/>
                    </a:cubicBezTo>
                    <a:cubicBezTo>
                      <a:pt x="975" y="1330"/>
                      <a:pt x="964" y="1332"/>
                      <a:pt x="955" y="1334"/>
                    </a:cubicBezTo>
                    <a:cubicBezTo>
                      <a:pt x="946" y="1336"/>
                      <a:pt x="939" y="1338"/>
                      <a:pt x="928" y="1338"/>
                    </a:cubicBezTo>
                    <a:cubicBezTo>
                      <a:pt x="902" y="1338"/>
                      <a:pt x="842" y="1293"/>
                      <a:pt x="842" y="1262"/>
                    </a:cubicBezTo>
                    <a:cubicBezTo>
                      <a:pt x="842" y="1252"/>
                      <a:pt x="846" y="1239"/>
                      <a:pt x="865" y="1239"/>
                    </a:cubicBezTo>
                    <a:cubicBezTo>
                      <a:pt x="867" y="1239"/>
                      <a:pt x="867" y="1239"/>
                      <a:pt x="867" y="1239"/>
                    </a:cubicBezTo>
                    <a:cubicBezTo>
                      <a:pt x="868" y="1239"/>
                      <a:pt x="868" y="1239"/>
                      <a:pt x="868" y="1239"/>
                    </a:cubicBezTo>
                    <a:cubicBezTo>
                      <a:pt x="867" y="1237"/>
                      <a:pt x="866" y="1236"/>
                      <a:pt x="864" y="1233"/>
                    </a:cubicBezTo>
                    <a:cubicBezTo>
                      <a:pt x="859" y="1226"/>
                      <a:pt x="852" y="1217"/>
                      <a:pt x="852" y="1196"/>
                    </a:cubicBezTo>
                    <a:cubicBezTo>
                      <a:pt x="852" y="1189"/>
                      <a:pt x="851" y="1186"/>
                      <a:pt x="850" y="1184"/>
                    </a:cubicBezTo>
                    <a:cubicBezTo>
                      <a:pt x="849" y="1185"/>
                      <a:pt x="845" y="1187"/>
                      <a:pt x="841" y="1191"/>
                    </a:cubicBezTo>
                    <a:cubicBezTo>
                      <a:pt x="833" y="1199"/>
                      <a:pt x="820" y="1200"/>
                      <a:pt x="809" y="1200"/>
                    </a:cubicBezTo>
                    <a:cubicBezTo>
                      <a:pt x="805" y="1200"/>
                      <a:pt x="799" y="1200"/>
                      <a:pt x="796" y="1201"/>
                    </a:cubicBezTo>
                    <a:cubicBezTo>
                      <a:pt x="796" y="1218"/>
                      <a:pt x="795" y="1246"/>
                      <a:pt x="760" y="1246"/>
                    </a:cubicBezTo>
                    <a:cubicBezTo>
                      <a:pt x="606" y="1246"/>
                      <a:pt x="606" y="1246"/>
                      <a:pt x="606" y="1246"/>
                    </a:cubicBezTo>
                    <a:cubicBezTo>
                      <a:pt x="595" y="1246"/>
                      <a:pt x="572" y="1278"/>
                      <a:pt x="572" y="1316"/>
                    </a:cubicBezTo>
                    <a:cubicBezTo>
                      <a:pt x="572" y="1332"/>
                      <a:pt x="565" y="1339"/>
                      <a:pt x="560" y="1343"/>
                    </a:cubicBezTo>
                    <a:cubicBezTo>
                      <a:pt x="557" y="1347"/>
                      <a:pt x="556" y="1347"/>
                      <a:pt x="556" y="1350"/>
                    </a:cubicBezTo>
                    <a:cubicBezTo>
                      <a:pt x="556" y="1360"/>
                      <a:pt x="552" y="1372"/>
                      <a:pt x="531" y="1372"/>
                    </a:cubicBezTo>
                    <a:cubicBezTo>
                      <a:pt x="529" y="1372"/>
                      <a:pt x="526" y="1372"/>
                      <a:pt x="524" y="1372"/>
                    </a:cubicBezTo>
                    <a:cubicBezTo>
                      <a:pt x="521" y="1372"/>
                      <a:pt x="519" y="1372"/>
                      <a:pt x="516" y="1372"/>
                    </a:cubicBezTo>
                    <a:cubicBezTo>
                      <a:pt x="513" y="1372"/>
                      <a:pt x="510" y="1374"/>
                      <a:pt x="505" y="1378"/>
                    </a:cubicBezTo>
                    <a:cubicBezTo>
                      <a:pt x="498" y="1384"/>
                      <a:pt x="489" y="1392"/>
                      <a:pt x="472" y="1392"/>
                    </a:cubicBezTo>
                    <a:cubicBezTo>
                      <a:pt x="456" y="1392"/>
                      <a:pt x="449" y="1386"/>
                      <a:pt x="444" y="1381"/>
                    </a:cubicBezTo>
                    <a:cubicBezTo>
                      <a:pt x="440" y="1378"/>
                      <a:pt x="438" y="1376"/>
                      <a:pt x="430" y="1376"/>
                    </a:cubicBezTo>
                    <a:cubicBezTo>
                      <a:pt x="423" y="1376"/>
                      <a:pt x="390" y="1377"/>
                      <a:pt x="390" y="1392"/>
                    </a:cubicBezTo>
                    <a:cubicBezTo>
                      <a:pt x="390" y="1418"/>
                      <a:pt x="371" y="1444"/>
                      <a:pt x="330" y="1444"/>
                    </a:cubicBezTo>
                    <a:close/>
                    <a:moveTo>
                      <a:pt x="379" y="1234"/>
                    </a:moveTo>
                    <a:cubicBezTo>
                      <a:pt x="375" y="1255"/>
                      <a:pt x="357" y="1276"/>
                      <a:pt x="329" y="1285"/>
                    </a:cubicBezTo>
                    <a:cubicBezTo>
                      <a:pt x="338" y="1283"/>
                      <a:pt x="346" y="1279"/>
                      <a:pt x="353" y="1275"/>
                    </a:cubicBezTo>
                    <a:cubicBezTo>
                      <a:pt x="363" y="1270"/>
                      <a:pt x="373" y="1264"/>
                      <a:pt x="386" y="1264"/>
                    </a:cubicBezTo>
                    <a:cubicBezTo>
                      <a:pt x="396" y="1264"/>
                      <a:pt x="401" y="1261"/>
                      <a:pt x="402" y="1259"/>
                    </a:cubicBezTo>
                    <a:cubicBezTo>
                      <a:pt x="402" y="1258"/>
                      <a:pt x="402" y="1255"/>
                      <a:pt x="397" y="1251"/>
                    </a:cubicBezTo>
                    <a:cubicBezTo>
                      <a:pt x="394" y="1249"/>
                      <a:pt x="394" y="1249"/>
                      <a:pt x="394" y="1249"/>
                    </a:cubicBezTo>
                    <a:cubicBezTo>
                      <a:pt x="388" y="1243"/>
                      <a:pt x="383" y="1239"/>
                      <a:pt x="379" y="1234"/>
                    </a:cubicBezTo>
                    <a:close/>
                    <a:moveTo>
                      <a:pt x="371" y="1184"/>
                    </a:moveTo>
                    <a:cubicBezTo>
                      <a:pt x="372" y="1186"/>
                      <a:pt x="372" y="1188"/>
                      <a:pt x="373" y="1190"/>
                    </a:cubicBezTo>
                    <a:cubicBezTo>
                      <a:pt x="374" y="1188"/>
                      <a:pt x="375" y="1186"/>
                      <a:pt x="377" y="1184"/>
                    </a:cubicBezTo>
                    <a:cubicBezTo>
                      <a:pt x="375" y="1184"/>
                      <a:pt x="373" y="1184"/>
                      <a:pt x="371" y="118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0" name="Freeform 308"/>
              <p:cNvSpPr>
                <a:spLocks/>
              </p:cNvSpPr>
              <p:nvPr/>
            </p:nvSpPr>
            <p:spPr bwMode="auto">
              <a:xfrm>
                <a:off x="3431057" y="5127745"/>
                <a:ext cx="242951" cy="182213"/>
              </a:xfrm>
              <a:custGeom>
                <a:avLst/>
                <a:gdLst>
                  <a:gd name="T0" fmla="*/ 562 w 707"/>
                  <a:gd name="T1" fmla="*/ 532 h 532"/>
                  <a:gd name="T2" fmla="*/ 496 w 707"/>
                  <a:gd name="T3" fmla="*/ 456 h 532"/>
                  <a:gd name="T4" fmla="*/ 493 w 707"/>
                  <a:gd name="T5" fmla="*/ 445 h 532"/>
                  <a:gd name="T6" fmla="*/ 490 w 707"/>
                  <a:gd name="T7" fmla="*/ 438 h 532"/>
                  <a:gd name="T8" fmla="*/ 446 w 707"/>
                  <a:gd name="T9" fmla="*/ 370 h 532"/>
                  <a:gd name="T10" fmla="*/ 406 w 707"/>
                  <a:gd name="T11" fmla="*/ 318 h 532"/>
                  <a:gd name="T12" fmla="*/ 406 w 707"/>
                  <a:gd name="T13" fmla="*/ 310 h 532"/>
                  <a:gd name="T14" fmla="*/ 405 w 707"/>
                  <a:gd name="T15" fmla="*/ 292 h 532"/>
                  <a:gd name="T16" fmla="*/ 402 w 707"/>
                  <a:gd name="T17" fmla="*/ 292 h 532"/>
                  <a:gd name="T18" fmla="*/ 401 w 707"/>
                  <a:gd name="T19" fmla="*/ 292 h 532"/>
                  <a:gd name="T20" fmla="*/ 399 w 707"/>
                  <a:gd name="T21" fmla="*/ 296 h 532"/>
                  <a:gd name="T22" fmla="*/ 368 w 707"/>
                  <a:gd name="T23" fmla="*/ 316 h 532"/>
                  <a:gd name="T24" fmla="*/ 324 w 707"/>
                  <a:gd name="T25" fmla="*/ 355 h 532"/>
                  <a:gd name="T26" fmla="*/ 254 w 707"/>
                  <a:gd name="T27" fmla="*/ 408 h 532"/>
                  <a:gd name="T28" fmla="*/ 213 w 707"/>
                  <a:gd name="T29" fmla="*/ 400 h 532"/>
                  <a:gd name="T30" fmla="*/ 176 w 707"/>
                  <a:gd name="T31" fmla="*/ 392 h 532"/>
                  <a:gd name="T32" fmla="*/ 155 w 707"/>
                  <a:gd name="T33" fmla="*/ 404 h 532"/>
                  <a:gd name="T34" fmla="*/ 90 w 707"/>
                  <a:gd name="T35" fmla="*/ 430 h 532"/>
                  <a:gd name="T36" fmla="*/ 0 w 707"/>
                  <a:gd name="T37" fmla="*/ 360 h 532"/>
                  <a:gd name="T38" fmla="*/ 60 w 707"/>
                  <a:gd name="T39" fmla="*/ 268 h 532"/>
                  <a:gd name="T40" fmla="*/ 97 w 707"/>
                  <a:gd name="T41" fmla="*/ 279 h 532"/>
                  <a:gd name="T42" fmla="*/ 120 w 707"/>
                  <a:gd name="T43" fmla="*/ 286 h 532"/>
                  <a:gd name="T44" fmla="*/ 196 w 707"/>
                  <a:gd name="T45" fmla="*/ 244 h 532"/>
                  <a:gd name="T46" fmla="*/ 196 w 707"/>
                  <a:gd name="T47" fmla="*/ 240 h 532"/>
                  <a:gd name="T48" fmla="*/ 185 w 707"/>
                  <a:gd name="T49" fmla="*/ 232 h 532"/>
                  <a:gd name="T50" fmla="*/ 199 w 707"/>
                  <a:gd name="T51" fmla="*/ 225 h 532"/>
                  <a:gd name="T52" fmla="*/ 252 w 707"/>
                  <a:gd name="T53" fmla="*/ 162 h 532"/>
                  <a:gd name="T54" fmla="*/ 348 w 707"/>
                  <a:gd name="T55" fmla="*/ 60 h 532"/>
                  <a:gd name="T56" fmla="*/ 411 w 707"/>
                  <a:gd name="T57" fmla="*/ 29 h 532"/>
                  <a:gd name="T58" fmla="*/ 458 w 707"/>
                  <a:gd name="T59" fmla="*/ 4 h 532"/>
                  <a:gd name="T60" fmla="*/ 475 w 707"/>
                  <a:gd name="T61" fmla="*/ 2 h 532"/>
                  <a:gd name="T62" fmla="*/ 484 w 707"/>
                  <a:gd name="T63" fmla="*/ 0 h 532"/>
                  <a:gd name="T64" fmla="*/ 487 w 707"/>
                  <a:gd name="T65" fmla="*/ 9 h 532"/>
                  <a:gd name="T66" fmla="*/ 534 w 707"/>
                  <a:gd name="T67" fmla="*/ 62 h 532"/>
                  <a:gd name="T68" fmla="*/ 578 w 707"/>
                  <a:gd name="T69" fmla="*/ 47 h 532"/>
                  <a:gd name="T70" fmla="*/ 614 w 707"/>
                  <a:gd name="T71" fmla="*/ 34 h 532"/>
                  <a:gd name="T72" fmla="*/ 656 w 707"/>
                  <a:gd name="T73" fmla="*/ 54 h 532"/>
                  <a:gd name="T74" fmla="*/ 680 w 707"/>
                  <a:gd name="T75" fmla="*/ 68 h 532"/>
                  <a:gd name="T76" fmla="*/ 691 w 707"/>
                  <a:gd name="T77" fmla="*/ 70 h 532"/>
                  <a:gd name="T78" fmla="*/ 705 w 707"/>
                  <a:gd name="T79" fmla="*/ 120 h 532"/>
                  <a:gd name="T80" fmla="*/ 704 w 707"/>
                  <a:gd name="T81" fmla="*/ 138 h 532"/>
                  <a:gd name="T82" fmla="*/ 704 w 707"/>
                  <a:gd name="T83" fmla="*/ 155 h 532"/>
                  <a:gd name="T84" fmla="*/ 691 w 707"/>
                  <a:gd name="T85" fmla="*/ 270 h 532"/>
                  <a:gd name="T86" fmla="*/ 676 w 707"/>
                  <a:gd name="T87" fmla="*/ 276 h 532"/>
                  <a:gd name="T88" fmla="*/ 644 w 707"/>
                  <a:gd name="T89" fmla="*/ 262 h 532"/>
                  <a:gd name="T90" fmla="*/ 638 w 707"/>
                  <a:gd name="T91" fmla="*/ 258 h 532"/>
                  <a:gd name="T92" fmla="*/ 616 w 707"/>
                  <a:gd name="T93" fmla="*/ 304 h 532"/>
                  <a:gd name="T94" fmla="*/ 621 w 707"/>
                  <a:gd name="T95" fmla="*/ 346 h 532"/>
                  <a:gd name="T96" fmla="*/ 626 w 707"/>
                  <a:gd name="T97" fmla="*/ 373 h 532"/>
                  <a:gd name="T98" fmla="*/ 598 w 707"/>
                  <a:gd name="T99" fmla="*/ 411 h 532"/>
                  <a:gd name="T100" fmla="*/ 586 w 707"/>
                  <a:gd name="T101" fmla="*/ 431 h 532"/>
                  <a:gd name="T102" fmla="*/ 591 w 707"/>
                  <a:gd name="T103" fmla="*/ 450 h 532"/>
                  <a:gd name="T104" fmla="*/ 596 w 707"/>
                  <a:gd name="T105" fmla="*/ 518 h 532"/>
                  <a:gd name="T106" fmla="*/ 562 w 707"/>
                  <a:gd name="T107"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7" h="532">
                    <a:moveTo>
                      <a:pt x="562" y="532"/>
                    </a:moveTo>
                    <a:cubicBezTo>
                      <a:pt x="524" y="532"/>
                      <a:pt x="511" y="497"/>
                      <a:pt x="496" y="456"/>
                    </a:cubicBezTo>
                    <a:cubicBezTo>
                      <a:pt x="495" y="452"/>
                      <a:pt x="494" y="449"/>
                      <a:pt x="493" y="445"/>
                    </a:cubicBezTo>
                    <a:cubicBezTo>
                      <a:pt x="490" y="438"/>
                      <a:pt x="490" y="438"/>
                      <a:pt x="490" y="438"/>
                    </a:cubicBezTo>
                    <a:cubicBezTo>
                      <a:pt x="477" y="401"/>
                      <a:pt x="465" y="370"/>
                      <a:pt x="446" y="370"/>
                    </a:cubicBezTo>
                    <a:cubicBezTo>
                      <a:pt x="406" y="370"/>
                      <a:pt x="406" y="340"/>
                      <a:pt x="406" y="318"/>
                    </a:cubicBezTo>
                    <a:cubicBezTo>
                      <a:pt x="406" y="315"/>
                      <a:pt x="406" y="313"/>
                      <a:pt x="406" y="310"/>
                    </a:cubicBezTo>
                    <a:cubicBezTo>
                      <a:pt x="406" y="303"/>
                      <a:pt x="406" y="295"/>
                      <a:pt x="405" y="292"/>
                    </a:cubicBezTo>
                    <a:cubicBezTo>
                      <a:pt x="405" y="292"/>
                      <a:pt x="404" y="292"/>
                      <a:pt x="402" y="292"/>
                    </a:cubicBezTo>
                    <a:cubicBezTo>
                      <a:pt x="402" y="292"/>
                      <a:pt x="401" y="292"/>
                      <a:pt x="401" y="292"/>
                    </a:cubicBezTo>
                    <a:cubicBezTo>
                      <a:pt x="401" y="292"/>
                      <a:pt x="400" y="295"/>
                      <a:pt x="399" y="296"/>
                    </a:cubicBezTo>
                    <a:cubicBezTo>
                      <a:pt x="395" y="304"/>
                      <a:pt x="389" y="316"/>
                      <a:pt x="368" y="316"/>
                    </a:cubicBezTo>
                    <a:cubicBezTo>
                      <a:pt x="360" y="316"/>
                      <a:pt x="338" y="340"/>
                      <a:pt x="324" y="355"/>
                    </a:cubicBezTo>
                    <a:cubicBezTo>
                      <a:pt x="299" y="382"/>
                      <a:pt x="275" y="408"/>
                      <a:pt x="254" y="408"/>
                    </a:cubicBezTo>
                    <a:cubicBezTo>
                      <a:pt x="237" y="408"/>
                      <a:pt x="225" y="404"/>
                      <a:pt x="213" y="400"/>
                    </a:cubicBezTo>
                    <a:cubicBezTo>
                      <a:pt x="202" y="396"/>
                      <a:pt x="192" y="392"/>
                      <a:pt x="176" y="392"/>
                    </a:cubicBezTo>
                    <a:cubicBezTo>
                      <a:pt x="166" y="392"/>
                      <a:pt x="162" y="396"/>
                      <a:pt x="155" y="404"/>
                    </a:cubicBezTo>
                    <a:cubicBezTo>
                      <a:pt x="144" y="415"/>
                      <a:pt x="130" y="430"/>
                      <a:pt x="90" y="430"/>
                    </a:cubicBezTo>
                    <a:cubicBezTo>
                      <a:pt x="29" y="430"/>
                      <a:pt x="0" y="407"/>
                      <a:pt x="0" y="360"/>
                    </a:cubicBezTo>
                    <a:cubicBezTo>
                      <a:pt x="0" y="316"/>
                      <a:pt x="23" y="268"/>
                      <a:pt x="60" y="268"/>
                    </a:cubicBezTo>
                    <a:cubicBezTo>
                      <a:pt x="79" y="268"/>
                      <a:pt x="89" y="274"/>
                      <a:pt x="97" y="279"/>
                    </a:cubicBezTo>
                    <a:cubicBezTo>
                      <a:pt x="104" y="283"/>
                      <a:pt x="109" y="286"/>
                      <a:pt x="120" y="286"/>
                    </a:cubicBezTo>
                    <a:cubicBezTo>
                      <a:pt x="147" y="286"/>
                      <a:pt x="196" y="259"/>
                      <a:pt x="196" y="244"/>
                    </a:cubicBezTo>
                    <a:cubicBezTo>
                      <a:pt x="196" y="242"/>
                      <a:pt x="196" y="241"/>
                      <a:pt x="196" y="240"/>
                    </a:cubicBezTo>
                    <a:cubicBezTo>
                      <a:pt x="185" y="232"/>
                      <a:pt x="185" y="232"/>
                      <a:pt x="185" y="232"/>
                    </a:cubicBezTo>
                    <a:cubicBezTo>
                      <a:pt x="199" y="225"/>
                      <a:pt x="199" y="225"/>
                      <a:pt x="199" y="225"/>
                    </a:cubicBezTo>
                    <a:cubicBezTo>
                      <a:pt x="213" y="217"/>
                      <a:pt x="252" y="190"/>
                      <a:pt x="252" y="162"/>
                    </a:cubicBezTo>
                    <a:cubicBezTo>
                      <a:pt x="252" y="113"/>
                      <a:pt x="289" y="60"/>
                      <a:pt x="348" y="60"/>
                    </a:cubicBezTo>
                    <a:cubicBezTo>
                      <a:pt x="376" y="60"/>
                      <a:pt x="393" y="44"/>
                      <a:pt x="411" y="29"/>
                    </a:cubicBezTo>
                    <a:cubicBezTo>
                      <a:pt x="425" y="16"/>
                      <a:pt x="439" y="4"/>
                      <a:pt x="458" y="4"/>
                    </a:cubicBezTo>
                    <a:cubicBezTo>
                      <a:pt x="464" y="4"/>
                      <a:pt x="470" y="3"/>
                      <a:pt x="475" y="2"/>
                    </a:cubicBezTo>
                    <a:cubicBezTo>
                      <a:pt x="484" y="0"/>
                      <a:pt x="484" y="0"/>
                      <a:pt x="484" y="0"/>
                    </a:cubicBezTo>
                    <a:cubicBezTo>
                      <a:pt x="487" y="9"/>
                      <a:pt x="487" y="9"/>
                      <a:pt x="487" y="9"/>
                    </a:cubicBezTo>
                    <a:cubicBezTo>
                      <a:pt x="487" y="10"/>
                      <a:pt x="502" y="62"/>
                      <a:pt x="534" y="62"/>
                    </a:cubicBezTo>
                    <a:cubicBezTo>
                      <a:pt x="553" y="62"/>
                      <a:pt x="566" y="54"/>
                      <a:pt x="578" y="47"/>
                    </a:cubicBezTo>
                    <a:cubicBezTo>
                      <a:pt x="589" y="41"/>
                      <a:pt x="600" y="34"/>
                      <a:pt x="614" y="34"/>
                    </a:cubicBezTo>
                    <a:cubicBezTo>
                      <a:pt x="631" y="34"/>
                      <a:pt x="644" y="45"/>
                      <a:pt x="656" y="54"/>
                    </a:cubicBezTo>
                    <a:cubicBezTo>
                      <a:pt x="665" y="61"/>
                      <a:pt x="673" y="68"/>
                      <a:pt x="680" y="68"/>
                    </a:cubicBezTo>
                    <a:cubicBezTo>
                      <a:pt x="684" y="68"/>
                      <a:pt x="688" y="69"/>
                      <a:pt x="691" y="70"/>
                    </a:cubicBezTo>
                    <a:cubicBezTo>
                      <a:pt x="707" y="78"/>
                      <a:pt x="706" y="100"/>
                      <a:pt x="705" y="120"/>
                    </a:cubicBezTo>
                    <a:cubicBezTo>
                      <a:pt x="704" y="126"/>
                      <a:pt x="704" y="132"/>
                      <a:pt x="704" y="138"/>
                    </a:cubicBezTo>
                    <a:cubicBezTo>
                      <a:pt x="704" y="142"/>
                      <a:pt x="704" y="148"/>
                      <a:pt x="704" y="155"/>
                    </a:cubicBezTo>
                    <a:cubicBezTo>
                      <a:pt x="706" y="206"/>
                      <a:pt x="706" y="253"/>
                      <a:pt x="691" y="270"/>
                    </a:cubicBezTo>
                    <a:cubicBezTo>
                      <a:pt x="686" y="274"/>
                      <a:pt x="681" y="276"/>
                      <a:pt x="676" y="276"/>
                    </a:cubicBezTo>
                    <a:cubicBezTo>
                      <a:pt x="657" y="276"/>
                      <a:pt x="649" y="268"/>
                      <a:pt x="644" y="262"/>
                    </a:cubicBezTo>
                    <a:cubicBezTo>
                      <a:pt x="641" y="258"/>
                      <a:pt x="640" y="258"/>
                      <a:pt x="638" y="258"/>
                    </a:cubicBezTo>
                    <a:cubicBezTo>
                      <a:pt x="631" y="258"/>
                      <a:pt x="616" y="285"/>
                      <a:pt x="616" y="304"/>
                    </a:cubicBezTo>
                    <a:cubicBezTo>
                      <a:pt x="616" y="317"/>
                      <a:pt x="619" y="330"/>
                      <a:pt x="621" y="346"/>
                    </a:cubicBezTo>
                    <a:cubicBezTo>
                      <a:pt x="623" y="355"/>
                      <a:pt x="624" y="363"/>
                      <a:pt x="626" y="373"/>
                    </a:cubicBezTo>
                    <a:cubicBezTo>
                      <a:pt x="630" y="400"/>
                      <a:pt x="610" y="407"/>
                      <a:pt x="598" y="411"/>
                    </a:cubicBezTo>
                    <a:cubicBezTo>
                      <a:pt x="586" y="416"/>
                      <a:pt x="582" y="417"/>
                      <a:pt x="586" y="431"/>
                    </a:cubicBezTo>
                    <a:cubicBezTo>
                      <a:pt x="587" y="437"/>
                      <a:pt x="589" y="443"/>
                      <a:pt x="591" y="450"/>
                    </a:cubicBezTo>
                    <a:cubicBezTo>
                      <a:pt x="600" y="475"/>
                      <a:pt x="609" y="501"/>
                      <a:pt x="596" y="518"/>
                    </a:cubicBezTo>
                    <a:cubicBezTo>
                      <a:pt x="590" y="527"/>
                      <a:pt x="578" y="532"/>
                      <a:pt x="562" y="532"/>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1" name="Freeform 309"/>
              <p:cNvSpPr>
                <a:spLocks/>
              </p:cNvSpPr>
              <p:nvPr/>
            </p:nvSpPr>
            <p:spPr bwMode="auto">
              <a:xfrm>
                <a:off x="3621553" y="5118082"/>
                <a:ext cx="211201" cy="220864"/>
              </a:xfrm>
              <a:custGeom>
                <a:avLst/>
                <a:gdLst>
                  <a:gd name="T0" fmla="*/ 121 w 613"/>
                  <a:gd name="T1" fmla="*/ 646 h 646"/>
                  <a:gd name="T2" fmla="*/ 109 w 613"/>
                  <a:gd name="T3" fmla="*/ 631 h 646"/>
                  <a:gd name="T4" fmla="*/ 105 w 613"/>
                  <a:gd name="T5" fmla="*/ 627 h 646"/>
                  <a:gd name="T6" fmla="*/ 81 w 613"/>
                  <a:gd name="T7" fmla="*/ 602 h 646"/>
                  <a:gd name="T8" fmla="*/ 81 w 613"/>
                  <a:gd name="T9" fmla="*/ 601 h 646"/>
                  <a:gd name="T10" fmla="*/ 4 w 613"/>
                  <a:gd name="T11" fmla="*/ 560 h 646"/>
                  <a:gd name="T12" fmla="*/ 4 w 613"/>
                  <a:gd name="T13" fmla="*/ 540 h 646"/>
                  <a:gd name="T14" fmla="*/ 22 w 613"/>
                  <a:gd name="T15" fmla="*/ 534 h 646"/>
                  <a:gd name="T16" fmla="*/ 15 w 613"/>
                  <a:gd name="T17" fmla="*/ 484 h 646"/>
                  <a:gd name="T18" fmla="*/ 8 w 613"/>
                  <a:gd name="T19" fmla="*/ 465 h 646"/>
                  <a:gd name="T20" fmla="*/ 34 w 613"/>
                  <a:gd name="T21" fmla="*/ 421 h 646"/>
                  <a:gd name="T22" fmla="*/ 48 w 613"/>
                  <a:gd name="T23" fmla="*/ 403 h 646"/>
                  <a:gd name="T24" fmla="*/ 44 w 613"/>
                  <a:gd name="T25" fmla="*/ 378 h 646"/>
                  <a:gd name="T26" fmla="*/ 38 w 613"/>
                  <a:gd name="T27" fmla="*/ 332 h 646"/>
                  <a:gd name="T28" fmla="*/ 80 w 613"/>
                  <a:gd name="T29" fmla="*/ 266 h 646"/>
                  <a:gd name="T30" fmla="*/ 101 w 613"/>
                  <a:gd name="T31" fmla="*/ 277 h 646"/>
                  <a:gd name="T32" fmla="*/ 118 w 613"/>
                  <a:gd name="T33" fmla="*/ 284 h 646"/>
                  <a:gd name="T34" fmla="*/ 126 w 613"/>
                  <a:gd name="T35" fmla="*/ 248 h 646"/>
                  <a:gd name="T36" fmla="*/ 126 w 613"/>
                  <a:gd name="T37" fmla="*/ 184 h 646"/>
                  <a:gd name="T38" fmla="*/ 126 w 613"/>
                  <a:gd name="T39" fmla="*/ 166 h 646"/>
                  <a:gd name="T40" fmla="*/ 127 w 613"/>
                  <a:gd name="T41" fmla="*/ 147 h 646"/>
                  <a:gd name="T42" fmla="*/ 125 w 613"/>
                  <a:gd name="T43" fmla="*/ 116 h 646"/>
                  <a:gd name="T44" fmla="*/ 115 w 613"/>
                  <a:gd name="T45" fmla="*/ 112 h 646"/>
                  <a:gd name="T46" fmla="*/ 120 w 613"/>
                  <a:gd name="T47" fmla="*/ 103 h 646"/>
                  <a:gd name="T48" fmla="*/ 166 w 613"/>
                  <a:gd name="T49" fmla="*/ 64 h 646"/>
                  <a:gd name="T50" fmla="*/ 204 w 613"/>
                  <a:gd name="T51" fmla="*/ 42 h 646"/>
                  <a:gd name="T52" fmla="*/ 262 w 613"/>
                  <a:gd name="T53" fmla="*/ 0 h 646"/>
                  <a:gd name="T54" fmla="*/ 331 w 613"/>
                  <a:gd name="T55" fmla="*/ 31 h 646"/>
                  <a:gd name="T56" fmla="*/ 353 w 613"/>
                  <a:gd name="T57" fmla="*/ 40 h 646"/>
                  <a:gd name="T58" fmla="*/ 365 w 613"/>
                  <a:gd name="T59" fmla="*/ 39 h 646"/>
                  <a:gd name="T60" fmla="*/ 378 w 613"/>
                  <a:gd name="T61" fmla="*/ 38 h 646"/>
                  <a:gd name="T62" fmla="*/ 395 w 613"/>
                  <a:gd name="T63" fmla="*/ 43 h 646"/>
                  <a:gd name="T64" fmla="*/ 450 w 613"/>
                  <a:gd name="T65" fmla="*/ 124 h 646"/>
                  <a:gd name="T66" fmla="*/ 467 w 613"/>
                  <a:gd name="T67" fmla="*/ 154 h 646"/>
                  <a:gd name="T68" fmla="*/ 486 w 613"/>
                  <a:gd name="T69" fmla="*/ 186 h 646"/>
                  <a:gd name="T70" fmla="*/ 483 w 613"/>
                  <a:gd name="T71" fmla="*/ 216 h 646"/>
                  <a:gd name="T72" fmla="*/ 478 w 613"/>
                  <a:gd name="T73" fmla="*/ 262 h 646"/>
                  <a:gd name="T74" fmla="*/ 522 w 613"/>
                  <a:gd name="T75" fmla="*/ 300 h 646"/>
                  <a:gd name="T76" fmla="*/ 584 w 613"/>
                  <a:gd name="T77" fmla="*/ 368 h 646"/>
                  <a:gd name="T78" fmla="*/ 609 w 613"/>
                  <a:gd name="T79" fmla="*/ 448 h 646"/>
                  <a:gd name="T80" fmla="*/ 613 w 613"/>
                  <a:gd name="T81" fmla="*/ 455 h 646"/>
                  <a:gd name="T82" fmla="*/ 606 w 613"/>
                  <a:gd name="T83" fmla="*/ 460 h 646"/>
                  <a:gd name="T84" fmla="*/ 598 w 613"/>
                  <a:gd name="T85" fmla="*/ 466 h 646"/>
                  <a:gd name="T86" fmla="*/ 585 w 613"/>
                  <a:gd name="T87" fmla="*/ 475 h 646"/>
                  <a:gd name="T88" fmla="*/ 582 w 613"/>
                  <a:gd name="T89" fmla="*/ 460 h 646"/>
                  <a:gd name="T90" fmla="*/ 502 w 613"/>
                  <a:gd name="T91" fmla="*/ 406 h 646"/>
                  <a:gd name="T92" fmla="*/ 438 w 613"/>
                  <a:gd name="T93" fmla="*/ 448 h 646"/>
                  <a:gd name="T94" fmla="*/ 384 w 613"/>
                  <a:gd name="T95" fmla="*/ 484 h 646"/>
                  <a:gd name="T96" fmla="*/ 286 w 613"/>
                  <a:gd name="T97" fmla="*/ 484 h 646"/>
                  <a:gd name="T98" fmla="*/ 241 w 613"/>
                  <a:gd name="T99" fmla="*/ 488 h 646"/>
                  <a:gd name="T100" fmla="*/ 216 w 613"/>
                  <a:gd name="T101" fmla="*/ 490 h 646"/>
                  <a:gd name="T102" fmla="*/ 196 w 613"/>
                  <a:gd name="T103" fmla="*/ 516 h 646"/>
                  <a:gd name="T104" fmla="*/ 186 w 613"/>
                  <a:gd name="T105" fmla="*/ 553 h 646"/>
                  <a:gd name="T106" fmla="*/ 180 w 613"/>
                  <a:gd name="T107" fmla="*/ 570 h 646"/>
                  <a:gd name="T108" fmla="*/ 138 w 613"/>
                  <a:gd name="T109" fmla="*/ 604 h 646"/>
                  <a:gd name="T110" fmla="*/ 126 w 613"/>
                  <a:gd name="T111" fmla="*/ 627 h 646"/>
                  <a:gd name="T112" fmla="*/ 121 w 613"/>
                  <a:gd name="T113"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3" h="646">
                    <a:moveTo>
                      <a:pt x="121" y="646"/>
                    </a:moveTo>
                    <a:cubicBezTo>
                      <a:pt x="109" y="631"/>
                      <a:pt x="109" y="631"/>
                      <a:pt x="109" y="631"/>
                    </a:cubicBezTo>
                    <a:cubicBezTo>
                      <a:pt x="105" y="627"/>
                      <a:pt x="105" y="627"/>
                      <a:pt x="105" y="627"/>
                    </a:cubicBezTo>
                    <a:cubicBezTo>
                      <a:pt x="98" y="618"/>
                      <a:pt x="91" y="609"/>
                      <a:pt x="81" y="602"/>
                    </a:cubicBezTo>
                    <a:cubicBezTo>
                      <a:pt x="81" y="601"/>
                      <a:pt x="81" y="601"/>
                      <a:pt x="81" y="601"/>
                    </a:cubicBezTo>
                    <a:cubicBezTo>
                      <a:pt x="50" y="574"/>
                      <a:pt x="34" y="560"/>
                      <a:pt x="4" y="560"/>
                    </a:cubicBezTo>
                    <a:cubicBezTo>
                      <a:pt x="4" y="540"/>
                      <a:pt x="4" y="540"/>
                      <a:pt x="4" y="540"/>
                    </a:cubicBezTo>
                    <a:cubicBezTo>
                      <a:pt x="10" y="540"/>
                      <a:pt x="19" y="539"/>
                      <a:pt x="22" y="534"/>
                    </a:cubicBezTo>
                    <a:cubicBezTo>
                      <a:pt x="28" y="526"/>
                      <a:pt x="21" y="503"/>
                      <a:pt x="15" y="484"/>
                    </a:cubicBezTo>
                    <a:cubicBezTo>
                      <a:pt x="12" y="477"/>
                      <a:pt x="10" y="471"/>
                      <a:pt x="8" y="465"/>
                    </a:cubicBezTo>
                    <a:cubicBezTo>
                      <a:pt x="0" y="433"/>
                      <a:pt x="21" y="425"/>
                      <a:pt x="34" y="421"/>
                    </a:cubicBezTo>
                    <a:cubicBezTo>
                      <a:pt x="46" y="416"/>
                      <a:pt x="50" y="414"/>
                      <a:pt x="48" y="403"/>
                    </a:cubicBezTo>
                    <a:cubicBezTo>
                      <a:pt x="47" y="394"/>
                      <a:pt x="45" y="386"/>
                      <a:pt x="44" y="378"/>
                    </a:cubicBezTo>
                    <a:cubicBezTo>
                      <a:pt x="41" y="361"/>
                      <a:pt x="38" y="346"/>
                      <a:pt x="38" y="332"/>
                    </a:cubicBezTo>
                    <a:cubicBezTo>
                      <a:pt x="38" y="309"/>
                      <a:pt x="56" y="266"/>
                      <a:pt x="80" y="266"/>
                    </a:cubicBezTo>
                    <a:cubicBezTo>
                      <a:pt x="91" y="266"/>
                      <a:pt x="97" y="272"/>
                      <a:pt x="101" y="277"/>
                    </a:cubicBezTo>
                    <a:cubicBezTo>
                      <a:pt x="105" y="281"/>
                      <a:pt x="108" y="284"/>
                      <a:pt x="118" y="284"/>
                    </a:cubicBezTo>
                    <a:cubicBezTo>
                      <a:pt x="118" y="284"/>
                      <a:pt x="124" y="280"/>
                      <a:pt x="126" y="248"/>
                    </a:cubicBezTo>
                    <a:cubicBezTo>
                      <a:pt x="128" y="227"/>
                      <a:pt x="127" y="202"/>
                      <a:pt x="126" y="184"/>
                    </a:cubicBezTo>
                    <a:cubicBezTo>
                      <a:pt x="126" y="177"/>
                      <a:pt x="126" y="171"/>
                      <a:pt x="126" y="166"/>
                    </a:cubicBezTo>
                    <a:cubicBezTo>
                      <a:pt x="126" y="160"/>
                      <a:pt x="126" y="153"/>
                      <a:pt x="127" y="147"/>
                    </a:cubicBezTo>
                    <a:cubicBezTo>
                      <a:pt x="127" y="137"/>
                      <a:pt x="128" y="118"/>
                      <a:pt x="125" y="116"/>
                    </a:cubicBezTo>
                    <a:cubicBezTo>
                      <a:pt x="115" y="112"/>
                      <a:pt x="115" y="112"/>
                      <a:pt x="115" y="112"/>
                    </a:cubicBezTo>
                    <a:cubicBezTo>
                      <a:pt x="120" y="103"/>
                      <a:pt x="120" y="103"/>
                      <a:pt x="120" y="103"/>
                    </a:cubicBezTo>
                    <a:cubicBezTo>
                      <a:pt x="122" y="99"/>
                      <a:pt x="141" y="64"/>
                      <a:pt x="166" y="64"/>
                    </a:cubicBezTo>
                    <a:cubicBezTo>
                      <a:pt x="179" y="64"/>
                      <a:pt x="204" y="56"/>
                      <a:pt x="204" y="42"/>
                    </a:cubicBezTo>
                    <a:cubicBezTo>
                      <a:pt x="204" y="17"/>
                      <a:pt x="227" y="0"/>
                      <a:pt x="262" y="0"/>
                    </a:cubicBezTo>
                    <a:cubicBezTo>
                      <a:pt x="289" y="0"/>
                      <a:pt x="309" y="9"/>
                      <a:pt x="331" y="31"/>
                    </a:cubicBezTo>
                    <a:cubicBezTo>
                      <a:pt x="340" y="39"/>
                      <a:pt x="347" y="40"/>
                      <a:pt x="353" y="40"/>
                    </a:cubicBezTo>
                    <a:cubicBezTo>
                      <a:pt x="356" y="40"/>
                      <a:pt x="360" y="40"/>
                      <a:pt x="365" y="39"/>
                    </a:cubicBezTo>
                    <a:cubicBezTo>
                      <a:pt x="369" y="39"/>
                      <a:pt x="373" y="38"/>
                      <a:pt x="378" y="38"/>
                    </a:cubicBezTo>
                    <a:cubicBezTo>
                      <a:pt x="383" y="38"/>
                      <a:pt x="388" y="40"/>
                      <a:pt x="395" y="43"/>
                    </a:cubicBezTo>
                    <a:cubicBezTo>
                      <a:pt x="417" y="55"/>
                      <a:pt x="450" y="89"/>
                      <a:pt x="450" y="124"/>
                    </a:cubicBezTo>
                    <a:cubicBezTo>
                      <a:pt x="450" y="140"/>
                      <a:pt x="457" y="146"/>
                      <a:pt x="467" y="154"/>
                    </a:cubicBezTo>
                    <a:cubicBezTo>
                      <a:pt x="475" y="161"/>
                      <a:pt x="486" y="169"/>
                      <a:pt x="486" y="186"/>
                    </a:cubicBezTo>
                    <a:cubicBezTo>
                      <a:pt x="486" y="198"/>
                      <a:pt x="484" y="207"/>
                      <a:pt x="483" y="216"/>
                    </a:cubicBezTo>
                    <a:cubicBezTo>
                      <a:pt x="480" y="227"/>
                      <a:pt x="478" y="239"/>
                      <a:pt x="478" y="262"/>
                    </a:cubicBezTo>
                    <a:cubicBezTo>
                      <a:pt x="478" y="276"/>
                      <a:pt x="500" y="288"/>
                      <a:pt x="522" y="300"/>
                    </a:cubicBezTo>
                    <a:cubicBezTo>
                      <a:pt x="551" y="316"/>
                      <a:pt x="584" y="335"/>
                      <a:pt x="584" y="368"/>
                    </a:cubicBezTo>
                    <a:cubicBezTo>
                      <a:pt x="584" y="389"/>
                      <a:pt x="602" y="433"/>
                      <a:pt x="609" y="448"/>
                    </a:cubicBezTo>
                    <a:cubicBezTo>
                      <a:pt x="613" y="455"/>
                      <a:pt x="613" y="455"/>
                      <a:pt x="613" y="455"/>
                    </a:cubicBezTo>
                    <a:cubicBezTo>
                      <a:pt x="606" y="460"/>
                      <a:pt x="606" y="460"/>
                      <a:pt x="606" y="460"/>
                    </a:cubicBezTo>
                    <a:cubicBezTo>
                      <a:pt x="603" y="462"/>
                      <a:pt x="600" y="464"/>
                      <a:pt x="598" y="466"/>
                    </a:cubicBezTo>
                    <a:cubicBezTo>
                      <a:pt x="585" y="475"/>
                      <a:pt x="585" y="475"/>
                      <a:pt x="585" y="475"/>
                    </a:cubicBezTo>
                    <a:cubicBezTo>
                      <a:pt x="582" y="460"/>
                      <a:pt x="582" y="460"/>
                      <a:pt x="582" y="460"/>
                    </a:cubicBezTo>
                    <a:cubicBezTo>
                      <a:pt x="582" y="458"/>
                      <a:pt x="570" y="406"/>
                      <a:pt x="502" y="406"/>
                    </a:cubicBezTo>
                    <a:cubicBezTo>
                      <a:pt x="478" y="406"/>
                      <a:pt x="457" y="427"/>
                      <a:pt x="438" y="448"/>
                    </a:cubicBezTo>
                    <a:cubicBezTo>
                      <a:pt x="420" y="467"/>
                      <a:pt x="403" y="484"/>
                      <a:pt x="384" y="484"/>
                    </a:cubicBezTo>
                    <a:cubicBezTo>
                      <a:pt x="286" y="484"/>
                      <a:pt x="286" y="484"/>
                      <a:pt x="286" y="484"/>
                    </a:cubicBezTo>
                    <a:cubicBezTo>
                      <a:pt x="267" y="484"/>
                      <a:pt x="253" y="486"/>
                      <a:pt x="241" y="488"/>
                    </a:cubicBezTo>
                    <a:cubicBezTo>
                      <a:pt x="232" y="489"/>
                      <a:pt x="224" y="490"/>
                      <a:pt x="216" y="490"/>
                    </a:cubicBezTo>
                    <a:cubicBezTo>
                      <a:pt x="205" y="490"/>
                      <a:pt x="196" y="492"/>
                      <a:pt x="196" y="516"/>
                    </a:cubicBezTo>
                    <a:cubicBezTo>
                      <a:pt x="196" y="534"/>
                      <a:pt x="190" y="544"/>
                      <a:pt x="186" y="553"/>
                    </a:cubicBezTo>
                    <a:cubicBezTo>
                      <a:pt x="182" y="559"/>
                      <a:pt x="180" y="563"/>
                      <a:pt x="180" y="570"/>
                    </a:cubicBezTo>
                    <a:cubicBezTo>
                      <a:pt x="180" y="591"/>
                      <a:pt x="164" y="604"/>
                      <a:pt x="138" y="604"/>
                    </a:cubicBezTo>
                    <a:cubicBezTo>
                      <a:pt x="135" y="605"/>
                      <a:pt x="129" y="617"/>
                      <a:pt x="126" y="627"/>
                    </a:cubicBezTo>
                    <a:cubicBezTo>
                      <a:pt x="121" y="646"/>
                      <a:pt x="121" y="646"/>
                      <a:pt x="121" y="646"/>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2" name="Freeform 310"/>
              <p:cNvSpPr>
                <a:spLocks/>
              </p:cNvSpPr>
              <p:nvPr/>
            </p:nvSpPr>
            <p:spPr bwMode="auto">
              <a:xfrm>
                <a:off x="3658823" y="5250601"/>
                <a:ext cx="169789" cy="103531"/>
              </a:xfrm>
              <a:custGeom>
                <a:avLst/>
                <a:gdLst>
                  <a:gd name="T0" fmla="*/ 189 w 498"/>
                  <a:gd name="T1" fmla="*/ 302 h 302"/>
                  <a:gd name="T2" fmla="*/ 132 w 498"/>
                  <a:gd name="T3" fmla="*/ 292 h 302"/>
                  <a:gd name="T4" fmla="*/ 101 w 498"/>
                  <a:gd name="T5" fmla="*/ 285 h 302"/>
                  <a:gd name="T6" fmla="*/ 71 w 498"/>
                  <a:gd name="T7" fmla="*/ 282 h 302"/>
                  <a:gd name="T8" fmla="*/ 4 w 498"/>
                  <a:gd name="T9" fmla="*/ 245 h 302"/>
                  <a:gd name="T10" fmla="*/ 0 w 498"/>
                  <a:gd name="T11" fmla="*/ 241 h 302"/>
                  <a:gd name="T12" fmla="*/ 2 w 498"/>
                  <a:gd name="T13" fmla="*/ 237 h 302"/>
                  <a:gd name="T14" fmla="*/ 33 w 498"/>
                  <a:gd name="T15" fmla="*/ 198 h 302"/>
                  <a:gd name="T16" fmla="*/ 55 w 498"/>
                  <a:gd name="T17" fmla="*/ 184 h 302"/>
                  <a:gd name="T18" fmla="*/ 63 w 498"/>
                  <a:gd name="T19" fmla="*/ 157 h 302"/>
                  <a:gd name="T20" fmla="*/ 71 w 498"/>
                  <a:gd name="T21" fmla="*/ 130 h 302"/>
                  <a:gd name="T22" fmla="*/ 111 w 498"/>
                  <a:gd name="T23" fmla="*/ 84 h 302"/>
                  <a:gd name="T24" fmla="*/ 134 w 498"/>
                  <a:gd name="T25" fmla="*/ 82 h 302"/>
                  <a:gd name="T26" fmla="*/ 181 w 498"/>
                  <a:gd name="T27" fmla="*/ 78 h 302"/>
                  <a:gd name="T28" fmla="*/ 279 w 498"/>
                  <a:gd name="T29" fmla="*/ 78 h 302"/>
                  <a:gd name="T30" fmla="*/ 318 w 498"/>
                  <a:gd name="T31" fmla="*/ 48 h 302"/>
                  <a:gd name="T32" fmla="*/ 397 w 498"/>
                  <a:gd name="T33" fmla="*/ 0 h 302"/>
                  <a:gd name="T34" fmla="*/ 497 w 498"/>
                  <a:gd name="T35" fmla="*/ 70 h 302"/>
                  <a:gd name="T36" fmla="*/ 498 w 498"/>
                  <a:gd name="T37" fmla="*/ 76 h 302"/>
                  <a:gd name="T38" fmla="*/ 493 w 498"/>
                  <a:gd name="T39" fmla="*/ 80 h 302"/>
                  <a:gd name="T40" fmla="*/ 389 w 498"/>
                  <a:gd name="T41" fmla="*/ 194 h 302"/>
                  <a:gd name="T42" fmla="*/ 283 w 498"/>
                  <a:gd name="T43" fmla="*/ 286 h 302"/>
                  <a:gd name="T44" fmla="*/ 233 w 498"/>
                  <a:gd name="T45" fmla="*/ 294 h 302"/>
                  <a:gd name="T46" fmla="*/ 189 w 498"/>
                  <a:gd name="T47"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8" h="302">
                    <a:moveTo>
                      <a:pt x="189" y="302"/>
                    </a:moveTo>
                    <a:cubicBezTo>
                      <a:pt x="168" y="302"/>
                      <a:pt x="150" y="297"/>
                      <a:pt x="132" y="292"/>
                    </a:cubicBezTo>
                    <a:cubicBezTo>
                      <a:pt x="122" y="290"/>
                      <a:pt x="112" y="287"/>
                      <a:pt x="101" y="285"/>
                    </a:cubicBezTo>
                    <a:cubicBezTo>
                      <a:pt x="91" y="283"/>
                      <a:pt x="81" y="282"/>
                      <a:pt x="71" y="282"/>
                    </a:cubicBezTo>
                    <a:cubicBezTo>
                      <a:pt x="37" y="282"/>
                      <a:pt x="20" y="265"/>
                      <a:pt x="4" y="245"/>
                    </a:cubicBezTo>
                    <a:cubicBezTo>
                      <a:pt x="0" y="241"/>
                      <a:pt x="0" y="241"/>
                      <a:pt x="0" y="241"/>
                    </a:cubicBezTo>
                    <a:cubicBezTo>
                      <a:pt x="2" y="237"/>
                      <a:pt x="2" y="237"/>
                      <a:pt x="2" y="237"/>
                    </a:cubicBezTo>
                    <a:cubicBezTo>
                      <a:pt x="3" y="230"/>
                      <a:pt x="12" y="198"/>
                      <a:pt x="33" y="198"/>
                    </a:cubicBezTo>
                    <a:cubicBezTo>
                      <a:pt x="55" y="198"/>
                      <a:pt x="55" y="188"/>
                      <a:pt x="55" y="184"/>
                    </a:cubicBezTo>
                    <a:cubicBezTo>
                      <a:pt x="55" y="172"/>
                      <a:pt x="59" y="164"/>
                      <a:pt x="63" y="157"/>
                    </a:cubicBezTo>
                    <a:cubicBezTo>
                      <a:pt x="67" y="150"/>
                      <a:pt x="71" y="143"/>
                      <a:pt x="71" y="130"/>
                    </a:cubicBezTo>
                    <a:cubicBezTo>
                      <a:pt x="71" y="99"/>
                      <a:pt x="84" y="84"/>
                      <a:pt x="111" y="84"/>
                    </a:cubicBezTo>
                    <a:cubicBezTo>
                      <a:pt x="118" y="84"/>
                      <a:pt x="125" y="83"/>
                      <a:pt x="134" y="82"/>
                    </a:cubicBezTo>
                    <a:cubicBezTo>
                      <a:pt x="146" y="80"/>
                      <a:pt x="161" y="78"/>
                      <a:pt x="181" y="78"/>
                    </a:cubicBezTo>
                    <a:cubicBezTo>
                      <a:pt x="279" y="78"/>
                      <a:pt x="279" y="78"/>
                      <a:pt x="279" y="78"/>
                    </a:cubicBezTo>
                    <a:cubicBezTo>
                      <a:pt x="290" y="78"/>
                      <a:pt x="304" y="64"/>
                      <a:pt x="318" y="48"/>
                    </a:cubicBezTo>
                    <a:cubicBezTo>
                      <a:pt x="340" y="26"/>
                      <a:pt x="364" y="0"/>
                      <a:pt x="397" y="0"/>
                    </a:cubicBezTo>
                    <a:cubicBezTo>
                      <a:pt x="482" y="0"/>
                      <a:pt x="497" y="69"/>
                      <a:pt x="497" y="70"/>
                    </a:cubicBezTo>
                    <a:cubicBezTo>
                      <a:pt x="498" y="76"/>
                      <a:pt x="498" y="76"/>
                      <a:pt x="498" y="76"/>
                    </a:cubicBezTo>
                    <a:cubicBezTo>
                      <a:pt x="493" y="80"/>
                      <a:pt x="493" y="80"/>
                      <a:pt x="493" y="80"/>
                    </a:cubicBezTo>
                    <a:cubicBezTo>
                      <a:pt x="436" y="122"/>
                      <a:pt x="389" y="173"/>
                      <a:pt x="389" y="194"/>
                    </a:cubicBezTo>
                    <a:cubicBezTo>
                      <a:pt x="389" y="252"/>
                      <a:pt x="349" y="286"/>
                      <a:pt x="283" y="286"/>
                    </a:cubicBezTo>
                    <a:cubicBezTo>
                      <a:pt x="258" y="286"/>
                      <a:pt x="246" y="290"/>
                      <a:pt x="233" y="294"/>
                    </a:cubicBezTo>
                    <a:cubicBezTo>
                      <a:pt x="222" y="298"/>
                      <a:pt x="209" y="302"/>
                      <a:pt x="189" y="302"/>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3" name="Freeform 311"/>
              <p:cNvSpPr>
                <a:spLocks/>
              </p:cNvSpPr>
              <p:nvPr/>
            </p:nvSpPr>
            <p:spPr bwMode="auto">
              <a:xfrm>
                <a:off x="4059140" y="5170537"/>
                <a:ext cx="271939" cy="378230"/>
              </a:xfrm>
              <a:custGeom>
                <a:avLst/>
                <a:gdLst>
                  <a:gd name="T0" fmla="*/ 204 w 794"/>
                  <a:gd name="T1" fmla="*/ 1065 h 1102"/>
                  <a:gd name="T2" fmla="*/ 166 w 794"/>
                  <a:gd name="T3" fmla="*/ 1004 h 1102"/>
                  <a:gd name="T4" fmla="*/ 53 w 794"/>
                  <a:gd name="T5" fmla="*/ 929 h 1102"/>
                  <a:gd name="T6" fmla="*/ 33 w 794"/>
                  <a:gd name="T7" fmla="*/ 924 h 1102"/>
                  <a:gd name="T8" fmla="*/ 0 w 794"/>
                  <a:gd name="T9" fmla="*/ 846 h 1102"/>
                  <a:gd name="T10" fmla="*/ 53 w 794"/>
                  <a:gd name="T11" fmla="*/ 739 h 1102"/>
                  <a:gd name="T12" fmla="*/ 45 w 794"/>
                  <a:gd name="T13" fmla="*/ 567 h 1102"/>
                  <a:gd name="T14" fmla="*/ 39 w 794"/>
                  <a:gd name="T15" fmla="*/ 476 h 1102"/>
                  <a:gd name="T16" fmla="*/ 49 w 794"/>
                  <a:gd name="T17" fmla="*/ 421 h 1102"/>
                  <a:gd name="T18" fmla="*/ 26 w 794"/>
                  <a:gd name="T19" fmla="*/ 341 h 1102"/>
                  <a:gd name="T20" fmla="*/ 45 w 794"/>
                  <a:gd name="T21" fmla="*/ 284 h 1102"/>
                  <a:gd name="T22" fmla="*/ 61 w 794"/>
                  <a:gd name="T23" fmla="*/ 241 h 1102"/>
                  <a:gd name="T24" fmla="*/ 70 w 794"/>
                  <a:gd name="T25" fmla="*/ 173 h 1102"/>
                  <a:gd name="T26" fmla="*/ 94 w 794"/>
                  <a:gd name="T27" fmla="*/ 160 h 1102"/>
                  <a:gd name="T28" fmla="*/ 103 w 794"/>
                  <a:gd name="T29" fmla="*/ 147 h 1102"/>
                  <a:gd name="T30" fmla="*/ 179 w 794"/>
                  <a:gd name="T31" fmla="*/ 123 h 1102"/>
                  <a:gd name="T32" fmla="*/ 215 w 794"/>
                  <a:gd name="T33" fmla="*/ 76 h 1102"/>
                  <a:gd name="T34" fmla="*/ 296 w 794"/>
                  <a:gd name="T35" fmla="*/ 57 h 1102"/>
                  <a:gd name="T36" fmla="*/ 343 w 794"/>
                  <a:gd name="T37" fmla="*/ 64 h 1102"/>
                  <a:gd name="T38" fmla="*/ 386 w 794"/>
                  <a:gd name="T39" fmla="*/ 36 h 1102"/>
                  <a:gd name="T40" fmla="*/ 434 w 794"/>
                  <a:gd name="T41" fmla="*/ 33 h 1102"/>
                  <a:gd name="T42" fmla="*/ 445 w 794"/>
                  <a:gd name="T43" fmla="*/ 30 h 1102"/>
                  <a:gd name="T44" fmla="*/ 507 w 794"/>
                  <a:gd name="T45" fmla="*/ 16 h 1102"/>
                  <a:gd name="T46" fmla="*/ 557 w 794"/>
                  <a:gd name="T47" fmla="*/ 31 h 1102"/>
                  <a:gd name="T48" fmla="*/ 609 w 794"/>
                  <a:gd name="T49" fmla="*/ 132 h 1102"/>
                  <a:gd name="T50" fmla="*/ 655 w 794"/>
                  <a:gd name="T51" fmla="*/ 200 h 1102"/>
                  <a:gd name="T52" fmla="*/ 674 w 794"/>
                  <a:gd name="T53" fmla="*/ 207 h 1102"/>
                  <a:gd name="T54" fmla="*/ 695 w 794"/>
                  <a:gd name="T55" fmla="*/ 236 h 1102"/>
                  <a:gd name="T56" fmla="*/ 724 w 794"/>
                  <a:gd name="T57" fmla="*/ 312 h 1102"/>
                  <a:gd name="T58" fmla="*/ 736 w 794"/>
                  <a:gd name="T59" fmla="*/ 397 h 1102"/>
                  <a:gd name="T60" fmla="*/ 766 w 794"/>
                  <a:gd name="T61" fmla="*/ 454 h 1102"/>
                  <a:gd name="T62" fmla="*/ 793 w 794"/>
                  <a:gd name="T63" fmla="*/ 523 h 1102"/>
                  <a:gd name="T64" fmla="*/ 764 w 794"/>
                  <a:gd name="T65" fmla="*/ 568 h 1102"/>
                  <a:gd name="T66" fmla="*/ 675 w 794"/>
                  <a:gd name="T67" fmla="*/ 662 h 1102"/>
                  <a:gd name="T68" fmla="*/ 638 w 794"/>
                  <a:gd name="T69" fmla="*/ 675 h 1102"/>
                  <a:gd name="T70" fmla="*/ 616 w 794"/>
                  <a:gd name="T71" fmla="*/ 684 h 1102"/>
                  <a:gd name="T72" fmla="*/ 664 w 794"/>
                  <a:gd name="T73" fmla="*/ 812 h 1102"/>
                  <a:gd name="T74" fmla="*/ 694 w 794"/>
                  <a:gd name="T75" fmla="*/ 930 h 1102"/>
                  <a:gd name="T76" fmla="*/ 718 w 794"/>
                  <a:gd name="T77" fmla="*/ 984 h 1102"/>
                  <a:gd name="T78" fmla="*/ 698 w 794"/>
                  <a:gd name="T79" fmla="*/ 1010 h 1102"/>
                  <a:gd name="T80" fmla="*/ 702 w 794"/>
                  <a:gd name="T81" fmla="*/ 1020 h 1102"/>
                  <a:gd name="T82" fmla="*/ 656 w 794"/>
                  <a:gd name="T83" fmla="*/ 1092 h 1102"/>
                  <a:gd name="T84" fmla="*/ 574 w 794"/>
                  <a:gd name="T85" fmla="*/ 1056 h 1102"/>
                  <a:gd name="T86" fmla="*/ 456 w 794"/>
                  <a:gd name="T87" fmla="*/ 1024 h 1102"/>
                  <a:gd name="T88" fmla="*/ 388 w 794"/>
                  <a:gd name="T89" fmla="*/ 1042 h 1102"/>
                  <a:gd name="T90" fmla="*/ 250 w 794"/>
                  <a:gd name="T9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4" h="1102">
                    <a:moveTo>
                      <a:pt x="250" y="1102"/>
                    </a:moveTo>
                    <a:cubicBezTo>
                      <a:pt x="224" y="1102"/>
                      <a:pt x="215" y="1085"/>
                      <a:pt x="204" y="1065"/>
                    </a:cubicBezTo>
                    <a:cubicBezTo>
                      <a:pt x="199" y="1056"/>
                      <a:pt x="194" y="1045"/>
                      <a:pt x="186" y="1034"/>
                    </a:cubicBezTo>
                    <a:cubicBezTo>
                      <a:pt x="179" y="1025"/>
                      <a:pt x="173" y="1015"/>
                      <a:pt x="166" y="1004"/>
                    </a:cubicBezTo>
                    <a:cubicBezTo>
                      <a:pt x="148" y="974"/>
                      <a:pt x="127" y="940"/>
                      <a:pt x="104" y="940"/>
                    </a:cubicBezTo>
                    <a:cubicBezTo>
                      <a:pt x="79" y="940"/>
                      <a:pt x="64" y="933"/>
                      <a:pt x="53" y="929"/>
                    </a:cubicBezTo>
                    <a:cubicBezTo>
                      <a:pt x="47" y="926"/>
                      <a:pt x="42" y="924"/>
                      <a:pt x="38" y="924"/>
                    </a:cubicBezTo>
                    <a:cubicBezTo>
                      <a:pt x="33" y="924"/>
                      <a:pt x="33" y="924"/>
                      <a:pt x="33" y="924"/>
                    </a:cubicBezTo>
                    <a:cubicBezTo>
                      <a:pt x="30" y="920"/>
                      <a:pt x="30" y="920"/>
                      <a:pt x="30" y="920"/>
                    </a:cubicBezTo>
                    <a:cubicBezTo>
                      <a:pt x="27" y="915"/>
                      <a:pt x="0" y="874"/>
                      <a:pt x="0" y="846"/>
                    </a:cubicBezTo>
                    <a:cubicBezTo>
                      <a:pt x="0" y="817"/>
                      <a:pt x="19" y="785"/>
                      <a:pt x="38" y="758"/>
                    </a:cubicBezTo>
                    <a:cubicBezTo>
                      <a:pt x="43" y="750"/>
                      <a:pt x="48" y="745"/>
                      <a:pt x="53" y="739"/>
                    </a:cubicBezTo>
                    <a:cubicBezTo>
                      <a:pt x="64" y="727"/>
                      <a:pt x="70" y="720"/>
                      <a:pt x="70" y="698"/>
                    </a:cubicBezTo>
                    <a:cubicBezTo>
                      <a:pt x="70" y="635"/>
                      <a:pt x="60" y="582"/>
                      <a:pt x="45" y="567"/>
                    </a:cubicBezTo>
                    <a:cubicBezTo>
                      <a:pt x="27" y="549"/>
                      <a:pt x="6" y="528"/>
                      <a:pt x="21" y="499"/>
                    </a:cubicBezTo>
                    <a:cubicBezTo>
                      <a:pt x="26" y="490"/>
                      <a:pt x="33" y="483"/>
                      <a:pt x="39" y="476"/>
                    </a:cubicBezTo>
                    <a:cubicBezTo>
                      <a:pt x="48" y="465"/>
                      <a:pt x="56" y="457"/>
                      <a:pt x="56" y="444"/>
                    </a:cubicBezTo>
                    <a:cubicBezTo>
                      <a:pt x="56" y="435"/>
                      <a:pt x="53" y="429"/>
                      <a:pt x="49" y="421"/>
                    </a:cubicBezTo>
                    <a:cubicBezTo>
                      <a:pt x="43" y="410"/>
                      <a:pt x="36" y="397"/>
                      <a:pt x="36" y="374"/>
                    </a:cubicBezTo>
                    <a:cubicBezTo>
                      <a:pt x="36" y="355"/>
                      <a:pt x="31" y="348"/>
                      <a:pt x="26" y="341"/>
                    </a:cubicBezTo>
                    <a:cubicBezTo>
                      <a:pt x="21" y="335"/>
                      <a:pt x="16" y="328"/>
                      <a:pt x="16" y="316"/>
                    </a:cubicBezTo>
                    <a:cubicBezTo>
                      <a:pt x="16" y="301"/>
                      <a:pt x="31" y="292"/>
                      <a:pt x="45" y="284"/>
                    </a:cubicBezTo>
                    <a:cubicBezTo>
                      <a:pt x="56" y="278"/>
                      <a:pt x="68" y="271"/>
                      <a:pt x="68" y="264"/>
                    </a:cubicBezTo>
                    <a:cubicBezTo>
                      <a:pt x="68" y="255"/>
                      <a:pt x="65" y="248"/>
                      <a:pt x="61" y="241"/>
                    </a:cubicBezTo>
                    <a:cubicBezTo>
                      <a:pt x="57" y="232"/>
                      <a:pt x="52" y="222"/>
                      <a:pt x="52" y="206"/>
                    </a:cubicBezTo>
                    <a:cubicBezTo>
                      <a:pt x="52" y="187"/>
                      <a:pt x="62" y="178"/>
                      <a:pt x="70" y="173"/>
                    </a:cubicBezTo>
                    <a:cubicBezTo>
                      <a:pt x="73" y="171"/>
                      <a:pt x="77" y="169"/>
                      <a:pt x="81" y="167"/>
                    </a:cubicBezTo>
                    <a:cubicBezTo>
                      <a:pt x="86" y="165"/>
                      <a:pt x="90" y="163"/>
                      <a:pt x="94" y="160"/>
                    </a:cubicBezTo>
                    <a:cubicBezTo>
                      <a:pt x="89" y="147"/>
                      <a:pt x="89" y="147"/>
                      <a:pt x="89" y="147"/>
                    </a:cubicBezTo>
                    <a:cubicBezTo>
                      <a:pt x="103" y="147"/>
                      <a:pt x="103" y="147"/>
                      <a:pt x="103" y="147"/>
                    </a:cubicBezTo>
                    <a:cubicBezTo>
                      <a:pt x="156" y="147"/>
                      <a:pt x="156" y="147"/>
                      <a:pt x="156" y="147"/>
                    </a:cubicBezTo>
                    <a:cubicBezTo>
                      <a:pt x="163" y="147"/>
                      <a:pt x="172" y="133"/>
                      <a:pt x="179" y="123"/>
                    </a:cubicBezTo>
                    <a:cubicBezTo>
                      <a:pt x="186" y="113"/>
                      <a:pt x="192" y="103"/>
                      <a:pt x="201" y="98"/>
                    </a:cubicBezTo>
                    <a:cubicBezTo>
                      <a:pt x="205" y="95"/>
                      <a:pt x="210" y="84"/>
                      <a:pt x="215" y="76"/>
                    </a:cubicBezTo>
                    <a:cubicBezTo>
                      <a:pt x="224" y="57"/>
                      <a:pt x="236" y="34"/>
                      <a:pt x="258" y="34"/>
                    </a:cubicBezTo>
                    <a:cubicBezTo>
                      <a:pt x="275" y="34"/>
                      <a:pt x="286" y="46"/>
                      <a:pt x="296" y="57"/>
                    </a:cubicBezTo>
                    <a:cubicBezTo>
                      <a:pt x="305" y="67"/>
                      <a:pt x="313" y="76"/>
                      <a:pt x="324" y="76"/>
                    </a:cubicBezTo>
                    <a:cubicBezTo>
                      <a:pt x="335" y="76"/>
                      <a:pt x="338" y="71"/>
                      <a:pt x="343" y="64"/>
                    </a:cubicBezTo>
                    <a:cubicBezTo>
                      <a:pt x="348" y="56"/>
                      <a:pt x="354" y="46"/>
                      <a:pt x="370" y="46"/>
                    </a:cubicBezTo>
                    <a:cubicBezTo>
                      <a:pt x="377" y="46"/>
                      <a:pt x="380" y="42"/>
                      <a:pt x="386" y="36"/>
                    </a:cubicBezTo>
                    <a:cubicBezTo>
                      <a:pt x="391" y="30"/>
                      <a:pt x="398" y="22"/>
                      <a:pt x="410" y="22"/>
                    </a:cubicBezTo>
                    <a:cubicBezTo>
                      <a:pt x="422" y="22"/>
                      <a:pt x="429" y="28"/>
                      <a:pt x="434" y="33"/>
                    </a:cubicBezTo>
                    <a:cubicBezTo>
                      <a:pt x="437" y="36"/>
                      <a:pt x="439" y="38"/>
                      <a:pt x="443" y="38"/>
                    </a:cubicBezTo>
                    <a:cubicBezTo>
                      <a:pt x="443" y="36"/>
                      <a:pt x="444" y="33"/>
                      <a:pt x="445" y="30"/>
                    </a:cubicBezTo>
                    <a:cubicBezTo>
                      <a:pt x="447" y="20"/>
                      <a:pt x="451" y="0"/>
                      <a:pt x="474" y="0"/>
                    </a:cubicBezTo>
                    <a:cubicBezTo>
                      <a:pt x="491" y="0"/>
                      <a:pt x="500" y="9"/>
                      <a:pt x="507" y="16"/>
                    </a:cubicBezTo>
                    <a:cubicBezTo>
                      <a:pt x="513" y="22"/>
                      <a:pt x="517" y="26"/>
                      <a:pt x="526" y="26"/>
                    </a:cubicBezTo>
                    <a:cubicBezTo>
                      <a:pt x="535" y="26"/>
                      <a:pt x="546" y="28"/>
                      <a:pt x="557" y="31"/>
                    </a:cubicBezTo>
                    <a:cubicBezTo>
                      <a:pt x="586" y="40"/>
                      <a:pt x="618" y="60"/>
                      <a:pt x="618" y="90"/>
                    </a:cubicBezTo>
                    <a:cubicBezTo>
                      <a:pt x="618" y="111"/>
                      <a:pt x="613" y="123"/>
                      <a:pt x="609" y="132"/>
                    </a:cubicBezTo>
                    <a:cubicBezTo>
                      <a:pt x="606" y="139"/>
                      <a:pt x="604" y="143"/>
                      <a:pt x="604" y="150"/>
                    </a:cubicBezTo>
                    <a:cubicBezTo>
                      <a:pt x="604" y="155"/>
                      <a:pt x="611" y="168"/>
                      <a:pt x="655" y="200"/>
                    </a:cubicBezTo>
                    <a:cubicBezTo>
                      <a:pt x="658" y="202"/>
                      <a:pt x="658" y="202"/>
                      <a:pt x="658" y="202"/>
                    </a:cubicBezTo>
                    <a:cubicBezTo>
                      <a:pt x="662" y="205"/>
                      <a:pt x="668" y="206"/>
                      <a:pt x="674" y="207"/>
                    </a:cubicBezTo>
                    <a:cubicBezTo>
                      <a:pt x="682" y="208"/>
                      <a:pt x="697" y="210"/>
                      <a:pt x="697" y="226"/>
                    </a:cubicBezTo>
                    <a:cubicBezTo>
                      <a:pt x="697" y="229"/>
                      <a:pt x="696" y="233"/>
                      <a:pt x="695" y="236"/>
                    </a:cubicBezTo>
                    <a:cubicBezTo>
                      <a:pt x="695" y="239"/>
                      <a:pt x="694" y="241"/>
                      <a:pt x="694" y="244"/>
                    </a:cubicBezTo>
                    <a:cubicBezTo>
                      <a:pt x="694" y="262"/>
                      <a:pt x="710" y="289"/>
                      <a:pt x="724" y="312"/>
                    </a:cubicBezTo>
                    <a:cubicBezTo>
                      <a:pt x="737" y="333"/>
                      <a:pt x="748" y="351"/>
                      <a:pt x="748" y="364"/>
                    </a:cubicBezTo>
                    <a:cubicBezTo>
                      <a:pt x="748" y="380"/>
                      <a:pt x="742" y="390"/>
                      <a:pt x="736" y="397"/>
                    </a:cubicBezTo>
                    <a:cubicBezTo>
                      <a:pt x="732" y="403"/>
                      <a:pt x="730" y="407"/>
                      <a:pt x="730" y="412"/>
                    </a:cubicBezTo>
                    <a:cubicBezTo>
                      <a:pt x="730" y="425"/>
                      <a:pt x="742" y="436"/>
                      <a:pt x="766" y="454"/>
                    </a:cubicBezTo>
                    <a:cubicBezTo>
                      <a:pt x="794" y="475"/>
                      <a:pt x="793" y="515"/>
                      <a:pt x="793" y="517"/>
                    </a:cubicBezTo>
                    <a:cubicBezTo>
                      <a:pt x="793" y="523"/>
                      <a:pt x="793" y="523"/>
                      <a:pt x="793" y="523"/>
                    </a:cubicBezTo>
                    <a:cubicBezTo>
                      <a:pt x="787" y="526"/>
                      <a:pt x="787" y="526"/>
                      <a:pt x="787" y="526"/>
                    </a:cubicBezTo>
                    <a:cubicBezTo>
                      <a:pt x="772" y="532"/>
                      <a:pt x="764" y="547"/>
                      <a:pt x="764" y="568"/>
                    </a:cubicBezTo>
                    <a:cubicBezTo>
                      <a:pt x="764" y="615"/>
                      <a:pt x="741" y="646"/>
                      <a:pt x="708" y="646"/>
                    </a:cubicBezTo>
                    <a:cubicBezTo>
                      <a:pt x="694" y="646"/>
                      <a:pt x="684" y="654"/>
                      <a:pt x="675" y="662"/>
                    </a:cubicBezTo>
                    <a:cubicBezTo>
                      <a:pt x="666" y="669"/>
                      <a:pt x="658" y="676"/>
                      <a:pt x="648" y="676"/>
                    </a:cubicBezTo>
                    <a:cubicBezTo>
                      <a:pt x="645" y="676"/>
                      <a:pt x="641" y="676"/>
                      <a:pt x="638" y="675"/>
                    </a:cubicBezTo>
                    <a:cubicBezTo>
                      <a:pt x="634" y="675"/>
                      <a:pt x="631" y="675"/>
                      <a:pt x="627" y="675"/>
                    </a:cubicBezTo>
                    <a:cubicBezTo>
                      <a:pt x="617" y="675"/>
                      <a:pt x="616" y="677"/>
                      <a:pt x="616" y="684"/>
                    </a:cubicBezTo>
                    <a:cubicBezTo>
                      <a:pt x="616" y="693"/>
                      <a:pt x="625" y="710"/>
                      <a:pt x="634" y="726"/>
                    </a:cubicBezTo>
                    <a:cubicBezTo>
                      <a:pt x="648" y="753"/>
                      <a:pt x="664" y="783"/>
                      <a:pt x="664" y="812"/>
                    </a:cubicBezTo>
                    <a:cubicBezTo>
                      <a:pt x="664" y="834"/>
                      <a:pt x="672" y="854"/>
                      <a:pt x="679" y="873"/>
                    </a:cubicBezTo>
                    <a:cubicBezTo>
                      <a:pt x="687" y="891"/>
                      <a:pt x="694" y="910"/>
                      <a:pt x="694" y="930"/>
                    </a:cubicBezTo>
                    <a:cubicBezTo>
                      <a:pt x="694" y="948"/>
                      <a:pt x="700" y="954"/>
                      <a:pt x="706" y="961"/>
                    </a:cubicBezTo>
                    <a:cubicBezTo>
                      <a:pt x="712" y="966"/>
                      <a:pt x="718" y="973"/>
                      <a:pt x="718" y="984"/>
                    </a:cubicBezTo>
                    <a:cubicBezTo>
                      <a:pt x="718" y="1000"/>
                      <a:pt x="707" y="1005"/>
                      <a:pt x="701" y="1008"/>
                    </a:cubicBezTo>
                    <a:cubicBezTo>
                      <a:pt x="700" y="1008"/>
                      <a:pt x="699" y="1009"/>
                      <a:pt x="698" y="1010"/>
                    </a:cubicBezTo>
                    <a:cubicBezTo>
                      <a:pt x="698" y="1010"/>
                      <a:pt x="698" y="1010"/>
                      <a:pt x="698" y="1010"/>
                    </a:cubicBezTo>
                    <a:cubicBezTo>
                      <a:pt x="698" y="1013"/>
                      <a:pt x="699" y="1015"/>
                      <a:pt x="702" y="1020"/>
                    </a:cubicBezTo>
                    <a:cubicBezTo>
                      <a:pt x="706" y="1026"/>
                      <a:pt x="712" y="1034"/>
                      <a:pt x="712" y="1048"/>
                    </a:cubicBezTo>
                    <a:cubicBezTo>
                      <a:pt x="712" y="1074"/>
                      <a:pt x="689" y="1092"/>
                      <a:pt x="656" y="1092"/>
                    </a:cubicBezTo>
                    <a:cubicBezTo>
                      <a:pt x="640" y="1092"/>
                      <a:pt x="629" y="1083"/>
                      <a:pt x="618" y="1075"/>
                    </a:cubicBezTo>
                    <a:cubicBezTo>
                      <a:pt x="605" y="1065"/>
                      <a:pt x="594" y="1056"/>
                      <a:pt x="574" y="1056"/>
                    </a:cubicBezTo>
                    <a:cubicBezTo>
                      <a:pt x="552" y="1056"/>
                      <a:pt x="534" y="1048"/>
                      <a:pt x="517" y="1040"/>
                    </a:cubicBezTo>
                    <a:cubicBezTo>
                      <a:pt x="500" y="1032"/>
                      <a:pt x="481" y="1024"/>
                      <a:pt x="456" y="1024"/>
                    </a:cubicBezTo>
                    <a:cubicBezTo>
                      <a:pt x="409" y="1024"/>
                      <a:pt x="389" y="1041"/>
                      <a:pt x="389" y="1041"/>
                    </a:cubicBezTo>
                    <a:cubicBezTo>
                      <a:pt x="388" y="1042"/>
                      <a:pt x="388" y="1042"/>
                      <a:pt x="388" y="1042"/>
                    </a:cubicBezTo>
                    <a:cubicBezTo>
                      <a:pt x="387" y="1043"/>
                      <a:pt x="387" y="1043"/>
                      <a:pt x="387" y="1043"/>
                    </a:cubicBezTo>
                    <a:cubicBezTo>
                      <a:pt x="376" y="1049"/>
                      <a:pt x="282" y="1102"/>
                      <a:pt x="250" y="1102"/>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4" name="Freeform 312"/>
              <p:cNvSpPr>
                <a:spLocks/>
              </p:cNvSpPr>
              <p:nvPr/>
            </p:nvSpPr>
            <p:spPr bwMode="auto">
              <a:xfrm>
                <a:off x="4513293" y="5409347"/>
                <a:ext cx="307829" cy="242951"/>
              </a:xfrm>
              <a:custGeom>
                <a:avLst/>
                <a:gdLst>
                  <a:gd name="T0" fmla="*/ 126 w 898"/>
                  <a:gd name="T1" fmla="*/ 708 h 708"/>
                  <a:gd name="T2" fmla="*/ 12 w 898"/>
                  <a:gd name="T3" fmla="*/ 634 h 708"/>
                  <a:gd name="T4" fmla="*/ 24 w 898"/>
                  <a:gd name="T5" fmla="*/ 602 h 708"/>
                  <a:gd name="T6" fmla="*/ 28 w 898"/>
                  <a:gd name="T7" fmla="*/ 594 h 708"/>
                  <a:gd name="T8" fmla="*/ 9 w 898"/>
                  <a:gd name="T9" fmla="*/ 567 h 708"/>
                  <a:gd name="T10" fmla="*/ 3 w 898"/>
                  <a:gd name="T11" fmla="*/ 563 h 708"/>
                  <a:gd name="T12" fmla="*/ 5 w 898"/>
                  <a:gd name="T13" fmla="*/ 557 h 708"/>
                  <a:gd name="T14" fmla="*/ 8 w 898"/>
                  <a:gd name="T15" fmla="*/ 524 h 708"/>
                  <a:gd name="T16" fmla="*/ 6 w 898"/>
                  <a:gd name="T17" fmla="*/ 499 h 708"/>
                  <a:gd name="T18" fmla="*/ 0 w 898"/>
                  <a:gd name="T19" fmla="*/ 416 h 708"/>
                  <a:gd name="T20" fmla="*/ 112 w 898"/>
                  <a:gd name="T21" fmla="*/ 174 h 708"/>
                  <a:gd name="T22" fmla="*/ 140 w 898"/>
                  <a:gd name="T23" fmla="*/ 147 h 708"/>
                  <a:gd name="T24" fmla="*/ 140 w 898"/>
                  <a:gd name="T25" fmla="*/ 146 h 708"/>
                  <a:gd name="T26" fmla="*/ 141 w 898"/>
                  <a:gd name="T27" fmla="*/ 145 h 708"/>
                  <a:gd name="T28" fmla="*/ 157 w 898"/>
                  <a:gd name="T29" fmla="*/ 135 h 708"/>
                  <a:gd name="T30" fmla="*/ 176 w 898"/>
                  <a:gd name="T31" fmla="*/ 145 h 708"/>
                  <a:gd name="T32" fmla="*/ 222 w 898"/>
                  <a:gd name="T33" fmla="*/ 162 h 708"/>
                  <a:gd name="T34" fmla="*/ 249 w 898"/>
                  <a:gd name="T35" fmla="*/ 155 h 708"/>
                  <a:gd name="T36" fmla="*/ 314 w 898"/>
                  <a:gd name="T37" fmla="*/ 142 h 708"/>
                  <a:gd name="T38" fmla="*/ 381 w 898"/>
                  <a:gd name="T39" fmla="*/ 123 h 708"/>
                  <a:gd name="T40" fmla="*/ 470 w 898"/>
                  <a:gd name="T41" fmla="*/ 100 h 708"/>
                  <a:gd name="T42" fmla="*/ 548 w 898"/>
                  <a:gd name="T43" fmla="*/ 81 h 708"/>
                  <a:gd name="T44" fmla="*/ 583 w 898"/>
                  <a:gd name="T45" fmla="*/ 65 h 708"/>
                  <a:gd name="T46" fmla="*/ 627 w 898"/>
                  <a:gd name="T47" fmla="*/ 32 h 708"/>
                  <a:gd name="T48" fmla="*/ 684 w 898"/>
                  <a:gd name="T49" fmla="*/ 0 h 708"/>
                  <a:gd name="T50" fmla="*/ 727 w 898"/>
                  <a:gd name="T51" fmla="*/ 21 h 708"/>
                  <a:gd name="T52" fmla="*/ 752 w 898"/>
                  <a:gd name="T53" fmla="*/ 34 h 708"/>
                  <a:gd name="T54" fmla="*/ 795 w 898"/>
                  <a:gd name="T55" fmla="*/ 26 h 708"/>
                  <a:gd name="T56" fmla="*/ 840 w 898"/>
                  <a:gd name="T57" fmla="*/ 18 h 708"/>
                  <a:gd name="T58" fmla="*/ 882 w 898"/>
                  <a:gd name="T59" fmla="*/ 30 h 708"/>
                  <a:gd name="T60" fmla="*/ 898 w 898"/>
                  <a:gd name="T61" fmla="*/ 62 h 708"/>
                  <a:gd name="T62" fmla="*/ 872 w 898"/>
                  <a:gd name="T63" fmla="*/ 98 h 708"/>
                  <a:gd name="T64" fmla="*/ 858 w 898"/>
                  <a:gd name="T65" fmla="*/ 112 h 708"/>
                  <a:gd name="T66" fmla="*/ 865 w 898"/>
                  <a:gd name="T67" fmla="*/ 134 h 708"/>
                  <a:gd name="T68" fmla="*/ 876 w 898"/>
                  <a:gd name="T69" fmla="*/ 172 h 708"/>
                  <a:gd name="T70" fmla="*/ 838 w 898"/>
                  <a:gd name="T71" fmla="*/ 252 h 708"/>
                  <a:gd name="T72" fmla="*/ 800 w 898"/>
                  <a:gd name="T73" fmla="*/ 292 h 708"/>
                  <a:gd name="T74" fmla="*/ 789 w 898"/>
                  <a:gd name="T75" fmla="*/ 320 h 708"/>
                  <a:gd name="T76" fmla="*/ 774 w 898"/>
                  <a:gd name="T77" fmla="*/ 366 h 708"/>
                  <a:gd name="T78" fmla="*/ 732 w 898"/>
                  <a:gd name="T79" fmla="*/ 426 h 708"/>
                  <a:gd name="T80" fmla="*/ 680 w 898"/>
                  <a:gd name="T81" fmla="*/ 456 h 708"/>
                  <a:gd name="T82" fmla="*/ 693 w 898"/>
                  <a:gd name="T83" fmla="*/ 515 h 708"/>
                  <a:gd name="T84" fmla="*/ 700 w 898"/>
                  <a:gd name="T85" fmla="*/ 530 h 708"/>
                  <a:gd name="T86" fmla="*/ 683 w 898"/>
                  <a:gd name="T87" fmla="*/ 529 h 708"/>
                  <a:gd name="T88" fmla="*/ 670 w 898"/>
                  <a:gd name="T89" fmla="*/ 528 h 708"/>
                  <a:gd name="T90" fmla="*/ 569 w 898"/>
                  <a:gd name="T91" fmla="*/ 554 h 708"/>
                  <a:gd name="T92" fmla="*/ 470 w 898"/>
                  <a:gd name="T93" fmla="*/ 580 h 708"/>
                  <a:gd name="T94" fmla="*/ 395 w 898"/>
                  <a:gd name="T95" fmla="*/ 589 h 708"/>
                  <a:gd name="T96" fmla="*/ 344 w 898"/>
                  <a:gd name="T97" fmla="*/ 596 h 708"/>
                  <a:gd name="T98" fmla="*/ 284 w 898"/>
                  <a:gd name="T99" fmla="*/ 615 h 708"/>
                  <a:gd name="T100" fmla="*/ 190 w 898"/>
                  <a:gd name="T101" fmla="*/ 642 h 708"/>
                  <a:gd name="T102" fmla="*/ 157 w 898"/>
                  <a:gd name="T103" fmla="*/ 646 h 708"/>
                  <a:gd name="T104" fmla="*/ 157 w 898"/>
                  <a:gd name="T105" fmla="*/ 654 h 708"/>
                  <a:gd name="T106" fmla="*/ 158 w 898"/>
                  <a:gd name="T107" fmla="*/ 664 h 708"/>
                  <a:gd name="T108" fmla="*/ 126 w 898"/>
                  <a:gd name="T109"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8" h="708">
                    <a:moveTo>
                      <a:pt x="126" y="708"/>
                    </a:moveTo>
                    <a:cubicBezTo>
                      <a:pt x="107" y="708"/>
                      <a:pt x="12" y="669"/>
                      <a:pt x="12" y="634"/>
                    </a:cubicBezTo>
                    <a:cubicBezTo>
                      <a:pt x="12" y="616"/>
                      <a:pt x="19" y="608"/>
                      <a:pt x="24" y="602"/>
                    </a:cubicBezTo>
                    <a:cubicBezTo>
                      <a:pt x="27" y="598"/>
                      <a:pt x="28" y="597"/>
                      <a:pt x="28" y="594"/>
                    </a:cubicBezTo>
                    <a:cubicBezTo>
                      <a:pt x="28" y="589"/>
                      <a:pt x="21" y="576"/>
                      <a:pt x="9" y="567"/>
                    </a:cubicBezTo>
                    <a:cubicBezTo>
                      <a:pt x="3" y="563"/>
                      <a:pt x="3" y="563"/>
                      <a:pt x="3" y="563"/>
                    </a:cubicBezTo>
                    <a:cubicBezTo>
                      <a:pt x="5" y="557"/>
                      <a:pt x="5" y="557"/>
                      <a:pt x="5" y="557"/>
                    </a:cubicBezTo>
                    <a:cubicBezTo>
                      <a:pt x="5" y="556"/>
                      <a:pt x="8" y="544"/>
                      <a:pt x="8" y="524"/>
                    </a:cubicBezTo>
                    <a:cubicBezTo>
                      <a:pt x="8" y="517"/>
                      <a:pt x="7" y="509"/>
                      <a:pt x="6" y="499"/>
                    </a:cubicBezTo>
                    <a:cubicBezTo>
                      <a:pt x="3" y="481"/>
                      <a:pt x="0" y="457"/>
                      <a:pt x="0" y="416"/>
                    </a:cubicBezTo>
                    <a:cubicBezTo>
                      <a:pt x="0" y="270"/>
                      <a:pt x="80" y="174"/>
                      <a:pt x="112" y="174"/>
                    </a:cubicBezTo>
                    <a:cubicBezTo>
                      <a:pt x="125" y="174"/>
                      <a:pt x="135" y="164"/>
                      <a:pt x="140" y="147"/>
                    </a:cubicBezTo>
                    <a:cubicBezTo>
                      <a:pt x="140" y="146"/>
                      <a:pt x="140" y="146"/>
                      <a:pt x="140" y="146"/>
                    </a:cubicBezTo>
                    <a:cubicBezTo>
                      <a:pt x="141" y="145"/>
                      <a:pt x="141" y="145"/>
                      <a:pt x="141" y="145"/>
                    </a:cubicBezTo>
                    <a:cubicBezTo>
                      <a:pt x="143" y="140"/>
                      <a:pt x="149" y="135"/>
                      <a:pt x="157" y="135"/>
                    </a:cubicBezTo>
                    <a:cubicBezTo>
                      <a:pt x="163" y="135"/>
                      <a:pt x="170" y="139"/>
                      <a:pt x="176" y="145"/>
                    </a:cubicBezTo>
                    <a:cubicBezTo>
                      <a:pt x="185" y="157"/>
                      <a:pt x="194" y="162"/>
                      <a:pt x="222" y="162"/>
                    </a:cubicBezTo>
                    <a:cubicBezTo>
                      <a:pt x="233" y="162"/>
                      <a:pt x="239" y="159"/>
                      <a:pt x="249" y="155"/>
                    </a:cubicBezTo>
                    <a:cubicBezTo>
                      <a:pt x="263" y="149"/>
                      <a:pt x="280" y="142"/>
                      <a:pt x="314" y="142"/>
                    </a:cubicBezTo>
                    <a:cubicBezTo>
                      <a:pt x="339" y="142"/>
                      <a:pt x="359" y="133"/>
                      <a:pt x="381" y="123"/>
                    </a:cubicBezTo>
                    <a:cubicBezTo>
                      <a:pt x="406" y="112"/>
                      <a:pt x="434" y="100"/>
                      <a:pt x="470" y="100"/>
                    </a:cubicBezTo>
                    <a:cubicBezTo>
                      <a:pt x="512" y="100"/>
                      <a:pt x="528" y="92"/>
                      <a:pt x="548" y="81"/>
                    </a:cubicBezTo>
                    <a:cubicBezTo>
                      <a:pt x="557" y="76"/>
                      <a:pt x="568" y="70"/>
                      <a:pt x="583" y="65"/>
                    </a:cubicBezTo>
                    <a:cubicBezTo>
                      <a:pt x="601" y="58"/>
                      <a:pt x="614" y="45"/>
                      <a:pt x="627" y="32"/>
                    </a:cubicBezTo>
                    <a:cubicBezTo>
                      <a:pt x="643" y="16"/>
                      <a:pt x="659" y="0"/>
                      <a:pt x="684" y="0"/>
                    </a:cubicBezTo>
                    <a:cubicBezTo>
                      <a:pt x="708" y="0"/>
                      <a:pt x="719" y="12"/>
                      <a:pt x="727" y="21"/>
                    </a:cubicBezTo>
                    <a:cubicBezTo>
                      <a:pt x="735" y="29"/>
                      <a:pt x="740" y="34"/>
                      <a:pt x="752" y="34"/>
                    </a:cubicBezTo>
                    <a:cubicBezTo>
                      <a:pt x="768" y="34"/>
                      <a:pt x="781" y="30"/>
                      <a:pt x="795" y="26"/>
                    </a:cubicBezTo>
                    <a:cubicBezTo>
                      <a:pt x="808" y="22"/>
                      <a:pt x="823" y="18"/>
                      <a:pt x="840" y="18"/>
                    </a:cubicBezTo>
                    <a:cubicBezTo>
                      <a:pt x="857" y="18"/>
                      <a:pt x="872" y="22"/>
                      <a:pt x="882" y="30"/>
                    </a:cubicBezTo>
                    <a:cubicBezTo>
                      <a:pt x="892" y="38"/>
                      <a:pt x="898" y="50"/>
                      <a:pt x="898" y="62"/>
                    </a:cubicBezTo>
                    <a:cubicBezTo>
                      <a:pt x="898" y="82"/>
                      <a:pt x="883" y="91"/>
                      <a:pt x="872" y="98"/>
                    </a:cubicBezTo>
                    <a:cubicBezTo>
                      <a:pt x="862" y="104"/>
                      <a:pt x="858" y="107"/>
                      <a:pt x="858" y="112"/>
                    </a:cubicBezTo>
                    <a:cubicBezTo>
                      <a:pt x="858" y="121"/>
                      <a:pt x="861" y="126"/>
                      <a:pt x="865" y="134"/>
                    </a:cubicBezTo>
                    <a:cubicBezTo>
                      <a:pt x="870" y="142"/>
                      <a:pt x="876" y="154"/>
                      <a:pt x="876" y="172"/>
                    </a:cubicBezTo>
                    <a:cubicBezTo>
                      <a:pt x="876" y="223"/>
                      <a:pt x="862" y="252"/>
                      <a:pt x="838" y="252"/>
                    </a:cubicBezTo>
                    <a:cubicBezTo>
                      <a:pt x="822" y="252"/>
                      <a:pt x="800" y="277"/>
                      <a:pt x="800" y="292"/>
                    </a:cubicBezTo>
                    <a:cubicBezTo>
                      <a:pt x="800" y="303"/>
                      <a:pt x="795" y="312"/>
                      <a:pt x="789" y="320"/>
                    </a:cubicBezTo>
                    <a:cubicBezTo>
                      <a:pt x="782" y="332"/>
                      <a:pt x="774" y="344"/>
                      <a:pt x="774" y="366"/>
                    </a:cubicBezTo>
                    <a:cubicBezTo>
                      <a:pt x="774" y="409"/>
                      <a:pt x="762" y="426"/>
                      <a:pt x="732" y="426"/>
                    </a:cubicBezTo>
                    <a:cubicBezTo>
                      <a:pt x="718" y="426"/>
                      <a:pt x="680" y="433"/>
                      <a:pt x="680" y="456"/>
                    </a:cubicBezTo>
                    <a:cubicBezTo>
                      <a:pt x="680" y="484"/>
                      <a:pt x="693" y="514"/>
                      <a:pt x="693" y="515"/>
                    </a:cubicBezTo>
                    <a:cubicBezTo>
                      <a:pt x="700" y="530"/>
                      <a:pt x="700" y="530"/>
                      <a:pt x="700" y="530"/>
                    </a:cubicBezTo>
                    <a:cubicBezTo>
                      <a:pt x="683" y="529"/>
                      <a:pt x="683" y="529"/>
                      <a:pt x="683" y="529"/>
                    </a:cubicBezTo>
                    <a:cubicBezTo>
                      <a:pt x="679" y="528"/>
                      <a:pt x="674" y="528"/>
                      <a:pt x="670" y="528"/>
                    </a:cubicBezTo>
                    <a:cubicBezTo>
                      <a:pt x="639" y="528"/>
                      <a:pt x="603" y="541"/>
                      <a:pt x="569" y="554"/>
                    </a:cubicBezTo>
                    <a:cubicBezTo>
                      <a:pt x="533" y="568"/>
                      <a:pt x="500" y="580"/>
                      <a:pt x="470" y="580"/>
                    </a:cubicBezTo>
                    <a:cubicBezTo>
                      <a:pt x="439" y="580"/>
                      <a:pt x="416" y="585"/>
                      <a:pt x="395" y="589"/>
                    </a:cubicBezTo>
                    <a:cubicBezTo>
                      <a:pt x="378" y="593"/>
                      <a:pt x="362" y="596"/>
                      <a:pt x="344" y="596"/>
                    </a:cubicBezTo>
                    <a:cubicBezTo>
                      <a:pt x="329" y="596"/>
                      <a:pt x="307" y="605"/>
                      <a:pt x="284" y="615"/>
                    </a:cubicBezTo>
                    <a:cubicBezTo>
                      <a:pt x="255" y="628"/>
                      <a:pt x="221" y="642"/>
                      <a:pt x="190" y="642"/>
                    </a:cubicBezTo>
                    <a:cubicBezTo>
                      <a:pt x="162" y="642"/>
                      <a:pt x="158" y="645"/>
                      <a:pt x="157" y="646"/>
                    </a:cubicBezTo>
                    <a:cubicBezTo>
                      <a:pt x="157" y="647"/>
                      <a:pt x="157" y="651"/>
                      <a:pt x="157" y="654"/>
                    </a:cubicBezTo>
                    <a:cubicBezTo>
                      <a:pt x="158" y="657"/>
                      <a:pt x="158" y="660"/>
                      <a:pt x="158" y="664"/>
                    </a:cubicBezTo>
                    <a:cubicBezTo>
                      <a:pt x="158" y="675"/>
                      <a:pt x="158" y="708"/>
                      <a:pt x="126" y="708"/>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5" name="Freeform 313"/>
              <p:cNvSpPr>
                <a:spLocks/>
              </p:cNvSpPr>
              <p:nvPr/>
            </p:nvSpPr>
            <p:spPr bwMode="auto">
              <a:xfrm>
                <a:off x="4186137" y="5316860"/>
                <a:ext cx="389273" cy="354764"/>
              </a:xfrm>
              <a:custGeom>
                <a:avLst/>
                <a:gdLst>
                  <a:gd name="T0" fmla="*/ 330 w 1134"/>
                  <a:gd name="T1" fmla="*/ 1025 h 1032"/>
                  <a:gd name="T2" fmla="*/ 273 w 1134"/>
                  <a:gd name="T3" fmla="*/ 1012 h 1032"/>
                  <a:gd name="T4" fmla="*/ 268 w 1134"/>
                  <a:gd name="T5" fmla="*/ 971 h 1032"/>
                  <a:gd name="T6" fmla="*/ 227 w 1134"/>
                  <a:gd name="T7" fmla="*/ 947 h 1032"/>
                  <a:gd name="T8" fmla="*/ 192 w 1134"/>
                  <a:gd name="T9" fmla="*/ 940 h 1032"/>
                  <a:gd name="T10" fmla="*/ 150 w 1134"/>
                  <a:gd name="T11" fmla="*/ 878 h 1032"/>
                  <a:gd name="T12" fmla="*/ 140 w 1134"/>
                  <a:gd name="T13" fmla="*/ 798 h 1032"/>
                  <a:gd name="T14" fmla="*/ 118 w 1134"/>
                  <a:gd name="T15" fmla="*/ 736 h 1032"/>
                  <a:gd name="T16" fmla="*/ 98 w 1134"/>
                  <a:gd name="T17" fmla="*/ 700 h 1032"/>
                  <a:gd name="T18" fmla="*/ 3 w 1134"/>
                  <a:gd name="T19" fmla="*/ 613 h 1032"/>
                  <a:gd name="T20" fmla="*/ 5 w 1134"/>
                  <a:gd name="T21" fmla="*/ 601 h 1032"/>
                  <a:gd name="T22" fmla="*/ 156 w 1134"/>
                  <a:gd name="T23" fmla="*/ 596 h 1032"/>
                  <a:gd name="T24" fmla="*/ 260 w 1134"/>
                  <a:gd name="T25" fmla="*/ 633 h 1032"/>
                  <a:gd name="T26" fmla="*/ 322 w 1134"/>
                  <a:gd name="T27" fmla="*/ 622 h 1032"/>
                  <a:gd name="T28" fmla="*/ 308 w 1134"/>
                  <a:gd name="T29" fmla="*/ 584 h 1032"/>
                  <a:gd name="T30" fmla="*/ 328 w 1134"/>
                  <a:gd name="T31" fmla="*/ 558 h 1032"/>
                  <a:gd name="T32" fmla="*/ 304 w 1134"/>
                  <a:gd name="T33" fmla="*/ 504 h 1032"/>
                  <a:gd name="T34" fmla="*/ 274 w 1134"/>
                  <a:gd name="T35" fmla="*/ 386 h 1032"/>
                  <a:gd name="T36" fmla="*/ 226 w 1134"/>
                  <a:gd name="T37" fmla="*/ 258 h 1032"/>
                  <a:gd name="T38" fmla="*/ 269 w 1134"/>
                  <a:gd name="T39" fmla="*/ 229 h 1032"/>
                  <a:gd name="T40" fmla="*/ 292 w 1134"/>
                  <a:gd name="T41" fmla="*/ 221 h 1032"/>
                  <a:gd name="T42" fmla="*/ 374 w 1134"/>
                  <a:gd name="T43" fmla="*/ 142 h 1032"/>
                  <a:gd name="T44" fmla="*/ 436 w 1134"/>
                  <a:gd name="T45" fmla="*/ 76 h 1032"/>
                  <a:gd name="T46" fmla="*/ 512 w 1134"/>
                  <a:gd name="T47" fmla="*/ 18 h 1032"/>
                  <a:gd name="T48" fmla="*/ 632 w 1134"/>
                  <a:gd name="T49" fmla="*/ 16 h 1032"/>
                  <a:gd name="T50" fmla="*/ 722 w 1134"/>
                  <a:gd name="T51" fmla="*/ 34 h 1032"/>
                  <a:gd name="T52" fmla="*/ 786 w 1134"/>
                  <a:gd name="T53" fmla="*/ 0 h 1032"/>
                  <a:gd name="T54" fmla="*/ 844 w 1134"/>
                  <a:gd name="T55" fmla="*/ 28 h 1032"/>
                  <a:gd name="T56" fmla="*/ 924 w 1134"/>
                  <a:gd name="T57" fmla="*/ 14 h 1032"/>
                  <a:gd name="T58" fmla="*/ 996 w 1134"/>
                  <a:gd name="T59" fmla="*/ 28 h 1032"/>
                  <a:gd name="T60" fmla="*/ 1122 w 1134"/>
                  <a:gd name="T61" fmla="*/ 90 h 1032"/>
                  <a:gd name="T62" fmla="*/ 1134 w 1134"/>
                  <a:gd name="T63" fmla="*/ 166 h 1032"/>
                  <a:gd name="T64" fmla="*/ 1067 w 1134"/>
                  <a:gd name="T65" fmla="*/ 207 h 1032"/>
                  <a:gd name="T66" fmla="*/ 1030 w 1134"/>
                  <a:gd name="T67" fmla="*/ 240 h 1032"/>
                  <a:gd name="T68" fmla="*/ 1050 w 1134"/>
                  <a:gd name="T69" fmla="*/ 304 h 1032"/>
                  <a:gd name="T70" fmla="*/ 1114 w 1134"/>
                  <a:gd name="T71" fmla="*/ 398 h 1032"/>
                  <a:gd name="T72" fmla="*/ 1064 w 1134"/>
                  <a:gd name="T73" fmla="*/ 462 h 1032"/>
                  <a:gd name="T74" fmla="*/ 977 w 1134"/>
                  <a:gd name="T75" fmla="*/ 764 h 1032"/>
                  <a:gd name="T76" fmla="*/ 976 w 1134"/>
                  <a:gd name="T77" fmla="*/ 829 h 1032"/>
                  <a:gd name="T78" fmla="*/ 961 w 1134"/>
                  <a:gd name="T79" fmla="*/ 835 h 1032"/>
                  <a:gd name="T80" fmla="*/ 932 w 1134"/>
                  <a:gd name="T81" fmla="*/ 846 h 1032"/>
                  <a:gd name="T82" fmla="*/ 944 w 1134"/>
                  <a:gd name="T83" fmla="*/ 890 h 1032"/>
                  <a:gd name="T84" fmla="*/ 868 w 1134"/>
                  <a:gd name="T85" fmla="*/ 884 h 1032"/>
                  <a:gd name="T86" fmla="*/ 886 w 1134"/>
                  <a:gd name="T87" fmla="*/ 838 h 1032"/>
                  <a:gd name="T88" fmla="*/ 854 w 1134"/>
                  <a:gd name="T89" fmla="*/ 858 h 1032"/>
                  <a:gd name="T90" fmla="*/ 789 w 1134"/>
                  <a:gd name="T91" fmla="*/ 906 h 1032"/>
                  <a:gd name="T92" fmla="*/ 780 w 1134"/>
                  <a:gd name="T93" fmla="*/ 862 h 1032"/>
                  <a:gd name="T94" fmla="*/ 793 w 1134"/>
                  <a:gd name="T95" fmla="*/ 826 h 1032"/>
                  <a:gd name="T96" fmla="*/ 769 w 1134"/>
                  <a:gd name="T97" fmla="*/ 826 h 1032"/>
                  <a:gd name="T98" fmla="*/ 756 w 1134"/>
                  <a:gd name="T99" fmla="*/ 839 h 1032"/>
                  <a:gd name="T100" fmla="*/ 738 w 1134"/>
                  <a:gd name="T101" fmla="*/ 920 h 1032"/>
                  <a:gd name="T102" fmla="*/ 650 w 1134"/>
                  <a:gd name="T103" fmla="*/ 866 h 1032"/>
                  <a:gd name="T104" fmla="*/ 566 w 1134"/>
                  <a:gd name="T105" fmla="*/ 804 h 1032"/>
                  <a:gd name="T106" fmla="*/ 483 w 1134"/>
                  <a:gd name="T107" fmla="*/ 748 h 1032"/>
                  <a:gd name="T108" fmla="*/ 524 w 1134"/>
                  <a:gd name="T109" fmla="*/ 798 h 1032"/>
                  <a:gd name="T110" fmla="*/ 590 w 1134"/>
                  <a:gd name="T111" fmla="*/ 864 h 1032"/>
                  <a:gd name="T112" fmla="*/ 502 w 1134"/>
                  <a:gd name="T113" fmla="*/ 934 h 1032"/>
                  <a:gd name="T114" fmla="*/ 427 w 1134"/>
                  <a:gd name="T115" fmla="*/ 966 h 1032"/>
                  <a:gd name="T116" fmla="*/ 358 w 1134"/>
                  <a:gd name="T117" fmla="*/ 1032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4" h="1032">
                    <a:moveTo>
                      <a:pt x="358" y="1032"/>
                    </a:moveTo>
                    <a:cubicBezTo>
                      <a:pt x="348" y="1032"/>
                      <a:pt x="339" y="1028"/>
                      <a:pt x="330" y="1025"/>
                    </a:cubicBezTo>
                    <a:cubicBezTo>
                      <a:pt x="319" y="1020"/>
                      <a:pt x="306" y="1015"/>
                      <a:pt x="283" y="1013"/>
                    </a:cubicBezTo>
                    <a:cubicBezTo>
                      <a:pt x="273" y="1012"/>
                      <a:pt x="273" y="1012"/>
                      <a:pt x="273" y="1012"/>
                    </a:cubicBezTo>
                    <a:cubicBezTo>
                      <a:pt x="274" y="1002"/>
                      <a:pt x="274" y="1002"/>
                      <a:pt x="274" y="1002"/>
                    </a:cubicBezTo>
                    <a:cubicBezTo>
                      <a:pt x="275" y="993"/>
                      <a:pt x="274" y="977"/>
                      <a:pt x="268" y="971"/>
                    </a:cubicBezTo>
                    <a:cubicBezTo>
                      <a:pt x="266" y="969"/>
                      <a:pt x="265" y="968"/>
                      <a:pt x="262" y="968"/>
                    </a:cubicBezTo>
                    <a:cubicBezTo>
                      <a:pt x="244" y="968"/>
                      <a:pt x="234" y="956"/>
                      <a:pt x="227" y="947"/>
                    </a:cubicBezTo>
                    <a:cubicBezTo>
                      <a:pt x="220" y="939"/>
                      <a:pt x="217" y="936"/>
                      <a:pt x="212" y="936"/>
                    </a:cubicBezTo>
                    <a:cubicBezTo>
                      <a:pt x="202" y="936"/>
                      <a:pt x="197" y="938"/>
                      <a:pt x="192" y="940"/>
                    </a:cubicBezTo>
                    <a:cubicBezTo>
                      <a:pt x="187" y="942"/>
                      <a:pt x="182" y="944"/>
                      <a:pt x="174" y="944"/>
                    </a:cubicBezTo>
                    <a:cubicBezTo>
                      <a:pt x="150" y="944"/>
                      <a:pt x="150" y="913"/>
                      <a:pt x="150" y="878"/>
                    </a:cubicBezTo>
                    <a:cubicBezTo>
                      <a:pt x="150" y="816"/>
                      <a:pt x="150" y="816"/>
                      <a:pt x="150" y="816"/>
                    </a:cubicBezTo>
                    <a:cubicBezTo>
                      <a:pt x="150" y="805"/>
                      <a:pt x="146" y="798"/>
                      <a:pt x="140" y="798"/>
                    </a:cubicBezTo>
                    <a:cubicBezTo>
                      <a:pt x="124" y="798"/>
                      <a:pt x="106" y="783"/>
                      <a:pt x="106" y="762"/>
                    </a:cubicBezTo>
                    <a:cubicBezTo>
                      <a:pt x="106" y="750"/>
                      <a:pt x="113" y="742"/>
                      <a:pt x="118" y="736"/>
                    </a:cubicBezTo>
                    <a:cubicBezTo>
                      <a:pt x="123" y="730"/>
                      <a:pt x="126" y="726"/>
                      <a:pt x="126" y="722"/>
                    </a:cubicBezTo>
                    <a:cubicBezTo>
                      <a:pt x="126" y="712"/>
                      <a:pt x="123" y="700"/>
                      <a:pt x="98" y="700"/>
                    </a:cubicBezTo>
                    <a:cubicBezTo>
                      <a:pt x="67" y="700"/>
                      <a:pt x="47" y="689"/>
                      <a:pt x="31" y="663"/>
                    </a:cubicBezTo>
                    <a:cubicBezTo>
                      <a:pt x="19" y="643"/>
                      <a:pt x="4" y="614"/>
                      <a:pt x="3" y="613"/>
                    </a:cubicBezTo>
                    <a:cubicBezTo>
                      <a:pt x="0" y="606"/>
                      <a:pt x="0" y="606"/>
                      <a:pt x="0" y="606"/>
                    </a:cubicBezTo>
                    <a:cubicBezTo>
                      <a:pt x="5" y="601"/>
                      <a:pt x="5" y="601"/>
                      <a:pt x="5" y="601"/>
                    </a:cubicBezTo>
                    <a:cubicBezTo>
                      <a:pt x="6" y="600"/>
                      <a:pt x="31" y="578"/>
                      <a:pt x="86" y="578"/>
                    </a:cubicBezTo>
                    <a:cubicBezTo>
                      <a:pt x="116" y="578"/>
                      <a:pt x="137" y="588"/>
                      <a:pt x="156" y="596"/>
                    </a:cubicBezTo>
                    <a:cubicBezTo>
                      <a:pt x="172" y="604"/>
                      <a:pt x="186" y="610"/>
                      <a:pt x="204" y="610"/>
                    </a:cubicBezTo>
                    <a:cubicBezTo>
                      <a:pt x="231" y="610"/>
                      <a:pt x="247" y="623"/>
                      <a:pt x="260" y="633"/>
                    </a:cubicBezTo>
                    <a:cubicBezTo>
                      <a:pt x="269" y="640"/>
                      <a:pt x="277" y="646"/>
                      <a:pt x="286" y="646"/>
                    </a:cubicBezTo>
                    <a:cubicBezTo>
                      <a:pt x="308" y="646"/>
                      <a:pt x="322" y="637"/>
                      <a:pt x="322" y="622"/>
                    </a:cubicBezTo>
                    <a:cubicBezTo>
                      <a:pt x="322" y="614"/>
                      <a:pt x="319" y="610"/>
                      <a:pt x="316" y="605"/>
                    </a:cubicBezTo>
                    <a:cubicBezTo>
                      <a:pt x="312" y="600"/>
                      <a:pt x="308" y="593"/>
                      <a:pt x="308" y="584"/>
                    </a:cubicBezTo>
                    <a:cubicBezTo>
                      <a:pt x="308" y="571"/>
                      <a:pt x="318" y="567"/>
                      <a:pt x="323" y="564"/>
                    </a:cubicBezTo>
                    <a:cubicBezTo>
                      <a:pt x="328" y="561"/>
                      <a:pt x="328" y="561"/>
                      <a:pt x="328" y="558"/>
                    </a:cubicBezTo>
                    <a:cubicBezTo>
                      <a:pt x="328" y="555"/>
                      <a:pt x="327" y="554"/>
                      <a:pt x="322" y="549"/>
                    </a:cubicBezTo>
                    <a:cubicBezTo>
                      <a:pt x="315" y="542"/>
                      <a:pt x="304" y="531"/>
                      <a:pt x="304" y="504"/>
                    </a:cubicBezTo>
                    <a:cubicBezTo>
                      <a:pt x="304" y="488"/>
                      <a:pt x="298" y="472"/>
                      <a:pt x="291" y="454"/>
                    </a:cubicBezTo>
                    <a:cubicBezTo>
                      <a:pt x="283" y="435"/>
                      <a:pt x="274" y="412"/>
                      <a:pt x="274" y="386"/>
                    </a:cubicBezTo>
                    <a:cubicBezTo>
                      <a:pt x="274" y="362"/>
                      <a:pt x="259" y="334"/>
                      <a:pt x="246" y="310"/>
                    </a:cubicBezTo>
                    <a:cubicBezTo>
                      <a:pt x="235" y="289"/>
                      <a:pt x="226" y="272"/>
                      <a:pt x="226" y="258"/>
                    </a:cubicBezTo>
                    <a:cubicBezTo>
                      <a:pt x="226" y="247"/>
                      <a:pt x="230" y="229"/>
                      <a:pt x="257" y="229"/>
                    </a:cubicBezTo>
                    <a:cubicBezTo>
                      <a:pt x="261" y="229"/>
                      <a:pt x="265" y="229"/>
                      <a:pt x="269" y="229"/>
                    </a:cubicBezTo>
                    <a:cubicBezTo>
                      <a:pt x="272" y="230"/>
                      <a:pt x="275" y="230"/>
                      <a:pt x="278" y="230"/>
                    </a:cubicBezTo>
                    <a:cubicBezTo>
                      <a:pt x="281" y="230"/>
                      <a:pt x="287" y="225"/>
                      <a:pt x="292" y="221"/>
                    </a:cubicBezTo>
                    <a:cubicBezTo>
                      <a:pt x="303" y="212"/>
                      <a:pt x="317" y="200"/>
                      <a:pt x="338" y="200"/>
                    </a:cubicBezTo>
                    <a:cubicBezTo>
                      <a:pt x="365" y="200"/>
                      <a:pt x="374" y="169"/>
                      <a:pt x="374" y="142"/>
                    </a:cubicBezTo>
                    <a:cubicBezTo>
                      <a:pt x="374" y="113"/>
                      <a:pt x="387" y="91"/>
                      <a:pt x="409" y="81"/>
                    </a:cubicBezTo>
                    <a:cubicBezTo>
                      <a:pt x="417" y="78"/>
                      <a:pt x="426" y="76"/>
                      <a:pt x="436" y="76"/>
                    </a:cubicBezTo>
                    <a:cubicBezTo>
                      <a:pt x="443" y="76"/>
                      <a:pt x="449" y="68"/>
                      <a:pt x="457" y="56"/>
                    </a:cubicBezTo>
                    <a:cubicBezTo>
                      <a:pt x="469" y="39"/>
                      <a:pt x="484" y="18"/>
                      <a:pt x="512" y="18"/>
                    </a:cubicBezTo>
                    <a:cubicBezTo>
                      <a:pt x="534" y="18"/>
                      <a:pt x="556" y="17"/>
                      <a:pt x="578" y="17"/>
                    </a:cubicBezTo>
                    <a:cubicBezTo>
                      <a:pt x="597" y="16"/>
                      <a:pt x="616" y="16"/>
                      <a:pt x="632" y="16"/>
                    </a:cubicBezTo>
                    <a:cubicBezTo>
                      <a:pt x="651" y="16"/>
                      <a:pt x="667" y="21"/>
                      <a:pt x="683" y="26"/>
                    </a:cubicBezTo>
                    <a:cubicBezTo>
                      <a:pt x="696" y="30"/>
                      <a:pt x="709" y="34"/>
                      <a:pt x="722" y="34"/>
                    </a:cubicBezTo>
                    <a:cubicBezTo>
                      <a:pt x="732" y="34"/>
                      <a:pt x="738" y="29"/>
                      <a:pt x="747" y="20"/>
                    </a:cubicBezTo>
                    <a:cubicBezTo>
                      <a:pt x="756" y="11"/>
                      <a:pt x="767" y="0"/>
                      <a:pt x="786" y="0"/>
                    </a:cubicBezTo>
                    <a:cubicBezTo>
                      <a:pt x="805" y="0"/>
                      <a:pt x="814" y="9"/>
                      <a:pt x="821" y="17"/>
                    </a:cubicBezTo>
                    <a:cubicBezTo>
                      <a:pt x="827" y="23"/>
                      <a:pt x="832" y="28"/>
                      <a:pt x="844" y="28"/>
                    </a:cubicBezTo>
                    <a:cubicBezTo>
                      <a:pt x="859" y="28"/>
                      <a:pt x="871" y="25"/>
                      <a:pt x="884" y="21"/>
                    </a:cubicBezTo>
                    <a:cubicBezTo>
                      <a:pt x="896" y="18"/>
                      <a:pt x="909" y="14"/>
                      <a:pt x="924" y="14"/>
                    </a:cubicBezTo>
                    <a:cubicBezTo>
                      <a:pt x="939" y="14"/>
                      <a:pt x="948" y="17"/>
                      <a:pt x="957" y="21"/>
                    </a:cubicBezTo>
                    <a:cubicBezTo>
                      <a:pt x="967" y="24"/>
                      <a:pt x="977" y="28"/>
                      <a:pt x="996" y="28"/>
                    </a:cubicBezTo>
                    <a:cubicBezTo>
                      <a:pt x="1024" y="28"/>
                      <a:pt x="1076" y="37"/>
                      <a:pt x="1104" y="58"/>
                    </a:cubicBezTo>
                    <a:cubicBezTo>
                      <a:pt x="1116" y="68"/>
                      <a:pt x="1122" y="78"/>
                      <a:pt x="1122" y="90"/>
                    </a:cubicBezTo>
                    <a:cubicBezTo>
                      <a:pt x="1122" y="106"/>
                      <a:pt x="1125" y="116"/>
                      <a:pt x="1128" y="127"/>
                    </a:cubicBezTo>
                    <a:cubicBezTo>
                      <a:pt x="1131" y="138"/>
                      <a:pt x="1134" y="149"/>
                      <a:pt x="1134" y="166"/>
                    </a:cubicBezTo>
                    <a:cubicBezTo>
                      <a:pt x="1134" y="198"/>
                      <a:pt x="1118" y="216"/>
                      <a:pt x="1090" y="216"/>
                    </a:cubicBezTo>
                    <a:cubicBezTo>
                      <a:pt x="1077" y="216"/>
                      <a:pt x="1071" y="210"/>
                      <a:pt x="1067" y="207"/>
                    </a:cubicBezTo>
                    <a:cubicBezTo>
                      <a:pt x="1064" y="204"/>
                      <a:pt x="1062" y="202"/>
                      <a:pt x="1056" y="202"/>
                    </a:cubicBezTo>
                    <a:cubicBezTo>
                      <a:pt x="1043" y="202"/>
                      <a:pt x="1030" y="220"/>
                      <a:pt x="1030" y="240"/>
                    </a:cubicBezTo>
                    <a:cubicBezTo>
                      <a:pt x="1030" y="249"/>
                      <a:pt x="1034" y="257"/>
                      <a:pt x="1039" y="266"/>
                    </a:cubicBezTo>
                    <a:cubicBezTo>
                      <a:pt x="1044" y="277"/>
                      <a:pt x="1050" y="288"/>
                      <a:pt x="1050" y="304"/>
                    </a:cubicBezTo>
                    <a:cubicBezTo>
                      <a:pt x="1050" y="312"/>
                      <a:pt x="1065" y="328"/>
                      <a:pt x="1077" y="341"/>
                    </a:cubicBezTo>
                    <a:cubicBezTo>
                      <a:pt x="1095" y="359"/>
                      <a:pt x="1114" y="378"/>
                      <a:pt x="1114" y="398"/>
                    </a:cubicBezTo>
                    <a:cubicBezTo>
                      <a:pt x="1114" y="406"/>
                      <a:pt x="1113" y="413"/>
                      <a:pt x="1111" y="420"/>
                    </a:cubicBezTo>
                    <a:cubicBezTo>
                      <a:pt x="1104" y="446"/>
                      <a:pt x="1086" y="462"/>
                      <a:pt x="1064" y="462"/>
                    </a:cubicBezTo>
                    <a:cubicBezTo>
                      <a:pt x="1050" y="462"/>
                      <a:pt x="972" y="543"/>
                      <a:pt x="972" y="684"/>
                    </a:cubicBezTo>
                    <a:cubicBezTo>
                      <a:pt x="972" y="724"/>
                      <a:pt x="975" y="747"/>
                      <a:pt x="977" y="764"/>
                    </a:cubicBezTo>
                    <a:cubicBezTo>
                      <a:pt x="979" y="775"/>
                      <a:pt x="980" y="783"/>
                      <a:pt x="980" y="792"/>
                    </a:cubicBezTo>
                    <a:cubicBezTo>
                      <a:pt x="980" y="815"/>
                      <a:pt x="977" y="829"/>
                      <a:pt x="976" y="829"/>
                    </a:cubicBezTo>
                    <a:cubicBezTo>
                      <a:pt x="973" y="844"/>
                      <a:pt x="973" y="844"/>
                      <a:pt x="973" y="844"/>
                    </a:cubicBezTo>
                    <a:cubicBezTo>
                      <a:pt x="961" y="835"/>
                      <a:pt x="961" y="835"/>
                      <a:pt x="961" y="835"/>
                    </a:cubicBezTo>
                    <a:cubicBezTo>
                      <a:pt x="955" y="831"/>
                      <a:pt x="947" y="826"/>
                      <a:pt x="936" y="824"/>
                    </a:cubicBezTo>
                    <a:cubicBezTo>
                      <a:pt x="934" y="829"/>
                      <a:pt x="932" y="836"/>
                      <a:pt x="932" y="846"/>
                    </a:cubicBezTo>
                    <a:cubicBezTo>
                      <a:pt x="932" y="855"/>
                      <a:pt x="935" y="863"/>
                      <a:pt x="938" y="870"/>
                    </a:cubicBezTo>
                    <a:cubicBezTo>
                      <a:pt x="941" y="876"/>
                      <a:pt x="944" y="883"/>
                      <a:pt x="944" y="890"/>
                    </a:cubicBezTo>
                    <a:cubicBezTo>
                      <a:pt x="944" y="906"/>
                      <a:pt x="927" y="918"/>
                      <a:pt x="902" y="918"/>
                    </a:cubicBezTo>
                    <a:cubicBezTo>
                      <a:pt x="880" y="918"/>
                      <a:pt x="868" y="901"/>
                      <a:pt x="868" y="884"/>
                    </a:cubicBezTo>
                    <a:cubicBezTo>
                      <a:pt x="868" y="876"/>
                      <a:pt x="872" y="869"/>
                      <a:pt x="877" y="863"/>
                    </a:cubicBezTo>
                    <a:cubicBezTo>
                      <a:pt x="881" y="855"/>
                      <a:pt x="886" y="848"/>
                      <a:pt x="886" y="838"/>
                    </a:cubicBezTo>
                    <a:cubicBezTo>
                      <a:pt x="886" y="820"/>
                      <a:pt x="881" y="820"/>
                      <a:pt x="874" y="820"/>
                    </a:cubicBezTo>
                    <a:cubicBezTo>
                      <a:pt x="867" y="820"/>
                      <a:pt x="854" y="838"/>
                      <a:pt x="854" y="858"/>
                    </a:cubicBezTo>
                    <a:cubicBezTo>
                      <a:pt x="854" y="892"/>
                      <a:pt x="837" y="914"/>
                      <a:pt x="810" y="914"/>
                    </a:cubicBezTo>
                    <a:cubicBezTo>
                      <a:pt x="801" y="914"/>
                      <a:pt x="794" y="911"/>
                      <a:pt x="789" y="906"/>
                    </a:cubicBezTo>
                    <a:cubicBezTo>
                      <a:pt x="779" y="896"/>
                      <a:pt x="780" y="880"/>
                      <a:pt x="780" y="868"/>
                    </a:cubicBezTo>
                    <a:cubicBezTo>
                      <a:pt x="780" y="866"/>
                      <a:pt x="780" y="864"/>
                      <a:pt x="780" y="862"/>
                    </a:cubicBezTo>
                    <a:cubicBezTo>
                      <a:pt x="780" y="854"/>
                      <a:pt x="784" y="845"/>
                      <a:pt x="788" y="837"/>
                    </a:cubicBezTo>
                    <a:cubicBezTo>
                      <a:pt x="790" y="834"/>
                      <a:pt x="792" y="829"/>
                      <a:pt x="793" y="826"/>
                    </a:cubicBezTo>
                    <a:cubicBezTo>
                      <a:pt x="789" y="826"/>
                      <a:pt x="785" y="826"/>
                      <a:pt x="781" y="826"/>
                    </a:cubicBezTo>
                    <a:cubicBezTo>
                      <a:pt x="777" y="826"/>
                      <a:pt x="773" y="826"/>
                      <a:pt x="769" y="826"/>
                    </a:cubicBezTo>
                    <a:cubicBezTo>
                      <a:pt x="754" y="826"/>
                      <a:pt x="749" y="827"/>
                      <a:pt x="748" y="828"/>
                    </a:cubicBezTo>
                    <a:cubicBezTo>
                      <a:pt x="748" y="831"/>
                      <a:pt x="752" y="835"/>
                      <a:pt x="756" y="839"/>
                    </a:cubicBezTo>
                    <a:cubicBezTo>
                      <a:pt x="765" y="846"/>
                      <a:pt x="776" y="857"/>
                      <a:pt x="776" y="876"/>
                    </a:cubicBezTo>
                    <a:cubicBezTo>
                      <a:pt x="776" y="903"/>
                      <a:pt x="773" y="920"/>
                      <a:pt x="738" y="920"/>
                    </a:cubicBezTo>
                    <a:cubicBezTo>
                      <a:pt x="722" y="920"/>
                      <a:pt x="709" y="907"/>
                      <a:pt x="695" y="894"/>
                    </a:cubicBezTo>
                    <a:cubicBezTo>
                      <a:pt x="681" y="880"/>
                      <a:pt x="667" y="866"/>
                      <a:pt x="650" y="866"/>
                    </a:cubicBezTo>
                    <a:cubicBezTo>
                      <a:pt x="622" y="866"/>
                      <a:pt x="610" y="851"/>
                      <a:pt x="597" y="835"/>
                    </a:cubicBezTo>
                    <a:cubicBezTo>
                      <a:pt x="589" y="824"/>
                      <a:pt x="580" y="814"/>
                      <a:pt x="566" y="804"/>
                    </a:cubicBezTo>
                    <a:cubicBezTo>
                      <a:pt x="557" y="798"/>
                      <a:pt x="548" y="791"/>
                      <a:pt x="538" y="784"/>
                    </a:cubicBezTo>
                    <a:cubicBezTo>
                      <a:pt x="520" y="771"/>
                      <a:pt x="496" y="753"/>
                      <a:pt x="483" y="748"/>
                    </a:cubicBezTo>
                    <a:cubicBezTo>
                      <a:pt x="487" y="753"/>
                      <a:pt x="493" y="758"/>
                      <a:pt x="497" y="762"/>
                    </a:cubicBezTo>
                    <a:cubicBezTo>
                      <a:pt x="511" y="774"/>
                      <a:pt x="524" y="785"/>
                      <a:pt x="524" y="798"/>
                    </a:cubicBezTo>
                    <a:cubicBezTo>
                      <a:pt x="526" y="801"/>
                      <a:pt x="537" y="807"/>
                      <a:pt x="544" y="812"/>
                    </a:cubicBezTo>
                    <a:cubicBezTo>
                      <a:pt x="565" y="824"/>
                      <a:pt x="590" y="839"/>
                      <a:pt x="590" y="864"/>
                    </a:cubicBezTo>
                    <a:cubicBezTo>
                      <a:pt x="590" y="900"/>
                      <a:pt x="572" y="918"/>
                      <a:pt x="536" y="918"/>
                    </a:cubicBezTo>
                    <a:cubicBezTo>
                      <a:pt x="525" y="918"/>
                      <a:pt x="515" y="925"/>
                      <a:pt x="502" y="934"/>
                    </a:cubicBezTo>
                    <a:cubicBezTo>
                      <a:pt x="491" y="942"/>
                      <a:pt x="477" y="952"/>
                      <a:pt x="459" y="957"/>
                    </a:cubicBezTo>
                    <a:cubicBezTo>
                      <a:pt x="448" y="961"/>
                      <a:pt x="436" y="964"/>
                      <a:pt x="427" y="966"/>
                    </a:cubicBezTo>
                    <a:cubicBezTo>
                      <a:pt x="414" y="969"/>
                      <a:pt x="396" y="973"/>
                      <a:pt x="396" y="978"/>
                    </a:cubicBezTo>
                    <a:cubicBezTo>
                      <a:pt x="396" y="1011"/>
                      <a:pt x="381" y="1032"/>
                      <a:pt x="358" y="1032"/>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6" name="Freeform 314"/>
              <p:cNvSpPr>
                <a:spLocks/>
              </p:cNvSpPr>
              <p:nvPr/>
            </p:nvSpPr>
            <p:spPr bwMode="auto">
              <a:xfrm>
                <a:off x="3872786" y="5481128"/>
                <a:ext cx="415501" cy="295406"/>
              </a:xfrm>
              <a:custGeom>
                <a:avLst/>
                <a:gdLst>
                  <a:gd name="T0" fmla="*/ 437 w 1207"/>
                  <a:gd name="T1" fmla="*/ 837 h 860"/>
                  <a:gd name="T2" fmla="*/ 407 w 1207"/>
                  <a:gd name="T3" fmla="*/ 781 h 860"/>
                  <a:gd name="T4" fmla="*/ 352 w 1207"/>
                  <a:gd name="T5" fmla="*/ 732 h 860"/>
                  <a:gd name="T6" fmla="*/ 12 w 1207"/>
                  <a:gd name="T7" fmla="*/ 577 h 860"/>
                  <a:gd name="T8" fmla="*/ 0 w 1207"/>
                  <a:gd name="T9" fmla="*/ 567 h 860"/>
                  <a:gd name="T10" fmla="*/ 32 w 1207"/>
                  <a:gd name="T11" fmla="*/ 460 h 860"/>
                  <a:gd name="T12" fmla="*/ 25 w 1207"/>
                  <a:gd name="T13" fmla="*/ 434 h 860"/>
                  <a:gd name="T14" fmla="*/ 1 w 1207"/>
                  <a:gd name="T15" fmla="*/ 393 h 860"/>
                  <a:gd name="T16" fmla="*/ 223 w 1207"/>
                  <a:gd name="T17" fmla="*/ 324 h 860"/>
                  <a:gd name="T18" fmla="*/ 308 w 1207"/>
                  <a:gd name="T19" fmla="*/ 231 h 860"/>
                  <a:gd name="T20" fmla="*/ 399 w 1207"/>
                  <a:gd name="T21" fmla="*/ 136 h 860"/>
                  <a:gd name="T22" fmla="*/ 461 w 1207"/>
                  <a:gd name="T23" fmla="*/ 186 h 860"/>
                  <a:gd name="T24" fmla="*/ 509 w 1207"/>
                  <a:gd name="T25" fmla="*/ 162 h 860"/>
                  <a:gd name="T26" fmla="*/ 544 w 1207"/>
                  <a:gd name="T27" fmla="*/ 85 h 860"/>
                  <a:gd name="T28" fmla="*/ 555 w 1207"/>
                  <a:gd name="T29" fmla="*/ 46 h 860"/>
                  <a:gd name="T30" fmla="*/ 579 w 1207"/>
                  <a:gd name="T31" fmla="*/ 0 h 860"/>
                  <a:gd name="T32" fmla="*/ 645 w 1207"/>
                  <a:gd name="T33" fmla="*/ 16 h 860"/>
                  <a:gd name="T34" fmla="*/ 743 w 1207"/>
                  <a:gd name="T35" fmla="*/ 118 h 860"/>
                  <a:gd name="T36" fmla="*/ 791 w 1207"/>
                  <a:gd name="T37" fmla="*/ 178 h 860"/>
                  <a:gd name="T38" fmla="*/ 927 w 1207"/>
                  <a:gd name="T39" fmla="*/ 116 h 860"/>
                  <a:gd name="T40" fmla="*/ 960 w 1207"/>
                  <a:gd name="T41" fmla="*/ 175 h 860"/>
                  <a:gd name="T42" fmla="*/ 1057 w 1207"/>
                  <a:gd name="T43" fmla="*/ 244 h 860"/>
                  <a:gd name="T44" fmla="*/ 1037 w 1207"/>
                  <a:gd name="T45" fmla="*/ 284 h 860"/>
                  <a:gd name="T46" fmla="*/ 1081 w 1207"/>
                  <a:gd name="T47" fmla="*/ 338 h 860"/>
                  <a:gd name="T48" fmla="*/ 1085 w 1207"/>
                  <a:gd name="T49" fmla="*/ 446 h 860"/>
                  <a:gd name="T50" fmla="*/ 1123 w 1207"/>
                  <a:gd name="T51" fmla="*/ 438 h 860"/>
                  <a:gd name="T52" fmla="*/ 1173 w 1207"/>
                  <a:gd name="T53" fmla="*/ 470 h 860"/>
                  <a:gd name="T54" fmla="*/ 1205 w 1207"/>
                  <a:gd name="T55" fmla="*/ 526 h 860"/>
                  <a:gd name="T56" fmla="*/ 1194 w 1207"/>
                  <a:gd name="T57" fmla="*/ 535 h 860"/>
                  <a:gd name="T58" fmla="*/ 1116 w 1207"/>
                  <a:gd name="T59" fmla="*/ 549 h 860"/>
                  <a:gd name="T60" fmla="*/ 995 w 1207"/>
                  <a:gd name="T61" fmla="*/ 560 h 860"/>
                  <a:gd name="T62" fmla="*/ 933 w 1207"/>
                  <a:gd name="T63" fmla="*/ 598 h 860"/>
                  <a:gd name="T64" fmla="*/ 867 w 1207"/>
                  <a:gd name="T65" fmla="*/ 572 h 860"/>
                  <a:gd name="T66" fmla="*/ 829 w 1207"/>
                  <a:gd name="T67" fmla="*/ 557 h 860"/>
                  <a:gd name="T68" fmla="*/ 812 w 1207"/>
                  <a:gd name="T69" fmla="*/ 576 h 860"/>
                  <a:gd name="T70" fmla="*/ 860 w 1207"/>
                  <a:gd name="T71" fmla="*/ 600 h 860"/>
                  <a:gd name="T72" fmla="*/ 921 w 1207"/>
                  <a:gd name="T73" fmla="*/ 672 h 860"/>
                  <a:gd name="T74" fmla="*/ 856 w 1207"/>
                  <a:gd name="T75" fmla="*/ 759 h 860"/>
                  <a:gd name="T76" fmla="*/ 782 w 1207"/>
                  <a:gd name="T77" fmla="*/ 749 h 860"/>
                  <a:gd name="T78" fmla="*/ 701 w 1207"/>
                  <a:gd name="T79" fmla="*/ 721 h 860"/>
                  <a:gd name="T80" fmla="*/ 592 w 1207"/>
                  <a:gd name="T81" fmla="*/ 708 h 860"/>
                  <a:gd name="T82" fmla="*/ 519 w 1207"/>
                  <a:gd name="T83" fmla="*/ 704 h 860"/>
                  <a:gd name="T84" fmla="*/ 466 w 1207"/>
                  <a:gd name="T85" fmla="*/ 715 h 860"/>
                  <a:gd name="T86" fmla="*/ 456 w 1207"/>
                  <a:gd name="T87" fmla="*/ 775 h 860"/>
                  <a:gd name="T88" fmla="*/ 457 w 1207"/>
                  <a:gd name="T89" fmla="*/ 86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7" h="860">
                    <a:moveTo>
                      <a:pt x="457" y="860"/>
                    </a:moveTo>
                    <a:cubicBezTo>
                      <a:pt x="444" y="860"/>
                      <a:pt x="440" y="847"/>
                      <a:pt x="437" y="837"/>
                    </a:cubicBezTo>
                    <a:cubicBezTo>
                      <a:pt x="435" y="827"/>
                      <a:pt x="431" y="814"/>
                      <a:pt x="421" y="800"/>
                    </a:cubicBezTo>
                    <a:cubicBezTo>
                      <a:pt x="415" y="792"/>
                      <a:pt x="411" y="786"/>
                      <a:pt x="407" y="781"/>
                    </a:cubicBezTo>
                    <a:cubicBezTo>
                      <a:pt x="396" y="764"/>
                      <a:pt x="391" y="757"/>
                      <a:pt x="379" y="751"/>
                    </a:cubicBezTo>
                    <a:cubicBezTo>
                      <a:pt x="374" y="749"/>
                      <a:pt x="367" y="744"/>
                      <a:pt x="352" y="732"/>
                    </a:cubicBezTo>
                    <a:cubicBezTo>
                      <a:pt x="293" y="690"/>
                      <a:pt x="137" y="576"/>
                      <a:pt x="25" y="576"/>
                    </a:cubicBezTo>
                    <a:cubicBezTo>
                      <a:pt x="20" y="576"/>
                      <a:pt x="16" y="576"/>
                      <a:pt x="12" y="577"/>
                    </a:cubicBezTo>
                    <a:cubicBezTo>
                      <a:pt x="0" y="580"/>
                      <a:pt x="0" y="580"/>
                      <a:pt x="0" y="580"/>
                    </a:cubicBezTo>
                    <a:cubicBezTo>
                      <a:pt x="0" y="567"/>
                      <a:pt x="0" y="567"/>
                      <a:pt x="0" y="567"/>
                    </a:cubicBezTo>
                    <a:cubicBezTo>
                      <a:pt x="0" y="567"/>
                      <a:pt x="1" y="536"/>
                      <a:pt x="1" y="508"/>
                    </a:cubicBezTo>
                    <a:cubicBezTo>
                      <a:pt x="1" y="475"/>
                      <a:pt x="21" y="466"/>
                      <a:pt x="32" y="460"/>
                    </a:cubicBezTo>
                    <a:cubicBezTo>
                      <a:pt x="39" y="457"/>
                      <a:pt x="41" y="455"/>
                      <a:pt x="41" y="454"/>
                    </a:cubicBezTo>
                    <a:cubicBezTo>
                      <a:pt x="41" y="445"/>
                      <a:pt x="36" y="441"/>
                      <a:pt x="25" y="434"/>
                    </a:cubicBezTo>
                    <a:cubicBezTo>
                      <a:pt x="15" y="428"/>
                      <a:pt x="1" y="419"/>
                      <a:pt x="1" y="400"/>
                    </a:cubicBezTo>
                    <a:cubicBezTo>
                      <a:pt x="1" y="393"/>
                      <a:pt x="1" y="393"/>
                      <a:pt x="1" y="393"/>
                    </a:cubicBezTo>
                    <a:cubicBezTo>
                      <a:pt x="8" y="391"/>
                      <a:pt x="8" y="391"/>
                      <a:pt x="8" y="391"/>
                    </a:cubicBezTo>
                    <a:cubicBezTo>
                      <a:pt x="14" y="388"/>
                      <a:pt x="163" y="338"/>
                      <a:pt x="223" y="324"/>
                    </a:cubicBezTo>
                    <a:cubicBezTo>
                      <a:pt x="287" y="309"/>
                      <a:pt x="297" y="298"/>
                      <a:pt x="297" y="278"/>
                    </a:cubicBezTo>
                    <a:cubicBezTo>
                      <a:pt x="297" y="261"/>
                      <a:pt x="303" y="246"/>
                      <a:pt x="308" y="231"/>
                    </a:cubicBezTo>
                    <a:cubicBezTo>
                      <a:pt x="313" y="218"/>
                      <a:pt x="317" y="206"/>
                      <a:pt x="317" y="194"/>
                    </a:cubicBezTo>
                    <a:cubicBezTo>
                      <a:pt x="317" y="159"/>
                      <a:pt x="359" y="136"/>
                      <a:pt x="399" y="136"/>
                    </a:cubicBezTo>
                    <a:cubicBezTo>
                      <a:pt x="423" y="136"/>
                      <a:pt x="435" y="155"/>
                      <a:pt x="444" y="169"/>
                    </a:cubicBezTo>
                    <a:cubicBezTo>
                      <a:pt x="451" y="179"/>
                      <a:pt x="456" y="186"/>
                      <a:pt x="461" y="186"/>
                    </a:cubicBezTo>
                    <a:cubicBezTo>
                      <a:pt x="465" y="186"/>
                      <a:pt x="467" y="184"/>
                      <a:pt x="472" y="179"/>
                    </a:cubicBezTo>
                    <a:cubicBezTo>
                      <a:pt x="479" y="172"/>
                      <a:pt x="488" y="162"/>
                      <a:pt x="509" y="162"/>
                    </a:cubicBezTo>
                    <a:cubicBezTo>
                      <a:pt x="517" y="162"/>
                      <a:pt x="531" y="162"/>
                      <a:pt x="531" y="126"/>
                    </a:cubicBezTo>
                    <a:cubicBezTo>
                      <a:pt x="531" y="109"/>
                      <a:pt x="538" y="97"/>
                      <a:pt x="544" y="85"/>
                    </a:cubicBezTo>
                    <a:cubicBezTo>
                      <a:pt x="550" y="75"/>
                      <a:pt x="555" y="65"/>
                      <a:pt x="555" y="54"/>
                    </a:cubicBezTo>
                    <a:cubicBezTo>
                      <a:pt x="555" y="51"/>
                      <a:pt x="555" y="48"/>
                      <a:pt x="555" y="46"/>
                    </a:cubicBezTo>
                    <a:cubicBezTo>
                      <a:pt x="555" y="27"/>
                      <a:pt x="555" y="14"/>
                      <a:pt x="563" y="6"/>
                    </a:cubicBezTo>
                    <a:cubicBezTo>
                      <a:pt x="567" y="2"/>
                      <a:pt x="572" y="0"/>
                      <a:pt x="579" y="0"/>
                    </a:cubicBezTo>
                    <a:cubicBezTo>
                      <a:pt x="587" y="0"/>
                      <a:pt x="594" y="3"/>
                      <a:pt x="602" y="6"/>
                    </a:cubicBezTo>
                    <a:cubicBezTo>
                      <a:pt x="612" y="11"/>
                      <a:pt x="624" y="16"/>
                      <a:pt x="645" y="16"/>
                    </a:cubicBezTo>
                    <a:cubicBezTo>
                      <a:pt x="679" y="16"/>
                      <a:pt x="703" y="55"/>
                      <a:pt x="724" y="89"/>
                    </a:cubicBezTo>
                    <a:cubicBezTo>
                      <a:pt x="731" y="100"/>
                      <a:pt x="737" y="110"/>
                      <a:pt x="743" y="118"/>
                    </a:cubicBezTo>
                    <a:cubicBezTo>
                      <a:pt x="752" y="131"/>
                      <a:pt x="758" y="142"/>
                      <a:pt x="763" y="152"/>
                    </a:cubicBezTo>
                    <a:cubicBezTo>
                      <a:pt x="774" y="172"/>
                      <a:pt x="778" y="178"/>
                      <a:pt x="791" y="178"/>
                    </a:cubicBezTo>
                    <a:cubicBezTo>
                      <a:pt x="811" y="178"/>
                      <a:pt x="880" y="143"/>
                      <a:pt x="918" y="121"/>
                    </a:cubicBezTo>
                    <a:cubicBezTo>
                      <a:pt x="927" y="116"/>
                      <a:pt x="927" y="116"/>
                      <a:pt x="927" y="116"/>
                    </a:cubicBezTo>
                    <a:cubicBezTo>
                      <a:pt x="932" y="125"/>
                      <a:pt x="932" y="125"/>
                      <a:pt x="932" y="125"/>
                    </a:cubicBezTo>
                    <a:cubicBezTo>
                      <a:pt x="932" y="126"/>
                      <a:pt x="948" y="155"/>
                      <a:pt x="960" y="175"/>
                    </a:cubicBezTo>
                    <a:cubicBezTo>
                      <a:pt x="969" y="191"/>
                      <a:pt x="981" y="202"/>
                      <a:pt x="1009" y="202"/>
                    </a:cubicBezTo>
                    <a:cubicBezTo>
                      <a:pt x="1052" y="202"/>
                      <a:pt x="1057" y="231"/>
                      <a:pt x="1057" y="244"/>
                    </a:cubicBezTo>
                    <a:cubicBezTo>
                      <a:pt x="1057" y="256"/>
                      <a:pt x="1050" y="264"/>
                      <a:pt x="1045" y="270"/>
                    </a:cubicBezTo>
                    <a:cubicBezTo>
                      <a:pt x="1040" y="276"/>
                      <a:pt x="1037" y="280"/>
                      <a:pt x="1037" y="284"/>
                    </a:cubicBezTo>
                    <a:cubicBezTo>
                      <a:pt x="1037" y="295"/>
                      <a:pt x="1047" y="300"/>
                      <a:pt x="1051" y="300"/>
                    </a:cubicBezTo>
                    <a:cubicBezTo>
                      <a:pt x="1066" y="300"/>
                      <a:pt x="1081" y="312"/>
                      <a:pt x="1081" y="338"/>
                    </a:cubicBezTo>
                    <a:cubicBezTo>
                      <a:pt x="1081" y="400"/>
                      <a:pt x="1081" y="400"/>
                      <a:pt x="1081" y="400"/>
                    </a:cubicBezTo>
                    <a:cubicBezTo>
                      <a:pt x="1081" y="418"/>
                      <a:pt x="1081" y="442"/>
                      <a:pt x="1085" y="446"/>
                    </a:cubicBezTo>
                    <a:cubicBezTo>
                      <a:pt x="1089" y="446"/>
                      <a:pt x="1092" y="445"/>
                      <a:pt x="1096" y="443"/>
                    </a:cubicBezTo>
                    <a:cubicBezTo>
                      <a:pt x="1101" y="441"/>
                      <a:pt x="1109" y="438"/>
                      <a:pt x="1123" y="438"/>
                    </a:cubicBezTo>
                    <a:cubicBezTo>
                      <a:pt x="1138" y="438"/>
                      <a:pt x="1147" y="448"/>
                      <a:pt x="1153" y="457"/>
                    </a:cubicBezTo>
                    <a:cubicBezTo>
                      <a:pt x="1160" y="465"/>
                      <a:pt x="1165" y="470"/>
                      <a:pt x="1173" y="470"/>
                    </a:cubicBezTo>
                    <a:cubicBezTo>
                      <a:pt x="1181" y="470"/>
                      <a:pt x="1188" y="473"/>
                      <a:pt x="1194" y="479"/>
                    </a:cubicBezTo>
                    <a:cubicBezTo>
                      <a:pt x="1207" y="494"/>
                      <a:pt x="1205" y="522"/>
                      <a:pt x="1205" y="526"/>
                    </a:cubicBezTo>
                    <a:cubicBezTo>
                      <a:pt x="1204" y="536"/>
                      <a:pt x="1204" y="536"/>
                      <a:pt x="1204" y="536"/>
                    </a:cubicBezTo>
                    <a:cubicBezTo>
                      <a:pt x="1194" y="535"/>
                      <a:pt x="1194" y="535"/>
                      <a:pt x="1194" y="535"/>
                    </a:cubicBezTo>
                    <a:cubicBezTo>
                      <a:pt x="1189" y="534"/>
                      <a:pt x="1183" y="534"/>
                      <a:pt x="1177" y="534"/>
                    </a:cubicBezTo>
                    <a:cubicBezTo>
                      <a:pt x="1143" y="534"/>
                      <a:pt x="1129" y="542"/>
                      <a:pt x="1116" y="549"/>
                    </a:cubicBezTo>
                    <a:cubicBezTo>
                      <a:pt x="1106" y="554"/>
                      <a:pt x="1095" y="560"/>
                      <a:pt x="1077" y="560"/>
                    </a:cubicBezTo>
                    <a:cubicBezTo>
                      <a:pt x="995" y="560"/>
                      <a:pt x="995" y="560"/>
                      <a:pt x="995" y="560"/>
                    </a:cubicBezTo>
                    <a:cubicBezTo>
                      <a:pt x="988" y="560"/>
                      <a:pt x="983" y="565"/>
                      <a:pt x="975" y="574"/>
                    </a:cubicBezTo>
                    <a:cubicBezTo>
                      <a:pt x="966" y="585"/>
                      <a:pt x="954" y="598"/>
                      <a:pt x="933" y="598"/>
                    </a:cubicBezTo>
                    <a:cubicBezTo>
                      <a:pt x="914" y="598"/>
                      <a:pt x="904" y="590"/>
                      <a:pt x="896" y="583"/>
                    </a:cubicBezTo>
                    <a:cubicBezTo>
                      <a:pt x="888" y="577"/>
                      <a:pt x="882" y="572"/>
                      <a:pt x="867" y="572"/>
                    </a:cubicBezTo>
                    <a:cubicBezTo>
                      <a:pt x="847" y="572"/>
                      <a:pt x="837" y="564"/>
                      <a:pt x="831" y="559"/>
                    </a:cubicBezTo>
                    <a:cubicBezTo>
                      <a:pt x="830" y="558"/>
                      <a:pt x="829" y="558"/>
                      <a:pt x="829" y="557"/>
                    </a:cubicBezTo>
                    <a:cubicBezTo>
                      <a:pt x="828" y="558"/>
                      <a:pt x="826" y="559"/>
                      <a:pt x="822" y="563"/>
                    </a:cubicBezTo>
                    <a:cubicBezTo>
                      <a:pt x="816" y="569"/>
                      <a:pt x="814" y="573"/>
                      <a:pt x="812" y="576"/>
                    </a:cubicBezTo>
                    <a:cubicBezTo>
                      <a:pt x="814" y="576"/>
                      <a:pt x="816" y="576"/>
                      <a:pt x="819" y="576"/>
                    </a:cubicBezTo>
                    <a:cubicBezTo>
                      <a:pt x="839" y="576"/>
                      <a:pt x="851" y="589"/>
                      <a:pt x="860" y="600"/>
                    </a:cubicBezTo>
                    <a:cubicBezTo>
                      <a:pt x="868" y="609"/>
                      <a:pt x="873" y="614"/>
                      <a:pt x="879" y="614"/>
                    </a:cubicBezTo>
                    <a:cubicBezTo>
                      <a:pt x="914" y="614"/>
                      <a:pt x="921" y="634"/>
                      <a:pt x="921" y="672"/>
                    </a:cubicBezTo>
                    <a:cubicBezTo>
                      <a:pt x="921" y="717"/>
                      <a:pt x="900" y="752"/>
                      <a:pt x="873" y="752"/>
                    </a:cubicBezTo>
                    <a:cubicBezTo>
                      <a:pt x="867" y="752"/>
                      <a:pt x="862" y="755"/>
                      <a:pt x="856" y="759"/>
                    </a:cubicBezTo>
                    <a:cubicBezTo>
                      <a:pt x="848" y="764"/>
                      <a:pt x="838" y="770"/>
                      <a:pt x="821" y="770"/>
                    </a:cubicBezTo>
                    <a:cubicBezTo>
                      <a:pt x="805" y="770"/>
                      <a:pt x="794" y="760"/>
                      <a:pt x="782" y="749"/>
                    </a:cubicBezTo>
                    <a:cubicBezTo>
                      <a:pt x="772" y="739"/>
                      <a:pt x="761" y="730"/>
                      <a:pt x="747" y="730"/>
                    </a:cubicBezTo>
                    <a:cubicBezTo>
                      <a:pt x="729" y="730"/>
                      <a:pt x="715" y="725"/>
                      <a:pt x="701" y="721"/>
                    </a:cubicBezTo>
                    <a:cubicBezTo>
                      <a:pt x="687" y="717"/>
                      <a:pt x="672" y="712"/>
                      <a:pt x="653" y="712"/>
                    </a:cubicBezTo>
                    <a:cubicBezTo>
                      <a:pt x="632" y="712"/>
                      <a:pt x="612" y="710"/>
                      <a:pt x="592" y="708"/>
                    </a:cubicBezTo>
                    <a:cubicBezTo>
                      <a:pt x="573" y="706"/>
                      <a:pt x="556" y="704"/>
                      <a:pt x="539" y="704"/>
                    </a:cubicBezTo>
                    <a:cubicBezTo>
                      <a:pt x="532" y="704"/>
                      <a:pt x="525" y="704"/>
                      <a:pt x="519" y="704"/>
                    </a:cubicBezTo>
                    <a:cubicBezTo>
                      <a:pt x="513" y="703"/>
                      <a:pt x="508" y="703"/>
                      <a:pt x="503" y="703"/>
                    </a:cubicBezTo>
                    <a:cubicBezTo>
                      <a:pt x="487" y="703"/>
                      <a:pt x="476" y="705"/>
                      <a:pt x="466" y="715"/>
                    </a:cubicBezTo>
                    <a:cubicBezTo>
                      <a:pt x="452" y="729"/>
                      <a:pt x="445" y="746"/>
                      <a:pt x="445" y="766"/>
                    </a:cubicBezTo>
                    <a:cubicBezTo>
                      <a:pt x="445" y="768"/>
                      <a:pt x="452" y="773"/>
                      <a:pt x="456" y="775"/>
                    </a:cubicBezTo>
                    <a:cubicBezTo>
                      <a:pt x="466" y="782"/>
                      <a:pt x="481" y="791"/>
                      <a:pt x="481" y="810"/>
                    </a:cubicBezTo>
                    <a:cubicBezTo>
                      <a:pt x="481" y="829"/>
                      <a:pt x="481" y="860"/>
                      <a:pt x="457" y="860"/>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7" name="Freeform 315"/>
              <p:cNvSpPr>
                <a:spLocks/>
              </p:cNvSpPr>
              <p:nvPr/>
            </p:nvSpPr>
            <p:spPr bwMode="auto">
              <a:xfrm>
                <a:off x="3588423" y="5181580"/>
                <a:ext cx="510749" cy="441729"/>
              </a:xfrm>
              <a:custGeom>
                <a:avLst/>
                <a:gdLst>
                  <a:gd name="T0" fmla="*/ 832 w 1488"/>
                  <a:gd name="T1" fmla="*/ 1272 h 1286"/>
                  <a:gd name="T2" fmla="*/ 734 w 1488"/>
                  <a:gd name="T3" fmla="*/ 1199 h 1286"/>
                  <a:gd name="T4" fmla="*/ 672 w 1488"/>
                  <a:gd name="T5" fmla="*/ 1180 h 1286"/>
                  <a:gd name="T6" fmla="*/ 621 w 1488"/>
                  <a:gd name="T7" fmla="*/ 1182 h 1286"/>
                  <a:gd name="T8" fmla="*/ 610 w 1488"/>
                  <a:gd name="T9" fmla="*/ 1128 h 1286"/>
                  <a:gd name="T10" fmla="*/ 582 w 1488"/>
                  <a:gd name="T11" fmla="*/ 1121 h 1286"/>
                  <a:gd name="T12" fmla="*/ 503 w 1488"/>
                  <a:gd name="T13" fmla="*/ 1092 h 1286"/>
                  <a:gd name="T14" fmla="*/ 429 w 1488"/>
                  <a:gd name="T15" fmla="*/ 1039 h 1286"/>
                  <a:gd name="T16" fmla="*/ 386 w 1488"/>
                  <a:gd name="T17" fmla="*/ 996 h 1286"/>
                  <a:gd name="T18" fmla="*/ 318 w 1488"/>
                  <a:gd name="T19" fmla="*/ 1004 h 1286"/>
                  <a:gd name="T20" fmla="*/ 208 w 1488"/>
                  <a:gd name="T21" fmla="*/ 984 h 1286"/>
                  <a:gd name="T22" fmla="*/ 207 w 1488"/>
                  <a:gd name="T23" fmla="*/ 949 h 1286"/>
                  <a:gd name="T24" fmla="*/ 93 w 1488"/>
                  <a:gd name="T25" fmla="*/ 913 h 1286"/>
                  <a:gd name="T26" fmla="*/ 58 w 1488"/>
                  <a:gd name="T27" fmla="*/ 768 h 1286"/>
                  <a:gd name="T28" fmla="*/ 100 w 1488"/>
                  <a:gd name="T29" fmla="*/ 718 h 1286"/>
                  <a:gd name="T30" fmla="*/ 113 w 1488"/>
                  <a:gd name="T31" fmla="*/ 707 h 1286"/>
                  <a:gd name="T32" fmla="*/ 206 w 1488"/>
                  <a:gd name="T33" fmla="*/ 712 h 1286"/>
                  <a:gd name="T34" fmla="*/ 302 w 1488"/>
                  <a:gd name="T35" fmla="*/ 725 h 1286"/>
                  <a:gd name="T36" fmla="*/ 359 w 1488"/>
                  <a:gd name="T37" fmla="*/ 753 h 1286"/>
                  <a:gd name="T38" fmla="*/ 415 w 1488"/>
                  <a:gd name="T39" fmla="*/ 763 h 1286"/>
                  <a:gd name="T40" fmla="*/ 464 w 1488"/>
                  <a:gd name="T41" fmla="*/ 766 h 1286"/>
                  <a:gd name="T42" fmla="*/ 515 w 1488"/>
                  <a:gd name="T43" fmla="*/ 757 h 1286"/>
                  <a:gd name="T44" fmla="*/ 637 w 1488"/>
                  <a:gd name="T45" fmla="*/ 725 h 1286"/>
                  <a:gd name="T46" fmla="*/ 736 w 1488"/>
                  <a:gd name="T47" fmla="*/ 708 h 1286"/>
                  <a:gd name="T48" fmla="*/ 712 w 1488"/>
                  <a:gd name="T49" fmla="*/ 644 h 1286"/>
                  <a:gd name="T50" fmla="*/ 724 w 1488"/>
                  <a:gd name="T51" fmla="*/ 582 h 1286"/>
                  <a:gd name="T52" fmla="*/ 762 w 1488"/>
                  <a:gd name="T53" fmla="*/ 496 h 1286"/>
                  <a:gd name="T54" fmla="*/ 820 w 1488"/>
                  <a:gd name="T55" fmla="*/ 425 h 1286"/>
                  <a:gd name="T56" fmla="*/ 868 w 1488"/>
                  <a:gd name="T57" fmla="*/ 364 h 1286"/>
                  <a:gd name="T58" fmla="*/ 960 w 1488"/>
                  <a:gd name="T59" fmla="*/ 306 h 1286"/>
                  <a:gd name="T60" fmla="*/ 1098 w 1488"/>
                  <a:gd name="T61" fmla="*/ 102 h 1286"/>
                  <a:gd name="T62" fmla="*/ 1152 w 1488"/>
                  <a:gd name="T63" fmla="*/ 28 h 1286"/>
                  <a:gd name="T64" fmla="*/ 1172 w 1488"/>
                  <a:gd name="T65" fmla="*/ 0 h 1286"/>
                  <a:gd name="T66" fmla="*/ 1198 w 1488"/>
                  <a:gd name="T67" fmla="*/ 12 h 1286"/>
                  <a:gd name="T68" fmla="*/ 1266 w 1488"/>
                  <a:gd name="T69" fmla="*/ 40 h 1286"/>
                  <a:gd name="T70" fmla="*/ 1342 w 1488"/>
                  <a:gd name="T71" fmla="*/ 114 h 1286"/>
                  <a:gd name="T72" fmla="*/ 1420 w 1488"/>
                  <a:gd name="T73" fmla="*/ 88 h 1286"/>
                  <a:gd name="T74" fmla="*/ 1478 w 1488"/>
                  <a:gd name="T75" fmla="*/ 144 h 1286"/>
                  <a:gd name="T76" fmla="*/ 1444 w 1488"/>
                  <a:gd name="T77" fmla="*/ 174 h 1286"/>
                  <a:gd name="T78" fmla="*/ 1460 w 1488"/>
                  <a:gd name="T79" fmla="*/ 232 h 1286"/>
                  <a:gd name="T80" fmla="*/ 1408 w 1488"/>
                  <a:gd name="T81" fmla="*/ 284 h 1286"/>
                  <a:gd name="T82" fmla="*/ 1428 w 1488"/>
                  <a:gd name="T83" fmla="*/ 342 h 1286"/>
                  <a:gd name="T84" fmla="*/ 1448 w 1488"/>
                  <a:gd name="T85" fmla="*/ 412 h 1286"/>
                  <a:gd name="T86" fmla="*/ 1411 w 1488"/>
                  <a:gd name="T87" fmla="*/ 477 h 1286"/>
                  <a:gd name="T88" fmla="*/ 1462 w 1488"/>
                  <a:gd name="T89" fmla="*/ 666 h 1286"/>
                  <a:gd name="T90" fmla="*/ 1426 w 1488"/>
                  <a:gd name="T91" fmla="*/ 738 h 1286"/>
                  <a:gd name="T92" fmla="*/ 1418 w 1488"/>
                  <a:gd name="T93" fmla="*/ 876 h 1286"/>
                  <a:gd name="T94" fmla="*/ 1410 w 1488"/>
                  <a:gd name="T95" fmla="*/ 892 h 1286"/>
                  <a:gd name="T96" fmla="*/ 1406 w 1488"/>
                  <a:gd name="T97" fmla="*/ 917 h 1286"/>
                  <a:gd name="T98" fmla="*/ 1393 w 1488"/>
                  <a:gd name="T99" fmla="*/ 967 h 1286"/>
                  <a:gd name="T100" fmla="*/ 1340 w 1488"/>
                  <a:gd name="T101" fmla="*/ 1054 h 1286"/>
                  <a:gd name="T102" fmla="*/ 1292 w 1488"/>
                  <a:gd name="T103" fmla="*/ 1078 h 1286"/>
                  <a:gd name="T104" fmla="*/ 1230 w 1488"/>
                  <a:gd name="T105" fmla="*/ 1028 h 1286"/>
                  <a:gd name="T106" fmla="*/ 1158 w 1488"/>
                  <a:gd name="T107" fmla="*/ 1110 h 1286"/>
                  <a:gd name="T108" fmla="*/ 1058 w 1488"/>
                  <a:gd name="T109" fmla="*/ 1216 h 1286"/>
                  <a:gd name="T110" fmla="*/ 832 w 1488"/>
                  <a:gd name="T111" fmla="*/ 1286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8" h="1286">
                    <a:moveTo>
                      <a:pt x="832" y="1286"/>
                    </a:moveTo>
                    <a:cubicBezTo>
                      <a:pt x="832" y="1272"/>
                      <a:pt x="832" y="1272"/>
                      <a:pt x="832" y="1272"/>
                    </a:cubicBezTo>
                    <a:cubicBezTo>
                      <a:pt x="832" y="1258"/>
                      <a:pt x="827" y="1244"/>
                      <a:pt x="790" y="1244"/>
                    </a:cubicBezTo>
                    <a:cubicBezTo>
                      <a:pt x="756" y="1244"/>
                      <a:pt x="744" y="1219"/>
                      <a:pt x="734" y="1199"/>
                    </a:cubicBezTo>
                    <a:cubicBezTo>
                      <a:pt x="725" y="1181"/>
                      <a:pt x="719" y="1170"/>
                      <a:pt x="704" y="1170"/>
                    </a:cubicBezTo>
                    <a:cubicBezTo>
                      <a:pt x="686" y="1170"/>
                      <a:pt x="679" y="1175"/>
                      <a:pt x="672" y="1180"/>
                    </a:cubicBezTo>
                    <a:cubicBezTo>
                      <a:pt x="665" y="1185"/>
                      <a:pt x="657" y="1190"/>
                      <a:pt x="642" y="1190"/>
                    </a:cubicBezTo>
                    <a:cubicBezTo>
                      <a:pt x="633" y="1190"/>
                      <a:pt x="626" y="1187"/>
                      <a:pt x="621" y="1182"/>
                    </a:cubicBezTo>
                    <a:cubicBezTo>
                      <a:pt x="609" y="1170"/>
                      <a:pt x="610" y="1149"/>
                      <a:pt x="610" y="1134"/>
                    </a:cubicBezTo>
                    <a:cubicBezTo>
                      <a:pt x="610" y="1132"/>
                      <a:pt x="610" y="1130"/>
                      <a:pt x="610" y="1128"/>
                    </a:cubicBezTo>
                    <a:cubicBezTo>
                      <a:pt x="610" y="1122"/>
                      <a:pt x="610" y="1119"/>
                      <a:pt x="598" y="1119"/>
                    </a:cubicBezTo>
                    <a:cubicBezTo>
                      <a:pt x="593" y="1119"/>
                      <a:pt x="588" y="1120"/>
                      <a:pt x="582" y="1121"/>
                    </a:cubicBezTo>
                    <a:cubicBezTo>
                      <a:pt x="575" y="1121"/>
                      <a:pt x="569" y="1122"/>
                      <a:pt x="562" y="1122"/>
                    </a:cubicBezTo>
                    <a:cubicBezTo>
                      <a:pt x="530" y="1122"/>
                      <a:pt x="514" y="1104"/>
                      <a:pt x="503" y="1092"/>
                    </a:cubicBezTo>
                    <a:cubicBezTo>
                      <a:pt x="495" y="1083"/>
                      <a:pt x="490" y="1078"/>
                      <a:pt x="484" y="1078"/>
                    </a:cubicBezTo>
                    <a:cubicBezTo>
                      <a:pt x="463" y="1078"/>
                      <a:pt x="447" y="1059"/>
                      <a:pt x="429" y="1039"/>
                    </a:cubicBezTo>
                    <a:cubicBezTo>
                      <a:pt x="420" y="1028"/>
                      <a:pt x="410" y="1016"/>
                      <a:pt x="400" y="1008"/>
                    </a:cubicBezTo>
                    <a:cubicBezTo>
                      <a:pt x="394" y="1003"/>
                      <a:pt x="390" y="1000"/>
                      <a:pt x="386" y="996"/>
                    </a:cubicBezTo>
                    <a:cubicBezTo>
                      <a:pt x="370" y="983"/>
                      <a:pt x="369" y="982"/>
                      <a:pt x="348" y="982"/>
                    </a:cubicBezTo>
                    <a:cubicBezTo>
                      <a:pt x="338" y="982"/>
                      <a:pt x="328" y="992"/>
                      <a:pt x="318" y="1004"/>
                    </a:cubicBezTo>
                    <a:cubicBezTo>
                      <a:pt x="305" y="1018"/>
                      <a:pt x="290" y="1034"/>
                      <a:pt x="268" y="1034"/>
                    </a:cubicBezTo>
                    <a:cubicBezTo>
                      <a:pt x="229" y="1034"/>
                      <a:pt x="208" y="1008"/>
                      <a:pt x="208" y="984"/>
                    </a:cubicBezTo>
                    <a:cubicBezTo>
                      <a:pt x="208" y="980"/>
                      <a:pt x="208" y="976"/>
                      <a:pt x="209" y="972"/>
                    </a:cubicBezTo>
                    <a:cubicBezTo>
                      <a:pt x="210" y="963"/>
                      <a:pt x="211" y="952"/>
                      <a:pt x="207" y="949"/>
                    </a:cubicBezTo>
                    <a:cubicBezTo>
                      <a:pt x="205" y="946"/>
                      <a:pt x="201" y="946"/>
                      <a:pt x="198" y="946"/>
                    </a:cubicBezTo>
                    <a:cubicBezTo>
                      <a:pt x="165" y="946"/>
                      <a:pt x="129" y="935"/>
                      <a:pt x="93" y="913"/>
                    </a:cubicBezTo>
                    <a:cubicBezTo>
                      <a:pt x="54" y="889"/>
                      <a:pt x="0" y="856"/>
                      <a:pt x="0" y="816"/>
                    </a:cubicBezTo>
                    <a:cubicBezTo>
                      <a:pt x="0" y="768"/>
                      <a:pt x="32" y="768"/>
                      <a:pt x="58" y="768"/>
                    </a:cubicBezTo>
                    <a:cubicBezTo>
                      <a:pt x="84" y="768"/>
                      <a:pt x="102" y="755"/>
                      <a:pt x="102" y="746"/>
                    </a:cubicBezTo>
                    <a:cubicBezTo>
                      <a:pt x="102" y="735"/>
                      <a:pt x="100" y="718"/>
                      <a:pt x="100" y="718"/>
                    </a:cubicBezTo>
                    <a:cubicBezTo>
                      <a:pt x="99" y="703"/>
                      <a:pt x="99" y="703"/>
                      <a:pt x="99" y="703"/>
                    </a:cubicBezTo>
                    <a:cubicBezTo>
                      <a:pt x="113" y="707"/>
                      <a:pt x="113" y="707"/>
                      <a:pt x="113" y="707"/>
                    </a:cubicBezTo>
                    <a:cubicBezTo>
                      <a:pt x="130" y="713"/>
                      <a:pt x="153" y="720"/>
                      <a:pt x="168" y="720"/>
                    </a:cubicBezTo>
                    <a:cubicBezTo>
                      <a:pt x="186" y="720"/>
                      <a:pt x="195" y="716"/>
                      <a:pt x="206" y="712"/>
                    </a:cubicBezTo>
                    <a:cubicBezTo>
                      <a:pt x="217" y="708"/>
                      <a:pt x="228" y="704"/>
                      <a:pt x="246" y="704"/>
                    </a:cubicBezTo>
                    <a:cubicBezTo>
                      <a:pt x="277" y="704"/>
                      <a:pt x="291" y="716"/>
                      <a:pt x="302" y="725"/>
                    </a:cubicBezTo>
                    <a:cubicBezTo>
                      <a:pt x="309" y="731"/>
                      <a:pt x="313" y="734"/>
                      <a:pt x="320" y="734"/>
                    </a:cubicBezTo>
                    <a:cubicBezTo>
                      <a:pt x="336" y="734"/>
                      <a:pt x="347" y="744"/>
                      <a:pt x="359" y="753"/>
                    </a:cubicBezTo>
                    <a:cubicBezTo>
                      <a:pt x="369" y="762"/>
                      <a:pt x="379" y="770"/>
                      <a:pt x="392" y="770"/>
                    </a:cubicBezTo>
                    <a:cubicBezTo>
                      <a:pt x="406" y="770"/>
                      <a:pt x="410" y="767"/>
                      <a:pt x="415" y="763"/>
                    </a:cubicBezTo>
                    <a:cubicBezTo>
                      <a:pt x="420" y="759"/>
                      <a:pt x="427" y="754"/>
                      <a:pt x="440" y="754"/>
                    </a:cubicBezTo>
                    <a:cubicBezTo>
                      <a:pt x="455" y="754"/>
                      <a:pt x="460" y="761"/>
                      <a:pt x="464" y="766"/>
                    </a:cubicBezTo>
                    <a:cubicBezTo>
                      <a:pt x="468" y="771"/>
                      <a:pt x="470" y="774"/>
                      <a:pt x="484" y="774"/>
                    </a:cubicBezTo>
                    <a:cubicBezTo>
                      <a:pt x="495" y="774"/>
                      <a:pt x="504" y="766"/>
                      <a:pt x="515" y="757"/>
                    </a:cubicBezTo>
                    <a:cubicBezTo>
                      <a:pt x="533" y="742"/>
                      <a:pt x="555" y="724"/>
                      <a:pt x="594" y="724"/>
                    </a:cubicBezTo>
                    <a:cubicBezTo>
                      <a:pt x="608" y="724"/>
                      <a:pt x="623" y="725"/>
                      <a:pt x="637" y="725"/>
                    </a:cubicBezTo>
                    <a:cubicBezTo>
                      <a:pt x="652" y="726"/>
                      <a:pt x="667" y="727"/>
                      <a:pt x="681" y="727"/>
                    </a:cubicBezTo>
                    <a:cubicBezTo>
                      <a:pt x="736" y="727"/>
                      <a:pt x="736" y="713"/>
                      <a:pt x="736" y="708"/>
                    </a:cubicBezTo>
                    <a:cubicBezTo>
                      <a:pt x="736" y="699"/>
                      <a:pt x="732" y="693"/>
                      <a:pt x="727" y="685"/>
                    </a:cubicBezTo>
                    <a:cubicBezTo>
                      <a:pt x="720" y="676"/>
                      <a:pt x="712" y="664"/>
                      <a:pt x="712" y="644"/>
                    </a:cubicBezTo>
                    <a:cubicBezTo>
                      <a:pt x="712" y="625"/>
                      <a:pt x="716" y="614"/>
                      <a:pt x="719" y="605"/>
                    </a:cubicBezTo>
                    <a:cubicBezTo>
                      <a:pt x="722" y="597"/>
                      <a:pt x="724" y="591"/>
                      <a:pt x="724" y="582"/>
                    </a:cubicBezTo>
                    <a:cubicBezTo>
                      <a:pt x="724" y="568"/>
                      <a:pt x="733" y="554"/>
                      <a:pt x="743" y="540"/>
                    </a:cubicBezTo>
                    <a:cubicBezTo>
                      <a:pt x="752" y="525"/>
                      <a:pt x="762" y="510"/>
                      <a:pt x="762" y="496"/>
                    </a:cubicBezTo>
                    <a:cubicBezTo>
                      <a:pt x="762" y="464"/>
                      <a:pt x="773" y="450"/>
                      <a:pt x="800" y="450"/>
                    </a:cubicBezTo>
                    <a:cubicBezTo>
                      <a:pt x="804" y="449"/>
                      <a:pt x="815" y="433"/>
                      <a:pt x="820" y="425"/>
                    </a:cubicBezTo>
                    <a:cubicBezTo>
                      <a:pt x="828" y="413"/>
                      <a:pt x="835" y="402"/>
                      <a:pt x="843" y="395"/>
                    </a:cubicBezTo>
                    <a:cubicBezTo>
                      <a:pt x="852" y="387"/>
                      <a:pt x="860" y="376"/>
                      <a:pt x="868" y="364"/>
                    </a:cubicBezTo>
                    <a:cubicBezTo>
                      <a:pt x="876" y="353"/>
                      <a:pt x="884" y="342"/>
                      <a:pt x="893" y="333"/>
                    </a:cubicBezTo>
                    <a:cubicBezTo>
                      <a:pt x="913" y="313"/>
                      <a:pt x="930" y="306"/>
                      <a:pt x="960" y="306"/>
                    </a:cubicBezTo>
                    <a:cubicBezTo>
                      <a:pt x="982" y="306"/>
                      <a:pt x="1015" y="270"/>
                      <a:pt x="1028" y="218"/>
                    </a:cubicBezTo>
                    <a:cubicBezTo>
                      <a:pt x="1038" y="177"/>
                      <a:pt x="1071" y="136"/>
                      <a:pt x="1098" y="102"/>
                    </a:cubicBezTo>
                    <a:cubicBezTo>
                      <a:pt x="1109" y="88"/>
                      <a:pt x="1120" y="74"/>
                      <a:pt x="1128" y="63"/>
                    </a:cubicBezTo>
                    <a:cubicBezTo>
                      <a:pt x="1136" y="50"/>
                      <a:pt x="1144" y="38"/>
                      <a:pt x="1152" y="28"/>
                    </a:cubicBezTo>
                    <a:cubicBezTo>
                      <a:pt x="1157" y="21"/>
                      <a:pt x="1162" y="15"/>
                      <a:pt x="1167" y="8"/>
                    </a:cubicBezTo>
                    <a:cubicBezTo>
                      <a:pt x="1172" y="0"/>
                      <a:pt x="1172" y="0"/>
                      <a:pt x="1172" y="0"/>
                    </a:cubicBezTo>
                    <a:cubicBezTo>
                      <a:pt x="1181" y="6"/>
                      <a:pt x="1181" y="6"/>
                      <a:pt x="1181" y="6"/>
                    </a:cubicBezTo>
                    <a:cubicBezTo>
                      <a:pt x="1183" y="8"/>
                      <a:pt x="1191" y="12"/>
                      <a:pt x="1198" y="12"/>
                    </a:cubicBezTo>
                    <a:cubicBezTo>
                      <a:pt x="1208" y="12"/>
                      <a:pt x="1217" y="18"/>
                      <a:pt x="1228" y="25"/>
                    </a:cubicBezTo>
                    <a:cubicBezTo>
                      <a:pt x="1240" y="32"/>
                      <a:pt x="1253" y="40"/>
                      <a:pt x="1266" y="40"/>
                    </a:cubicBezTo>
                    <a:cubicBezTo>
                      <a:pt x="1300" y="40"/>
                      <a:pt x="1326" y="65"/>
                      <a:pt x="1326" y="88"/>
                    </a:cubicBezTo>
                    <a:cubicBezTo>
                      <a:pt x="1326" y="112"/>
                      <a:pt x="1334" y="114"/>
                      <a:pt x="1342" y="114"/>
                    </a:cubicBezTo>
                    <a:cubicBezTo>
                      <a:pt x="1349" y="114"/>
                      <a:pt x="1358" y="109"/>
                      <a:pt x="1368" y="104"/>
                    </a:cubicBezTo>
                    <a:cubicBezTo>
                      <a:pt x="1382" y="97"/>
                      <a:pt x="1399" y="88"/>
                      <a:pt x="1420" y="88"/>
                    </a:cubicBezTo>
                    <a:cubicBezTo>
                      <a:pt x="1448" y="88"/>
                      <a:pt x="1478" y="104"/>
                      <a:pt x="1485" y="122"/>
                    </a:cubicBezTo>
                    <a:cubicBezTo>
                      <a:pt x="1488" y="130"/>
                      <a:pt x="1485" y="139"/>
                      <a:pt x="1478" y="144"/>
                    </a:cubicBezTo>
                    <a:cubicBezTo>
                      <a:pt x="1473" y="148"/>
                      <a:pt x="1467" y="151"/>
                      <a:pt x="1462" y="153"/>
                    </a:cubicBezTo>
                    <a:cubicBezTo>
                      <a:pt x="1449" y="159"/>
                      <a:pt x="1444" y="162"/>
                      <a:pt x="1444" y="174"/>
                    </a:cubicBezTo>
                    <a:cubicBezTo>
                      <a:pt x="1444" y="185"/>
                      <a:pt x="1447" y="192"/>
                      <a:pt x="1451" y="200"/>
                    </a:cubicBezTo>
                    <a:cubicBezTo>
                      <a:pt x="1455" y="208"/>
                      <a:pt x="1460" y="218"/>
                      <a:pt x="1460" y="232"/>
                    </a:cubicBezTo>
                    <a:cubicBezTo>
                      <a:pt x="1460" y="250"/>
                      <a:pt x="1443" y="260"/>
                      <a:pt x="1427" y="269"/>
                    </a:cubicBezTo>
                    <a:cubicBezTo>
                      <a:pt x="1420" y="273"/>
                      <a:pt x="1408" y="280"/>
                      <a:pt x="1408" y="284"/>
                    </a:cubicBezTo>
                    <a:cubicBezTo>
                      <a:pt x="1408" y="289"/>
                      <a:pt x="1410" y="292"/>
                      <a:pt x="1414" y="297"/>
                    </a:cubicBezTo>
                    <a:cubicBezTo>
                      <a:pt x="1420" y="305"/>
                      <a:pt x="1428" y="317"/>
                      <a:pt x="1428" y="342"/>
                    </a:cubicBezTo>
                    <a:cubicBezTo>
                      <a:pt x="1428" y="360"/>
                      <a:pt x="1433" y="370"/>
                      <a:pt x="1438" y="379"/>
                    </a:cubicBezTo>
                    <a:cubicBezTo>
                      <a:pt x="1443" y="388"/>
                      <a:pt x="1448" y="398"/>
                      <a:pt x="1448" y="412"/>
                    </a:cubicBezTo>
                    <a:cubicBezTo>
                      <a:pt x="1448" y="432"/>
                      <a:pt x="1436" y="446"/>
                      <a:pt x="1426" y="457"/>
                    </a:cubicBezTo>
                    <a:cubicBezTo>
                      <a:pt x="1420" y="464"/>
                      <a:pt x="1415" y="470"/>
                      <a:pt x="1411" y="477"/>
                    </a:cubicBezTo>
                    <a:cubicBezTo>
                      <a:pt x="1403" y="491"/>
                      <a:pt x="1411" y="501"/>
                      <a:pt x="1431" y="521"/>
                    </a:cubicBezTo>
                    <a:cubicBezTo>
                      <a:pt x="1460" y="550"/>
                      <a:pt x="1462" y="639"/>
                      <a:pt x="1462" y="666"/>
                    </a:cubicBezTo>
                    <a:cubicBezTo>
                      <a:pt x="1462" y="696"/>
                      <a:pt x="1452" y="707"/>
                      <a:pt x="1440" y="721"/>
                    </a:cubicBezTo>
                    <a:cubicBezTo>
                      <a:pt x="1436" y="726"/>
                      <a:pt x="1431" y="731"/>
                      <a:pt x="1426" y="738"/>
                    </a:cubicBezTo>
                    <a:cubicBezTo>
                      <a:pt x="1410" y="761"/>
                      <a:pt x="1392" y="790"/>
                      <a:pt x="1392" y="814"/>
                    </a:cubicBezTo>
                    <a:cubicBezTo>
                      <a:pt x="1392" y="833"/>
                      <a:pt x="1411" y="865"/>
                      <a:pt x="1418" y="876"/>
                    </a:cubicBezTo>
                    <a:cubicBezTo>
                      <a:pt x="1429" y="892"/>
                      <a:pt x="1429" y="892"/>
                      <a:pt x="1429" y="892"/>
                    </a:cubicBezTo>
                    <a:cubicBezTo>
                      <a:pt x="1410" y="892"/>
                      <a:pt x="1410" y="892"/>
                      <a:pt x="1410" y="892"/>
                    </a:cubicBezTo>
                    <a:cubicBezTo>
                      <a:pt x="1408" y="892"/>
                      <a:pt x="1408" y="892"/>
                      <a:pt x="1408" y="892"/>
                    </a:cubicBezTo>
                    <a:cubicBezTo>
                      <a:pt x="1406" y="895"/>
                      <a:pt x="1406" y="908"/>
                      <a:pt x="1406" y="917"/>
                    </a:cubicBezTo>
                    <a:cubicBezTo>
                      <a:pt x="1406" y="920"/>
                      <a:pt x="1406" y="923"/>
                      <a:pt x="1406" y="926"/>
                    </a:cubicBezTo>
                    <a:cubicBezTo>
                      <a:pt x="1406" y="943"/>
                      <a:pt x="1399" y="955"/>
                      <a:pt x="1393" y="967"/>
                    </a:cubicBezTo>
                    <a:cubicBezTo>
                      <a:pt x="1387" y="977"/>
                      <a:pt x="1382" y="987"/>
                      <a:pt x="1382" y="998"/>
                    </a:cubicBezTo>
                    <a:cubicBezTo>
                      <a:pt x="1382" y="1035"/>
                      <a:pt x="1368" y="1054"/>
                      <a:pt x="1340" y="1054"/>
                    </a:cubicBezTo>
                    <a:cubicBezTo>
                      <a:pt x="1328" y="1054"/>
                      <a:pt x="1323" y="1059"/>
                      <a:pt x="1318" y="1065"/>
                    </a:cubicBezTo>
                    <a:cubicBezTo>
                      <a:pt x="1312" y="1071"/>
                      <a:pt x="1305" y="1078"/>
                      <a:pt x="1292" y="1078"/>
                    </a:cubicBezTo>
                    <a:cubicBezTo>
                      <a:pt x="1276" y="1078"/>
                      <a:pt x="1267" y="1064"/>
                      <a:pt x="1259" y="1052"/>
                    </a:cubicBezTo>
                    <a:cubicBezTo>
                      <a:pt x="1249" y="1037"/>
                      <a:pt x="1242" y="1028"/>
                      <a:pt x="1230" y="1028"/>
                    </a:cubicBezTo>
                    <a:cubicBezTo>
                      <a:pt x="1201" y="1028"/>
                      <a:pt x="1168" y="1045"/>
                      <a:pt x="1168" y="1066"/>
                    </a:cubicBezTo>
                    <a:cubicBezTo>
                      <a:pt x="1168" y="1082"/>
                      <a:pt x="1163" y="1096"/>
                      <a:pt x="1158" y="1110"/>
                    </a:cubicBezTo>
                    <a:cubicBezTo>
                      <a:pt x="1153" y="1124"/>
                      <a:pt x="1148" y="1136"/>
                      <a:pt x="1148" y="1150"/>
                    </a:cubicBezTo>
                    <a:cubicBezTo>
                      <a:pt x="1148" y="1188"/>
                      <a:pt x="1119" y="1202"/>
                      <a:pt x="1058" y="1216"/>
                    </a:cubicBezTo>
                    <a:cubicBezTo>
                      <a:pt x="999" y="1229"/>
                      <a:pt x="847" y="1281"/>
                      <a:pt x="845" y="1281"/>
                    </a:cubicBezTo>
                    <a:cubicBezTo>
                      <a:pt x="832" y="1286"/>
                      <a:pt x="832" y="1286"/>
                      <a:pt x="832" y="1286"/>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8" name="Freeform 316"/>
              <p:cNvSpPr>
                <a:spLocks/>
              </p:cNvSpPr>
              <p:nvPr/>
            </p:nvSpPr>
            <p:spPr bwMode="auto">
              <a:xfrm>
                <a:off x="3349613" y="5416249"/>
                <a:ext cx="543878" cy="534216"/>
              </a:xfrm>
              <a:custGeom>
                <a:avLst/>
                <a:gdLst>
                  <a:gd name="T0" fmla="*/ 752 w 1587"/>
                  <a:gd name="T1" fmla="*/ 1551 h 1558"/>
                  <a:gd name="T2" fmla="*/ 663 w 1587"/>
                  <a:gd name="T3" fmla="*/ 1496 h 1558"/>
                  <a:gd name="T4" fmla="*/ 526 w 1587"/>
                  <a:gd name="T5" fmla="*/ 1416 h 1558"/>
                  <a:gd name="T6" fmla="*/ 409 w 1587"/>
                  <a:gd name="T7" fmla="*/ 1344 h 1558"/>
                  <a:gd name="T8" fmla="*/ 408 w 1587"/>
                  <a:gd name="T9" fmla="*/ 1327 h 1558"/>
                  <a:gd name="T10" fmla="*/ 337 w 1587"/>
                  <a:gd name="T11" fmla="*/ 1248 h 1558"/>
                  <a:gd name="T12" fmla="*/ 343 w 1587"/>
                  <a:gd name="T13" fmla="*/ 1206 h 1558"/>
                  <a:gd name="T14" fmla="*/ 341 w 1587"/>
                  <a:gd name="T15" fmla="*/ 1189 h 1558"/>
                  <a:gd name="T16" fmla="*/ 342 w 1587"/>
                  <a:gd name="T17" fmla="*/ 1161 h 1558"/>
                  <a:gd name="T18" fmla="*/ 345 w 1587"/>
                  <a:gd name="T19" fmla="*/ 1110 h 1558"/>
                  <a:gd name="T20" fmla="*/ 311 w 1587"/>
                  <a:gd name="T21" fmla="*/ 1040 h 1558"/>
                  <a:gd name="T22" fmla="*/ 261 w 1587"/>
                  <a:gd name="T23" fmla="*/ 948 h 1558"/>
                  <a:gd name="T24" fmla="*/ 208 w 1587"/>
                  <a:gd name="T25" fmla="*/ 842 h 1558"/>
                  <a:gd name="T26" fmla="*/ 165 w 1587"/>
                  <a:gd name="T27" fmla="*/ 710 h 1558"/>
                  <a:gd name="T28" fmla="*/ 137 w 1587"/>
                  <a:gd name="T29" fmla="*/ 590 h 1558"/>
                  <a:gd name="T30" fmla="*/ 83 w 1587"/>
                  <a:gd name="T31" fmla="*/ 484 h 1558"/>
                  <a:gd name="T32" fmla="*/ 0 w 1587"/>
                  <a:gd name="T33" fmla="*/ 484 h 1558"/>
                  <a:gd name="T34" fmla="*/ 5 w 1587"/>
                  <a:gd name="T35" fmla="*/ 470 h 1558"/>
                  <a:gd name="T36" fmla="*/ 57 w 1587"/>
                  <a:gd name="T37" fmla="*/ 340 h 1558"/>
                  <a:gd name="T38" fmla="*/ 185 w 1587"/>
                  <a:gd name="T39" fmla="*/ 382 h 1558"/>
                  <a:gd name="T40" fmla="*/ 290 w 1587"/>
                  <a:gd name="T41" fmla="*/ 196 h 1558"/>
                  <a:gd name="T42" fmla="*/ 299 w 1587"/>
                  <a:gd name="T43" fmla="*/ 147 h 1558"/>
                  <a:gd name="T44" fmla="*/ 307 w 1587"/>
                  <a:gd name="T45" fmla="*/ 108 h 1558"/>
                  <a:gd name="T46" fmla="*/ 327 w 1587"/>
                  <a:gd name="T47" fmla="*/ 72 h 1558"/>
                  <a:gd name="T48" fmla="*/ 459 w 1587"/>
                  <a:gd name="T49" fmla="*/ 44 h 1558"/>
                  <a:gd name="T50" fmla="*/ 623 w 1587"/>
                  <a:gd name="T51" fmla="*/ 22 h 1558"/>
                  <a:gd name="T52" fmla="*/ 723 w 1587"/>
                  <a:gd name="T53" fmla="*/ 0 h 1558"/>
                  <a:gd name="T54" fmla="*/ 808 w 1587"/>
                  <a:gd name="T55" fmla="*/ 25 h 1558"/>
                  <a:gd name="T56" fmla="*/ 815 w 1587"/>
                  <a:gd name="T57" fmla="*/ 34 h 1558"/>
                  <a:gd name="T58" fmla="*/ 753 w 1587"/>
                  <a:gd name="T59" fmla="*/ 106 h 1558"/>
                  <a:gd name="T60" fmla="*/ 798 w 1587"/>
                  <a:gd name="T61" fmla="*/ 213 h 1558"/>
                  <a:gd name="T62" fmla="*/ 917 w 1587"/>
                  <a:gd name="T63" fmla="*/ 253 h 1558"/>
                  <a:gd name="T64" fmla="*/ 923 w 1587"/>
                  <a:gd name="T65" fmla="*/ 302 h 1558"/>
                  <a:gd name="T66" fmla="*/ 998 w 1587"/>
                  <a:gd name="T67" fmla="*/ 308 h 1558"/>
                  <a:gd name="T68" fmla="*/ 1094 w 1587"/>
                  <a:gd name="T69" fmla="*/ 299 h 1558"/>
                  <a:gd name="T70" fmla="*/ 1140 w 1587"/>
                  <a:gd name="T71" fmla="*/ 344 h 1558"/>
                  <a:gd name="T72" fmla="*/ 1213 w 1587"/>
                  <a:gd name="T73" fmla="*/ 396 h 1558"/>
                  <a:gd name="T74" fmla="*/ 1275 w 1587"/>
                  <a:gd name="T75" fmla="*/ 419 h 1558"/>
                  <a:gd name="T76" fmla="*/ 1325 w 1587"/>
                  <a:gd name="T77" fmla="*/ 446 h 1558"/>
                  <a:gd name="T78" fmla="*/ 1330 w 1587"/>
                  <a:gd name="T79" fmla="*/ 486 h 1558"/>
                  <a:gd name="T80" fmla="*/ 1356 w 1587"/>
                  <a:gd name="T81" fmla="*/ 481 h 1558"/>
                  <a:gd name="T82" fmla="*/ 1447 w 1587"/>
                  <a:gd name="T83" fmla="*/ 508 h 1558"/>
                  <a:gd name="T84" fmla="*/ 1547 w 1587"/>
                  <a:gd name="T85" fmla="*/ 590 h 1558"/>
                  <a:gd name="T86" fmla="*/ 1587 w 1587"/>
                  <a:gd name="T87" fmla="*/ 644 h 1558"/>
                  <a:gd name="T88" fmla="*/ 1547 w 1587"/>
                  <a:gd name="T89" fmla="*/ 698 h 1558"/>
                  <a:gd name="T90" fmla="*/ 1546 w 1587"/>
                  <a:gd name="T91" fmla="*/ 766 h 1558"/>
                  <a:gd name="T92" fmla="*/ 1515 w 1587"/>
                  <a:gd name="T93" fmla="*/ 783 h 1558"/>
                  <a:gd name="T94" fmla="*/ 1429 w 1587"/>
                  <a:gd name="T95" fmla="*/ 806 h 1558"/>
                  <a:gd name="T96" fmla="*/ 1388 w 1587"/>
                  <a:gd name="T97" fmla="*/ 818 h 1558"/>
                  <a:gd name="T98" fmla="*/ 1284 w 1587"/>
                  <a:gd name="T99" fmla="*/ 847 h 1558"/>
                  <a:gd name="T100" fmla="*/ 1205 w 1587"/>
                  <a:gd name="T101" fmla="*/ 887 h 1558"/>
                  <a:gd name="T102" fmla="*/ 1135 w 1587"/>
                  <a:gd name="T103" fmla="*/ 936 h 1558"/>
                  <a:gd name="T104" fmla="*/ 1045 w 1587"/>
                  <a:gd name="T105" fmla="*/ 903 h 1558"/>
                  <a:gd name="T106" fmla="*/ 1041 w 1587"/>
                  <a:gd name="T107" fmla="*/ 899 h 1558"/>
                  <a:gd name="T108" fmla="*/ 1019 w 1587"/>
                  <a:gd name="T109" fmla="*/ 1021 h 1558"/>
                  <a:gd name="T110" fmla="*/ 1003 w 1587"/>
                  <a:gd name="T111" fmla="*/ 1137 h 1558"/>
                  <a:gd name="T112" fmla="*/ 987 w 1587"/>
                  <a:gd name="T113" fmla="*/ 1184 h 1558"/>
                  <a:gd name="T114" fmla="*/ 979 w 1587"/>
                  <a:gd name="T115" fmla="*/ 1240 h 1558"/>
                  <a:gd name="T116" fmla="*/ 994 w 1587"/>
                  <a:gd name="T117" fmla="*/ 1291 h 1558"/>
                  <a:gd name="T118" fmla="*/ 955 w 1587"/>
                  <a:gd name="T119" fmla="*/ 1342 h 1558"/>
                  <a:gd name="T120" fmla="*/ 907 w 1587"/>
                  <a:gd name="T121" fmla="*/ 1380 h 1558"/>
                  <a:gd name="T122" fmla="*/ 863 w 1587"/>
                  <a:gd name="T123" fmla="*/ 1477 h 1558"/>
                  <a:gd name="T124" fmla="*/ 791 w 1587"/>
                  <a:gd name="T125" fmla="*/ 155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558">
                    <a:moveTo>
                      <a:pt x="791" y="1558"/>
                    </a:moveTo>
                    <a:cubicBezTo>
                      <a:pt x="771" y="1558"/>
                      <a:pt x="760" y="1554"/>
                      <a:pt x="752" y="1551"/>
                    </a:cubicBezTo>
                    <a:cubicBezTo>
                      <a:pt x="745" y="1548"/>
                      <a:pt x="740" y="1546"/>
                      <a:pt x="731" y="1546"/>
                    </a:cubicBezTo>
                    <a:cubicBezTo>
                      <a:pt x="702" y="1546"/>
                      <a:pt x="663" y="1529"/>
                      <a:pt x="663" y="1496"/>
                    </a:cubicBezTo>
                    <a:cubicBezTo>
                      <a:pt x="663" y="1475"/>
                      <a:pt x="604" y="1402"/>
                      <a:pt x="559" y="1402"/>
                    </a:cubicBezTo>
                    <a:cubicBezTo>
                      <a:pt x="536" y="1402"/>
                      <a:pt x="531" y="1409"/>
                      <a:pt x="526" y="1416"/>
                    </a:cubicBezTo>
                    <a:cubicBezTo>
                      <a:pt x="521" y="1424"/>
                      <a:pt x="513" y="1434"/>
                      <a:pt x="493" y="1434"/>
                    </a:cubicBezTo>
                    <a:cubicBezTo>
                      <a:pt x="452" y="1434"/>
                      <a:pt x="409" y="1372"/>
                      <a:pt x="409" y="1344"/>
                    </a:cubicBezTo>
                    <a:cubicBezTo>
                      <a:pt x="409" y="1340"/>
                      <a:pt x="409" y="1340"/>
                      <a:pt x="409" y="1340"/>
                    </a:cubicBezTo>
                    <a:cubicBezTo>
                      <a:pt x="409" y="1335"/>
                      <a:pt x="409" y="1329"/>
                      <a:pt x="408" y="1327"/>
                    </a:cubicBezTo>
                    <a:cubicBezTo>
                      <a:pt x="407" y="1327"/>
                      <a:pt x="403" y="1326"/>
                      <a:pt x="391" y="1326"/>
                    </a:cubicBezTo>
                    <a:cubicBezTo>
                      <a:pt x="353" y="1326"/>
                      <a:pt x="337" y="1275"/>
                      <a:pt x="337" y="1248"/>
                    </a:cubicBezTo>
                    <a:cubicBezTo>
                      <a:pt x="337" y="1239"/>
                      <a:pt x="339" y="1229"/>
                      <a:pt x="341" y="1221"/>
                    </a:cubicBezTo>
                    <a:cubicBezTo>
                      <a:pt x="342" y="1215"/>
                      <a:pt x="343" y="1208"/>
                      <a:pt x="343" y="1206"/>
                    </a:cubicBezTo>
                    <a:cubicBezTo>
                      <a:pt x="343" y="1207"/>
                      <a:pt x="344" y="1208"/>
                      <a:pt x="345" y="1208"/>
                    </a:cubicBezTo>
                    <a:cubicBezTo>
                      <a:pt x="341" y="1189"/>
                      <a:pt x="341" y="1189"/>
                      <a:pt x="341" y="1189"/>
                    </a:cubicBezTo>
                    <a:cubicBezTo>
                      <a:pt x="342" y="1188"/>
                      <a:pt x="351" y="1184"/>
                      <a:pt x="351" y="1174"/>
                    </a:cubicBezTo>
                    <a:cubicBezTo>
                      <a:pt x="351" y="1170"/>
                      <a:pt x="348" y="1167"/>
                      <a:pt x="342" y="1161"/>
                    </a:cubicBezTo>
                    <a:cubicBezTo>
                      <a:pt x="336" y="1155"/>
                      <a:pt x="327" y="1147"/>
                      <a:pt x="327" y="1134"/>
                    </a:cubicBezTo>
                    <a:cubicBezTo>
                      <a:pt x="327" y="1120"/>
                      <a:pt x="337" y="1114"/>
                      <a:pt x="345" y="1110"/>
                    </a:cubicBezTo>
                    <a:cubicBezTo>
                      <a:pt x="354" y="1104"/>
                      <a:pt x="359" y="1101"/>
                      <a:pt x="359" y="1090"/>
                    </a:cubicBezTo>
                    <a:cubicBezTo>
                      <a:pt x="359" y="1076"/>
                      <a:pt x="331" y="1055"/>
                      <a:pt x="311" y="1040"/>
                    </a:cubicBezTo>
                    <a:cubicBezTo>
                      <a:pt x="307" y="1037"/>
                      <a:pt x="304" y="1034"/>
                      <a:pt x="301" y="1032"/>
                    </a:cubicBezTo>
                    <a:cubicBezTo>
                      <a:pt x="273" y="1011"/>
                      <a:pt x="261" y="974"/>
                      <a:pt x="261" y="948"/>
                    </a:cubicBezTo>
                    <a:cubicBezTo>
                      <a:pt x="261" y="921"/>
                      <a:pt x="259" y="916"/>
                      <a:pt x="247" y="916"/>
                    </a:cubicBezTo>
                    <a:cubicBezTo>
                      <a:pt x="236" y="916"/>
                      <a:pt x="222" y="907"/>
                      <a:pt x="208" y="842"/>
                    </a:cubicBezTo>
                    <a:cubicBezTo>
                      <a:pt x="200" y="807"/>
                      <a:pt x="195" y="767"/>
                      <a:pt x="195" y="752"/>
                    </a:cubicBezTo>
                    <a:cubicBezTo>
                      <a:pt x="195" y="729"/>
                      <a:pt x="179" y="710"/>
                      <a:pt x="165" y="710"/>
                    </a:cubicBezTo>
                    <a:cubicBezTo>
                      <a:pt x="134" y="710"/>
                      <a:pt x="119" y="690"/>
                      <a:pt x="119" y="648"/>
                    </a:cubicBezTo>
                    <a:cubicBezTo>
                      <a:pt x="119" y="621"/>
                      <a:pt x="129" y="604"/>
                      <a:pt x="137" y="590"/>
                    </a:cubicBezTo>
                    <a:cubicBezTo>
                      <a:pt x="142" y="580"/>
                      <a:pt x="147" y="572"/>
                      <a:pt x="147" y="562"/>
                    </a:cubicBezTo>
                    <a:cubicBezTo>
                      <a:pt x="147" y="539"/>
                      <a:pt x="119" y="484"/>
                      <a:pt x="83" y="484"/>
                    </a:cubicBezTo>
                    <a:cubicBezTo>
                      <a:pt x="14" y="484"/>
                      <a:pt x="14" y="484"/>
                      <a:pt x="14" y="484"/>
                    </a:cubicBezTo>
                    <a:cubicBezTo>
                      <a:pt x="0" y="484"/>
                      <a:pt x="0" y="484"/>
                      <a:pt x="0" y="484"/>
                    </a:cubicBezTo>
                    <a:cubicBezTo>
                      <a:pt x="5" y="471"/>
                      <a:pt x="5" y="471"/>
                      <a:pt x="5" y="471"/>
                    </a:cubicBezTo>
                    <a:cubicBezTo>
                      <a:pt x="5" y="470"/>
                      <a:pt x="5" y="470"/>
                      <a:pt x="5" y="470"/>
                    </a:cubicBezTo>
                    <a:cubicBezTo>
                      <a:pt x="12" y="449"/>
                      <a:pt x="19" y="429"/>
                      <a:pt x="19" y="412"/>
                    </a:cubicBezTo>
                    <a:cubicBezTo>
                      <a:pt x="19" y="390"/>
                      <a:pt x="19" y="340"/>
                      <a:pt x="57" y="340"/>
                    </a:cubicBezTo>
                    <a:cubicBezTo>
                      <a:pt x="93" y="340"/>
                      <a:pt x="117" y="353"/>
                      <a:pt x="139" y="365"/>
                    </a:cubicBezTo>
                    <a:cubicBezTo>
                      <a:pt x="155" y="374"/>
                      <a:pt x="170" y="382"/>
                      <a:pt x="185" y="382"/>
                    </a:cubicBezTo>
                    <a:cubicBezTo>
                      <a:pt x="227" y="382"/>
                      <a:pt x="305" y="294"/>
                      <a:pt x="305" y="248"/>
                    </a:cubicBezTo>
                    <a:cubicBezTo>
                      <a:pt x="305" y="220"/>
                      <a:pt x="297" y="207"/>
                      <a:pt x="290" y="196"/>
                    </a:cubicBezTo>
                    <a:cubicBezTo>
                      <a:pt x="286" y="188"/>
                      <a:pt x="281" y="181"/>
                      <a:pt x="281" y="170"/>
                    </a:cubicBezTo>
                    <a:cubicBezTo>
                      <a:pt x="281" y="155"/>
                      <a:pt x="292" y="150"/>
                      <a:pt x="299" y="147"/>
                    </a:cubicBezTo>
                    <a:cubicBezTo>
                      <a:pt x="306" y="143"/>
                      <a:pt x="309" y="142"/>
                      <a:pt x="309" y="132"/>
                    </a:cubicBezTo>
                    <a:cubicBezTo>
                      <a:pt x="309" y="123"/>
                      <a:pt x="308" y="115"/>
                      <a:pt x="307" y="108"/>
                    </a:cubicBezTo>
                    <a:cubicBezTo>
                      <a:pt x="305" y="96"/>
                      <a:pt x="304" y="86"/>
                      <a:pt x="310" y="79"/>
                    </a:cubicBezTo>
                    <a:cubicBezTo>
                      <a:pt x="314" y="74"/>
                      <a:pt x="320" y="72"/>
                      <a:pt x="327" y="72"/>
                    </a:cubicBezTo>
                    <a:cubicBezTo>
                      <a:pt x="334" y="72"/>
                      <a:pt x="349" y="67"/>
                      <a:pt x="366" y="63"/>
                    </a:cubicBezTo>
                    <a:cubicBezTo>
                      <a:pt x="394" y="54"/>
                      <a:pt x="430" y="44"/>
                      <a:pt x="459" y="44"/>
                    </a:cubicBezTo>
                    <a:cubicBezTo>
                      <a:pt x="481" y="44"/>
                      <a:pt x="507" y="39"/>
                      <a:pt x="536" y="34"/>
                    </a:cubicBezTo>
                    <a:cubicBezTo>
                      <a:pt x="566" y="28"/>
                      <a:pt x="597" y="22"/>
                      <a:pt x="623" y="22"/>
                    </a:cubicBezTo>
                    <a:cubicBezTo>
                      <a:pt x="668" y="22"/>
                      <a:pt x="679" y="15"/>
                      <a:pt x="689" y="9"/>
                    </a:cubicBezTo>
                    <a:cubicBezTo>
                      <a:pt x="697" y="5"/>
                      <a:pt x="705" y="0"/>
                      <a:pt x="723" y="0"/>
                    </a:cubicBezTo>
                    <a:cubicBezTo>
                      <a:pt x="735" y="0"/>
                      <a:pt x="756" y="7"/>
                      <a:pt x="782" y="16"/>
                    </a:cubicBezTo>
                    <a:cubicBezTo>
                      <a:pt x="791" y="19"/>
                      <a:pt x="800" y="23"/>
                      <a:pt x="808" y="25"/>
                    </a:cubicBezTo>
                    <a:cubicBezTo>
                      <a:pt x="815" y="28"/>
                      <a:pt x="815" y="28"/>
                      <a:pt x="815" y="28"/>
                    </a:cubicBezTo>
                    <a:cubicBezTo>
                      <a:pt x="815" y="34"/>
                      <a:pt x="815" y="34"/>
                      <a:pt x="815" y="34"/>
                    </a:cubicBezTo>
                    <a:cubicBezTo>
                      <a:pt x="815" y="35"/>
                      <a:pt x="817" y="52"/>
                      <a:pt x="817" y="64"/>
                    </a:cubicBezTo>
                    <a:cubicBezTo>
                      <a:pt x="817" y="87"/>
                      <a:pt x="788" y="106"/>
                      <a:pt x="753" y="106"/>
                    </a:cubicBezTo>
                    <a:cubicBezTo>
                      <a:pt x="722" y="106"/>
                      <a:pt x="715" y="109"/>
                      <a:pt x="715" y="134"/>
                    </a:cubicBezTo>
                    <a:cubicBezTo>
                      <a:pt x="715" y="163"/>
                      <a:pt x="767" y="194"/>
                      <a:pt x="798" y="213"/>
                    </a:cubicBezTo>
                    <a:cubicBezTo>
                      <a:pt x="831" y="233"/>
                      <a:pt x="864" y="244"/>
                      <a:pt x="893" y="244"/>
                    </a:cubicBezTo>
                    <a:cubicBezTo>
                      <a:pt x="903" y="244"/>
                      <a:pt x="912" y="247"/>
                      <a:pt x="917" y="253"/>
                    </a:cubicBezTo>
                    <a:cubicBezTo>
                      <a:pt x="926" y="263"/>
                      <a:pt x="925" y="279"/>
                      <a:pt x="924" y="292"/>
                    </a:cubicBezTo>
                    <a:cubicBezTo>
                      <a:pt x="923" y="295"/>
                      <a:pt x="923" y="299"/>
                      <a:pt x="923" y="302"/>
                    </a:cubicBezTo>
                    <a:cubicBezTo>
                      <a:pt x="923" y="314"/>
                      <a:pt x="934" y="332"/>
                      <a:pt x="963" y="332"/>
                    </a:cubicBezTo>
                    <a:cubicBezTo>
                      <a:pt x="976" y="332"/>
                      <a:pt x="987" y="320"/>
                      <a:pt x="998" y="308"/>
                    </a:cubicBezTo>
                    <a:cubicBezTo>
                      <a:pt x="1011" y="294"/>
                      <a:pt x="1024" y="280"/>
                      <a:pt x="1043" y="280"/>
                    </a:cubicBezTo>
                    <a:cubicBezTo>
                      <a:pt x="1070" y="280"/>
                      <a:pt x="1075" y="284"/>
                      <a:pt x="1094" y="299"/>
                    </a:cubicBezTo>
                    <a:cubicBezTo>
                      <a:pt x="1097" y="302"/>
                      <a:pt x="1102" y="306"/>
                      <a:pt x="1107" y="310"/>
                    </a:cubicBezTo>
                    <a:cubicBezTo>
                      <a:pt x="1119" y="320"/>
                      <a:pt x="1130" y="332"/>
                      <a:pt x="1140" y="344"/>
                    </a:cubicBezTo>
                    <a:cubicBezTo>
                      <a:pt x="1154" y="360"/>
                      <a:pt x="1167" y="376"/>
                      <a:pt x="1179" y="376"/>
                    </a:cubicBezTo>
                    <a:cubicBezTo>
                      <a:pt x="1194" y="376"/>
                      <a:pt x="1204" y="386"/>
                      <a:pt x="1213" y="396"/>
                    </a:cubicBezTo>
                    <a:cubicBezTo>
                      <a:pt x="1224" y="409"/>
                      <a:pt x="1234" y="420"/>
                      <a:pt x="1257" y="420"/>
                    </a:cubicBezTo>
                    <a:cubicBezTo>
                      <a:pt x="1263" y="420"/>
                      <a:pt x="1269" y="419"/>
                      <a:pt x="1275" y="419"/>
                    </a:cubicBezTo>
                    <a:cubicBezTo>
                      <a:pt x="1281" y="418"/>
                      <a:pt x="1287" y="417"/>
                      <a:pt x="1293" y="417"/>
                    </a:cubicBezTo>
                    <a:cubicBezTo>
                      <a:pt x="1319" y="417"/>
                      <a:pt x="1325" y="433"/>
                      <a:pt x="1325" y="446"/>
                    </a:cubicBezTo>
                    <a:cubicBezTo>
                      <a:pt x="1325" y="448"/>
                      <a:pt x="1325" y="450"/>
                      <a:pt x="1325" y="453"/>
                    </a:cubicBezTo>
                    <a:cubicBezTo>
                      <a:pt x="1325" y="464"/>
                      <a:pt x="1324" y="480"/>
                      <a:pt x="1330" y="486"/>
                    </a:cubicBezTo>
                    <a:cubicBezTo>
                      <a:pt x="1331" y="487"/>
                      <a:pt x="1333" y="488"/>
                      <a:pt x="1337" y="488"/>
                    </a:cubicBezTo>
                    <a:cubicBezTo>
                      <a:pt x="1346" y="488"/>
                      <a:pt x="1350" y="485"/>
                      <a:pt x="1356" y="481"/>
                    </a:cubicBezTo>
                    <a:cubicBezTo>
                      <a:pt x="1364" y="475"/>
                      <a:pt x="1375" y="468"/>
                      <a:pt x="1399" y="468"/>
                    </a:cubicBezTo>
                    <a:cubicBezTo>
                      <a:pt x="1427" y="468"/>
                      <a:pt x="1438" y="490"/>
                      <a:pt x="1447" y="508"/>
                    </a:cubicBezTo>
                    <a:cubicBezTo>
                      <a:pt x="1457" y="529"/>
                      <a:pt x="1464" y="542"/>
                      <a:pt x="1485" y="542"/>
                    </a:cubicBezTo>
                    <a:cubicBezTo>
                      <a:pt x="1536" y="542"/>
                      <a:pt x="1547" y="568"/>
                      <a:pt x="1547" y="590"/>
                    </a:cubicBezTo>
                    <a:cubicBezTo>
                      <a:pt x="1547" y="597"/>
                      <a:pt x="1551" y="601"/>
                      <a:pt x="1562" y="607"/>
                    </a:cubicBezTo>
                    <a:cubicBezTo>
                      <a:pt x="1572" y="614"/>
                      <a:pt x="1587" y="623"/>
                      <a:pt x="1587" y="644"/>
                    </a:cubicBezTo>
                    <a:cubicBezTo>
                      <a:pt x="1587" y="658"/>
                      <a:pt x="1576" y="664"/>
                      <a:pt x="1567" y="668"/>
                    </a:cubicBezTo>
                    <a:cubicBezTo>
                      <a:pt x="1556" y="673"/>
                      <a:pt x="1547" y="678"/>
                      <a:pt x="1547" y="698"/>
                    </a:cubicBezTo>
                    <a:cubicBezTo>
                      <a:pt x="1547" y="726"/>
                      <a:pt x="1546" y="758"/>
                      <a:pt x="1546" y="758"/>
                    </a:cubicBezTo>
                    <a:cubicBezTo>
                      <a:pt x="1546" y="766"/>
                      <a:pt x="1546" y="766"/>
                      <a:pt x="1546" y="766"/>
                    </a:cubicBezTo>
                    <a:cubicBezTo>
                      <a:pt x="1538" y="767"/>
                      <a:pt x="1538" y="767"/>
                      <a:pt x="1538" y="767"/>
                    </a:cubicBezTo>
                    <a:cubicBezTo>
                      <a:pt x="1527" y="770"/>
                      <a:pt x="1522" y="776"/>
                      <a:pt x="1515" y="783"/>
                    </a:cubicBezTo>
                    <a:cubicBezTo>
                      <a:pt x="1506" y="792"/>
                      <a:pt x="1495" y="804"/>
                      <a:pt x="1473" y="804"/>
                    </a:cubicBezTo>
                    <a:cubicBezTo>
                      <a:pt x="1452" y="804"/>
                      <a:pt x="1439" y="805"/>
                      <a:pt x="1429" y="806"/>
                    </a:cubicBezTo>
                    <a:cubicBezTo>
                      <a:pt x="1421" y="807"/>
                      <a:pt x="1414" y="808"/>
                      <a:pt x="1405" y="808"/>
                    </a:cubicBezTo>
                    <a:cubicBezTo>
                      <a:pt x="1400" y="808"/>
                      <a:pt x="1394" y="813"/>
                      <a:pt x="1388" y="818"/>
                    </a:cubicBezTo>
                    <a:cubicBezTo>
                      <a:pt x="1376" y="827"/>
                      <a:pt x="1361" y="840"/>
                      <a:pt x="1337" y="840"/>
                    </a:cubicBezTo>
                    <a:cubicBezTo>
                      <a:pt x="1318" y="840"/>
                      <a:pt x="1300" y="844"/>
                      <a:pt x="1284" y="847"/>
                    </a:cubicBezTo>
                    <a:cubicBezTo>
                      <a:pt x="1270" y="849"/>
                      <a:pt x="1257" y="852"/>
                      <a:pt x="1245" y="852"/>
                    </a:cubicBezTo>
                    <a:cubicBezTo>
                      <a:pt x="1230" y="852"/>
                      <a:pt x="1218" y="870"/>
                      <a:pt x="1205" y="887"/>
                    </a:cubicBezTo>
                    <a:cubicBezTo>
                      <a:pt x="1192" y="906"/>
                      <a:pt x="1177" y="926"/>
                      <a:pt x="1157" y="926"/>
                    </a:cubicBezTo>
                    <a:cubicBezTo>
                      <a:pt x="1145" y="926"/>
                      <a:pt x="1141" y="930"/>
                      <a:pt x="1135" y="936"/>
                    </a:cubicBezTo>
                    <a:cubicBezTo>
                      <a:pt x="1128" y="943"/>
                      <a:pt x="1118" y="952"/>
                      <a:pt x="1097" y="952"/>
                    </a:cubicBezTo>
                    <a:cubicBezTo>
                      <a:pt x="1071" y="952"/>
                      <a:pt x="1056" y="924"/>
                      <a:pt x="1045" y="903"/>
                    </a:cubicBezTo>
                    <a:cubicBezTo>
                      <a:pt x="1044" y="900"/>
                      <a:pt x="1042" y="896"/>
                      <a:pt x="1040" y="893"/>
                    </a:cubicBezTo>
                    <a:cubicBezTo>
                      <a:pt x="1040" y="895"/>
                      <a:pt x="1041" y="897"/>
                      <a:pt x="1041" y="899"/>
                    </a:cubicBezTo>
                    <a:cubicBezTo>
                      <a:pt x="1044" y="911"/>
                      <a:pt x="1047" y="925"/>
                      <a:pt x="1047" y="940"/>
                    </a:cubicBezTo>
                    <a:cubicBezTo>
                      <a:pt x="1047" y="976"/>
                      <a:pt x="1033" y="999"/>
                      <a:pt x="1019" y="1021"/>
                    </a:cubicBezTo>
                    <a:cubicBezTo>
                      <a:pt x="1006" y="1042"/>
                      <a:pt x="993" y="1063"/>
                      <a:pt x="993" y="1098"/>
                    </a:cubicBezTo>
                    <a:cubicBezTo>
                      <a:pt x="993" y="1121"/>
                      <a:pt x="998" y="1130"/>
                      <a:pt x="1003" y="1137"/>
                    </a:cubicBezTo>
                    <a:cubicBezTo>
                      <a:pt x="1007" y="1144"/>
                      <a:pt x="1011" y="1150"/>
                      <a:pt x="1011" y="1160"/>
                    </a:cubicBezTo>
                    <a:cubicBezTo>
                      <a:pt x="1011" y="1174"/>
                      <a:pt x="998" y="1179"/>
                      <a:pt x="987" y="1184"/>
                    </a:cubicBezTo>
                    <a:cubicBezTo>
                      <a:pt x="970" y="1192"/>
                      <a:pt x="959" y="1198"/>
                      <a:pt x="959" y="1216"/>
                    </a:cubicBezTo>
                    <a:cubicBezTo>
                      <a:pt x="959" y="1227"/>
                      <a:pt x="962" y="1240"/>
                      <a:pt x="979" y="1240"/>
                    </a:cubicBezTo>
                    <a:cubicBezTo>
                      <a:pt x="992" y="1240"/>
                      <a:pt x="998" y="1247"/>
                      <a:pt x="1000" y="1251"/>
                    </a:cubicBezTo>
                    <a:cubicBezTo>
                      <a:pt x="1006" y="1261"/>
                      <a:pt x="1004" y="1274"/>
                      <a:pt x="994" y="1291"/>
                    </a:cubicBezTo>
                    <a:cubicBezTo>
                      <a:pt x="990" y="1297"/>
                      <a:pt x="988" y="1304"/>
                      <a:pt x="987" y="1310"/>
                    </a:cubicBezTo>
                    <a:cubicBezTo>
                      <a:pt x="983" y="1324"/>
                      <a:pt x="978" y="1342"/>
                      <a:pt x="955" y="1342"/>
                    </a:cubicBezTo>
                    <a:cubicBezTo>
                      <a:pt x="931" y="1342"/>
                      <a:pt x="931" y="1348"/>
                      <a:pt x="931" y="1352"/>
                    </a:cubicBezTo>
                    <a:cubicBezTo>
                      <a:pt x="931" y="1363"/>
                      <a:pt x="921" y="1371"/>
                      <a:pt x="907" y="1380"/>
                    </a:cubicBezTo>
                    <a:cubicBezTo>
                      <a:pt x="891" y="1392"/>
                      <a:pt x="871" y="1407"/>
                      <a:pt x="871" y="1428"/>
                    </a:cubicBezTo>
                    <a:cubicBezTo>
                      <a:pt x="871" y="1455"/>
                      <a:pt x="866" y="1467"/>
                      <a:pt x="863" y="1477"/>
                    </a:cubicBezTo>
                    <a:cubicBezTo>
                      <a:pt x="860" y="1483"/>
                      <a:pt x="859" y="1488"/>
                      <a:pt x="859" y="1494"/>
                    </a:cubicBezTo>
                    <a:cubicBezTo>
                      <a:pt x="859" y="1520"/>
                      <a:pt x="830" y="1558"/>
                      <a:pt x="791" y="1558"/>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19" name="Freeform 317"/>
              <p:cNvSpPr>
                <a:spLocks/>
              </p:cNvSpPr>
              <p:nvPr/>
            </p:nvSpPr>
            <p:spPr bwMode="auto">
              <a:xfrm>
                <a:off x="2970003" y="5574996"/>
                <a:ext cx="509368" cy="501086"/>
              </a:xfrm>
              <a:custGeom>
                <a:avLst/>
                <a:gdLst>
                  <a:gd name="T0" fmla="*/ 432 w 1482"/>
                  <a:gd name="T1" fmla="*/ 1374 h 1458"/>
                  <a:gd name="T2" fmla="*/ 319 w 1482"/>
                  <a:gd name="T3" fmla="*/ 1247 h 1458"/>
                  <a:gd name="T4" fmla="*/ 264 w 1482"/>
                  <a:gd name="T5" fmla="*/ 1225 h 1458"/>
                  <a:gd name="T6" fmla="*/ 184 w 1482"/>
                  <a:gd name="T7" fmla="*/ 1256 h 1458"/>
                  <a:gd name="T8" fmla="*/ 99 w 1482"/>
                  <a:gd name="T9" fmla="*/ 1331 h 1458"/>
                  <a:gd name="T10" fmla="*/ 0 w 1482"/>
                  <a:gd name="T11" fmla="*/ 1286 h 1458"/>
                  <a:gd name="T12" fmla="*/ 16 w 1482"/>
                  <a:gd name="T13" fmla="*/ 1224 h 1458"/>
                  <a:gd name="T14" fmla="*/ 77 w 1482"/>
                  <a:gd name="T15" fmla="*/ 1128 h 1458"/>
                  <a:gd name="T16" fmla="*/ 152 w 1482"/>
                  <a:gd name="T17" fmla="*/ 1089 h 1458"/>
                  <a:gd name="T18" fmla="*/ 260 w 1482"/>
                  <a:gd name="T19" fmla="*/ 1089 h 1458"/>
                  <a:gd name="T20" fmla="*/ 298 w 1482"/>
                  <a:gd name="T21" fmla="*/ 1065 h 1458"/>
                  <a:gd name="T22" fmla="*/ 400 w 1482"/>
                  <a:gd name="T23" fmla="*/ 989 h 1458"/>
                  <a:gd name="T24" fmla="*/ 424 w 1482"/>
                  <a:gd name="T25" fmla="*/ 970 h 1458"/>
                  <a:gd name="T26" fmla="*/ 511 w 1482"/>
                  <a:gd name="T27" fmla="*/ 893 h 1458"/>
                  <a:gd name="T28" fmla="*/ 602 w 1482"/>
                  <a:gd name="T29" fmla="*/ 770 h 1458"/>
                  <a:gd name="T30" fmla="*/ 690 w 1482"/>
                  <a:gd name="T31" fmla="*/ 578 h 1458"/>
                  <a:gd name="T32" fmla="*/ 699 w 1482"/>
                  <a:gd name="T33" fmla="*/ 578 h 1458"/>
                  <a:gd name="T34" fmla="*/ 764 w 1482"/>
                  <a:gd name="T35" fmla="*/ 607 h 1458"/>
                  <a:gd name="T36" fmla="*/ 760 w 1482"/>
                  <a:gd name="T37" fmla="*/ 574 h 1458"/>
                  <a:gd name="T38" fmla="*/ 822 w 1482"/>
                  <a:gd name="T39" fmla="*/ 518 h 1458"/>
                  <a:gd name="T40" fmla="*/ 910 w 1482"/>
                  <a:gd name="T41" fmla="*/ 444 h 1458"/>
                  <a:gd name="T42" fmla="*/ 1010 w 1482"/>
                  <a:gd name="T43" fmla="*/ 324 h 1458"/>
                  <a:gd name="T44" fmla="*/ 1094 w 1482"/>
                  <a:gd name="T45" fmla="*/ 224 h 1458"/>
                  <a:gd name="T46" fmla="*/ 1110 w 1482"/>
                  <a:gd name="T47" fmla="*/ 152 h 1458"/>
                  <a:gd name="T48" fmla="*/ 1092 w 1482"/>
                  <a:gd name="T49" fmla="*/ 74 h 1458"/>
                  <a:gd name="T50" fmla="*/ 1110 w 1482"/>
                  <a:gd name="T51" fmla="*/ 0 h 1458"/>
                  <a:gd name="T52" fmla="*/ 1186 w 1482"/>
                  <a:gd name="T53" fmla="*/ 0 h 1458"/>
                  <a:gd name="T54" fmla="*/ 1257 w 1482"/>
                  <a:gd name="T55" fmla="*/ 136 h 1458"/>
                  <a:gd name="T56" fmla="*/ 1268 w 1482"/>
                  <a:gd name="T57" fmla="*/ 226 h 1458"/>
                  <a:gd name="T58" fmla="*/ 1351 w 1482"/>
                  <a:gd name="T59" fmla="*/ 432 h 1458"/>
                  <a:gd name="T60" fmla="*/ 1416 w 1482"/>
                  <a:gd name="T61" fmla="*/ 552 h 1458"/>
                  <a:gd name="T62" fmla="*/ 1482 w 1482"/>
                  <a:gd name="T63" fmla="*/ 626 h 1458"/>
                  <a:gd name="T64" fmla="*/ 1450 w 1482"/>
                  <a:gd name="T65" fmla="*/ 670 h 1458"/>
                  <a:gd name="T66" fmla="*/ 1474 w 1482"/>
                  <a:gd name="T67" fmla="*/ 710 h 1458"/>
                  <a:gd name="T68" fmla="*/ 1450 w 1482"/>
                  <a:gd name="T69" fmla="*/ 744 h 1458"/>
                  <a:gd name="T70" fmla="*/ 1442 w 1482"/>
                  <a:gd name="T71" fmla="*/ 746 h 1458"/>
                  <a:gd name="T72" fmla="*/ 1427 w 1482"/>
                  <a:gd name="T73" fmla="*/ 755 h 1458"/>
                  <a:gd name="T74" fmla="*/ 1417 w 1482"/>
                  <a:gd name="T75" fmla="*/ 814 h 1458"/>
                  <a:gd name="T76" fmla="*/ 1449 w 1482"/>
                  <a:gd name="T77" fmla="*/ 855 h 1458"/>
                  <a:gd name="T78" fmla="*/ 1426 w 1482"/>
                  <a:gd name="T79" fmla="*/ 916 h 1458"/>
                  <a:gd name="T80" fmla="*/ 1376 w 1482"/>
                  <a:gd name="T81" fmla="*/ 880 h 1458"/>
                  <a:gd name="T82" fmla="*/ 1292 w 1482"/>
                  <a:gd name="T83" fmla="*/ 862 h 1458"/>
                  <a:gd name="T84" fmla="*/ 1154 w 1482"/>
                  <a:gd name="T85" fmla="*/ 930 h 1458"/>
                  <a:gd name="T86" fmla="*/ 1036 w 1482"/>
                  <a:gd name="T87" fmla="*/ 934 h 1458"/>
                  <a:gd name="T88" fmla="*/ 958 w 1482"/>
                  <a:gd name="T89" fmla="*/ 910 h 1458"/>
                  <a:gd name="T90" fmla="*/ 920 w 1482"/>
                  <a:gd name="T91" fmla="*/ 958 h 1458"/>
                  <a:gd name="T92" fmla="*/ 860 w 1482"/>
                  <a:gd name="T93" fmla="*/ 1070 h 1458"/>
                  <a:gd name="T94" fmla="*/ 832 w 1482"/>
                  <a:gd name="T95" fmla="*/ 1062 h 1458"/>
                  <a:gd name="T96" fmla="*/ 772 w 1482"/>
                  <a:gd name="T97" fmla="*/ 1102 h 1458"/>
                  <a:gd name="T98" fmla="*/ 686 w 1482"/>
                  <a:gd name="T99" fmla="*/ 1184 h 1458"/>
                  <a:gd name="T100" fmla="*/ 654 w 1482"/>
                  <a:gd name="T101" fmla="*/ 1141 h 1458"/>
                  <a:gd name="T102" fmla="*/ 646 w 1482"/>
                  <a:gd name="T103" fmla="*/ 1118 h 1458"/>
                  <a:gd name="T104" fmla="*/ 645 w 1482"/>
                  <a:gd name="T105" fmla="*/ 1135 h 1458"/>
                  <a:gd name="T106" fmla="*/ 616 w 1482"/>
                  <a:gd name="T107" fmla="*/ 1216 h 1458"/>
                  <a:gd name="T108" fmla="*/ 610 w 1482"/>
                  <a:gd name="T109" fmla="*/ 1255 h 1458"/>
                  <a:gd name="T110" fmla="*/ 621 w 1482"/>
                  <a:gd name="T111" fmla="*/ 1344 h 1458"/>
                  <a:gd name="T112" fmla="*/ 568 w 1482"/>
                  <a:gd name="T113" fmla="*/ 1390 h 1458"/>
                  <a:gd name="T114" fmla="*/ 496 w 1482"/>
                  <a:gd name="T115" fmla="*/ 1458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2" h="1458">
                    <a:moveTo>
                      <a:pt x="496" y="1458"/>
                    </a:moveTo>
                    <a:cubicBezTo>
                      <a:pt x="472" y="1458"/>
                      <a:pt x="432" y="1419"/>
                      <a:pt x="432" y="1374"/>
                    </a:cubicBezTo>
                    <a:cubicBezTo>
                      <a:pt x="432" y="1338"/>
                      <a:pt x="388" y="1262"/>
                      <a:pt x="354" y="1262"/>
                    </a:cubicBezTo>
                    <a:cubicBezTo>
                      <a:pt x="334" y="1262"/>
                      <a:pt x="326" y="1255"/>
                      <a:pt x="319" y="1247"/>
                    </a:cubicBezTo>
                    <a:cubicBezTo>
                      <a:pt x="315" y="1243"/>
                      <a:pt x="314" y="1242"/>
                      <a:pt x="308" y="1242"/>
                    </a:cubicBezTo>
                    <a:cubicBezTo>
                      <a:pt x="295" y="1242"/>
                      <a:pt x="280" y="1234"/>
                      <a:pt x="264" y="1225"/>
                    </a:cubicBezTo>
                    <a:cubicBezTo>
                      <a:pt x="248" y="1217"/>
                      <a:pt x="230" y="1208"/>
                      <a:pt x="218" y="1208"/>
                    </a:cubicBezTo>
                    <a:cubicBezTo>
                      <a:pt x="195" y="1208"/>
                      <a:pt x="184" y="1224"/>
                      <a:pt x="184" y="1256"/>
                    </a:cubicBezTo>
                    <a:cubicBezTo>
                      <a:pt x="184" y="1304"/>
                      <a:pt x="156" y="1326"/>
                      <a:pt x="130" y="1326"/>
                    </a:cubicBezTo>
                    <a:cubicBezTo>
                      <a:pt x="120" y="1326"/>
                      <a:pt x="110" y="1329"/>
                      <a:pt x="99" y="1331"/>
                    </a:cubicBezTo>
                    <a:cubicBezTo>
                      <a:pt x="87" y="1335"/>
                      <a:pt x="75" y="1338"/>
                      <a:pt x="60" y="1338"/>
                    </a:cubicBezTo>
                    <a:cubicBezTo>
                      <a:pt x="26" y="1338"/>
                      <a:pt x="0" y="1316"/>
                      <a:pt x="0" y="1286"/>
                    </a:cubicBezTo>
                    <a:cubicBezTo>
                      <a:pt x="0" y="1271"/>
                      <a:pt x="4" y="1262"/>
                      <a:pt x="8" y="1254"/>
                    </a:cubicBezTo>
                    <a:cubicBezTo>
                      <a:pt x="12" y="1246"/>
                      <a:pt x="16" y="1239"/>
                      <a:pt x="16" y="1224"/>
                    </a:cubicBezTo>
                    <a:cubicBezTo>
                      <a:pt x="16" y="1188"/>
                      <a:pt x="16" y="1188"/>
                      <a:pt x="16" y="1188"/>
                    </a:cubicBezTo>
                    <a:cubicBezTo>
                      <a:pt x="16" y="1155"/>
                      <a:pt x="46" y="1142"/>
                      <a:pt x="77" y="1128"/>
                    </a:cubicBezTo>
                    <a:cubicBezTo>
                      <a:pt x="86" y="1124"/>
                      <a:pt x="96" y="1120"/>
                      <a:pt x="105" y="1115"/>
                    </a:cubicBezTo>
                    <a:cubicBezTo>
                      <a:pt x="121" y="1107"/>
                      <a:pt x="138" y="1097"/>
                      <a:pt x="152" y="1089"/>
                    </a:cubicBezTo>
                    <a:cubicBezTo>
                      <a:pt x="181" y="1071"/>
                      <a:pt x="197" y="1062"/>
                      <a:pt x="208" y="1062"/>
                    </a:cubicBezTo>
                    <a:cubicBezTo>
                      <a:pt x="239" y="1062"/>
                      <a:pt x="252" y="1078"/>
                      <a:pt x="260" y="1089"/>
                    </a:cubicBezTo>
                    <a:cubicBezTo>
                      <a:pt x="265" y="1096"/>
                      <a:pt x="267" y="1098"/>
                      <a:pt x="270" y="1098"/>
                    </a:cubicBezTo>
                    <a:cubicBezTo>
                      <a:pt x="282" y="1098"/>
                      <a:pt x="289" y="1085"/>
                      <a:pt x="298" y="1065"/>
                    </a:cubicBezTo>
                    <a:cubicBezTo>
                      <a:pt x="307" y="1046"/>
                      <a:pt x="316" y="1024"/>
                      <a:pt x="338" y="1024"/>
                    </a:cubicBezTo>
                    <a:cubicBezTo>
                      <a:pt x="359" y="1024"/>
                      <a:pt x="382" y="1004"/>
                      <a:pt x="400" y="989"/>
                    </a:cubicBezTo>
                    <a:cubicBezTo>
                      <a:pt x="406" y="983"/>
                      <a:pt x="412" y="978"/>
                      <a:pt x="418" y="974"/>
                    </a:cubicBezTo>
                    <a:cubicBezTo>
                      <a:pt x="424" y="970"/>
                      <a:pt x="424" y="970"/>
                      <a:pt x="424" y="970"/>
                    </a:cubicBezTo>
                    <a:cubicBezTo>
                      <a:pt x="447" y="953"/>
                      <a:pt x="481" y="928"/>
                      <a:pt x="502" y="903"/>
                    </a:cubicBezTo>
                    <a:cubicBezTo>
                      <a:pt x="505" y="900"/>
                      <a:pt x="508" y="897"/>
                      <a:pt x="511" y="893"/>
                    </a:cubicBezTo>
                    <a:cubicBezTo>
                      <a:pt x="531" y="871"/>
                      <a:pt x="544" y="856"/>
                      <a:pt x="544" y="830"/>
                    </a:cubicBezTo>
                    <a:cubicBezTo>
                      <a:pt x="544" y="789"/>
                      <a:pt x="573" y="770"/>
                      <a:pt x="602" y="770"/>
                    </a:cubicBezTo>
                    <a:cubicBezTo>
                      <a:pt x="629" y="770"/>
                      <a:pt x="644" y="739"/>
                      <a:pt x="644" y="682"/>
                    </a:cubicBezTo>
                    <a:cubicBezTo>
                      <a:pt x="644" y="613"/>
                      <a:pt x="659" y="578"/>
                      <a:pt x="690" y="578"/>
                    </a:cubicBezTo>
                    <a:cubicBezTo>
                      <a:pt x="695" y="578"/>
                      <a:pt x="695" y="578"/>
                      <a:pt x="695" y="578"/>
                    </a:cubicBezTo>
                    <a:cubicBezTo>
                      <a:pt x="699" y="578"/>
                      <a:pt x="699" y="578"/>
                      <a:pt x="699" y="578"/>
                    </a:cubicBezTo>
                    <a:cubicBezTo>
                      <a:pt x="722" y="578"/>
                      <a:pt x="737" y="579"/>
                      <a:pt x="753" y="595"/>
                    </a:cubicBezTo>
                    <a:cubicBezTo>
                      <a:pt x="757" y="599"/>
                      <a:pt x="761" y="603"/>
                      <a:pt x="764" y="607"/>
                    </a:cubicBezTo>
                    <a:cubicBezTo>
                      <a:pt x="769" y="614"/>
                      <a:pt x="773" y="618"/>
                      <a:pt x="778" y="620"/>
                    </a:cubicBezTo>
                    <a:cubicBezTo>
                      <a:pt x="770" y="609"/>
                      <a:pt x="760" y="593"/>
                      <a:pt x="760" y="574"/>
                    </a:cubicBezTo>
                    <a:cubicBezTo>
                      <a:pt x="760" y="539"/>
                      <a:pt x="774" y="524"/>
                      <a:pt x="804" y="524"/>
                    </a:cubicBezTo>
                    <a:cubicBezTo>
                      <a:pt x="810" y="524"/>
                      <a:pt x="815" y="521"/>
                      <a:pt x="822" y="518"/>
                    </a:cubicBezTo>
                    <a:cubicBezTo>
                      <a:pt x="832" y="513"/>
                      <a:pt x="844" y="506"/>
                      <a:pt x="866" y="506"/>
                    </a:cubicBezTo>
                    <a:cubicBezTo>
                      <a:pt x="894" y="506"/>
                      <a:pt x="910" y="483"/>
                      <a:pt x="910" y="444"/>
                    </a:cubicBezTo>
                    <a:cubicBezTo>
                      <a:pt x="910" y="416"/>
                      <a:pt x="940" y="391"/>
                      <a:pt x="970" y="367"/>
                    </a:cubicBezTo>
                    <a:cubicBezTo>
                      <a:pt x="988" y="352"/>
                      <a:pt x="1010" y="334"/>
                      <a:pt x="1010" y="324"/>
                    </a:cubicBezTo>
                    <a:cubicBezTo>
                      <a:pt x="1010" y="295"/>
                      <a:pt x="1036" y="277"/>
                      <a:pt x="1059" y="262"/>
                    </a:cubicBezTo>
                    <a:cubicBezTo>
                      <a:pt x="1077" y="250"/>
                      <a:pt x="1094" y="238"/>
                      <a:pt x="1094" y="224"/>
                    </a:cubicBezTo>
                    <a:cubicBezTo>
                      <a:pt x="1094" y="200"/>
                      <a:pt x="1100" y="187"/>
                      <a:pt x="1104" y="176"/>
                    </a:cubicBezTo>
                    <a:cubicBezTo>
                      <a:pt x="1107" y="168"/>
                      <a:pt x="1110" y="162"/>
                      <a:pt x="1110" y="152"/>
                    </a:cubicBezTo>
                    <a:cubicBezTo>
                      <a:pt x="1110" y="142"/>
                      <a:pt x="1107" y="135"/>
                      <a:pt x="1103" y="126"/>
                    </a:cubicBezTo>
                    <a:cubicBezTo>
                      <a:pt x="1098" y="113"/>
                      <a:pt x="1092" y="98"/>
                      <a:pt x="1092" y="74"/>
                    </a:cubicBezTo>
                    <a:cubicBezTo>
                      <a:pt x="1092" y="52"/>
                      <a:pt x="1100" y="28"/>
                      <a:pt x="1108" y="7"/>
                    </a:cubicBezTo>
                    <a:cubicBezTo>
                      <a:pt x="1110" y="0"/>
                      <a:pt x="1110" y="0"/>
                      <a:pt x="1110" y="0"/>
                    </a:cubicBezTo>
                    <a:cubicBezTo>
                      <a:pt x="1117" y="0"/>
                      <a:pt x="1117" y="0"/>
                      <a:pt x="1117" y="0"/>
                    </a:cubicBezTo>
                    <a:cubicBezTo>
                      <a:pt x="1186" y="0"/>
                      <a:pt x="1186" y="0"/>
                      <a:pt x="1186" y="0"/>
                    </a:cubicBezTo>
                    <a:cubicBezTo>
                      <a:pt x="1235" y="0"/>
                      <a:pt x="1270" y="65"/>
                      <a:pt x="1270" y="98"/>
                    </a:cubicBezTo>
                    <a:cubicBezTo>
                      <a:pt x="1270" y="113"/>
                      <a:pt x="1263" y="125"/>
                      <a:pt x="1257" y="136"/>
                    </a:cubicBezTo>
                    <a:cubicBezTo>
                      <a:pt x="1250" y="149"/>
                      <a:pt x="1242" y="162"/>
                      <a:pt x="1242" y="184"/>
                    </a:cubicBezTo>
                    <a:cubicBezTo>
                      <a:pt x="1242" y="226"/>
                      <a:pt x="1257" y="226"/>
                      <a:pt x="1268" y="226"/>
                    </a:cubicBezTo>
                    <a:cubicBezTo>
                      <a:pt x="1294" y="226"/>
                      <a:pt x="1318" y="256"/>
                      <a:pt x="1318" y="288"/>
                    </a:cubicBezTo>
                    <a:cubicBezTo>
                      <a:pt x="1318" y="322"/>
                      <a:pt x="1338" y="422"/>
                      <a:pt x="1351" y="432"/>
                    </a:cubicBezTo>
                    <a:cubicBezTo>
                      <a:pt x="1384" y="433"/>
                      <a:pt x="1384" y="464"/>
                      <a:pt x="1384" y="484"/>
                    </a:cubicBezTo>
                    <a:cubicBezTo>
                      <a:pt x="1384" y="505"/>
                      <a:pt x="1394" y="535"/>
                      <a:pt x="1416" y="552"/>
                    </a:cubicBezTo>
                    <a:cubicBezTo>
                      <a:pt x="1419" y="555"/>
                      <a:pt x="1423" y="557"/>
                      <a:pt x="1426" y="560"/>
                    </a:cubicBezTo>
                    <a:cubicBezTo>
                      <a:pt x="1454" y="580"/>
                      <a:pt x="1482" y="602"/>
                      <a:pt x="1482" y="626"/>
                    </a:cubicBezTo>
                    <a:cubicBezTo>
                      <a:pt x="1482" y="649"/>
                      <a:pt x="1468" y="657"/>
                      <a:pt x="1458" y="663"/>
                    </a:cubicBezTo>
                    <a:cubicBezTo>
                      <a:pt x="1452" y="667"/>
                      <a:pt x="1450" y="668"/>
                      <a:pt x="1450" y="670"/>
                    </a:cubicBezTo>
                    <a:cubicBezTo>
                      <a:pt x="1450" y="674"/>
                      <a:pt x="1453" y="678"/>
                      <a:pt x="1459" y="683"/>
                    </a:cubicBezTo>
                    <a:cubicBezTo>
                      <a:pt x="1465" y="689"/>
                      <a:pt x="1474" y="697"/>
                      <a:pt x="1474" y="710"/>
                    </a:cubicBezTo>
                    <a:cubicBezTo>
                      <a:pt x="1474" y="730"/>
                      <a:pt x="1460" y="740"/>
                      <a:pt x="1452" y="743"/>
                    </a:cubicBezTo>
                    <a:cubicBezTo>
                      <a:pt x="1450" y="744"/>
                      <a:pt x="1450" y="744"/>
                      <a:pt x="1450" y="744"/>
                    </a:cubicBezTo>
                    <a:cubicBezTo>
                      <a:pt x="1448" y="744"/>
                      <a:pt x="1448" y="744"/>
                      <a:pt x="1448" y="744"/>
                    </a:cubicBezTo>
                    <a:cubicBezTo>
                      <a:pt x="1444" y="744"/>
                      <a:pt x="1444" y="744"/>
                      <a:pt x="1442" y="746"/>
                    </a:cubicBezTo>
                    <a:cubicBezTo>
                      <a:pt x="1439" y="750"/>
                      <a:pt x="1435" y="753"/>
                      <a:pt x="1426" y="754"/>
                    </a:cubicBezTo>
                    <a:cubicBezTo>
                      <a:pt x="1427" y="754"/>
                      <a:pt x="1427" y="755"/>
                      <a:pt x="1427" y="755"/>
                    </a:cubicBezTo>
                    <a:cubicBezTo>
                      <a:pt x="1429" y="762"/>
                      <a:pt x="1432" y="769"/>
                      <a:pt x="1432" y="778"/>
                    </a:cubicBezTo>
                    <a:cubicBezTo>
                      <a:pt x="1432" y="789"/>
                      <a:pt x="1432" y="806"/>
                      <a:pt x="1417" y="814"/>
                    </a:cubicBezTo>
                    <a:cubicBezTo>
                      <a:pt x="1433" y="819"/>
                      <a:pt x="1444" y="831"/>
                      <a:pt x="1444" y="846"/>
                    </a:cubicBezTo>
                    <a:cubicBezTo>
                      <a:pt x="1444" y="849"/>
                      <a:pt x="1446" y="851"/>
                      <a:pt x="1449" y="855"/>
                    </a:cubicBezTo>
                    <a:cubicBezTo>
                      <a:pt x="1454" y="861"/>
                      <a:pt x="1460" y="870"/>
                      <a:pt x="1460" y="884"/>
                    </a:cubicBezTo>
                    <a:cubicBezTo>
                      <a:pt x="1460" y="910"/>
                      <a:pt x="1453" y="916"/>
                      <a:pt x="1426" y="916"/>
                    </a:cubicBezTo>
                    <a:cubicBezTo>
                      <a:pt x="1410" y="916"/>
                      <a:pt x="1404" y="905"/>
                      <a:pt x="1400" y="896"/>
                    </a:cubicBezTo>
                    <a:cubicBezTo>
                      <a:pt x="1395" y="887"/>
                      <a:pt x="1392" y="880"/>
                      <a:pt x="1376" y="880"/>
                    </a:cubicBezTo>
                    <a:cubicBezTo>
                      <a:pt x="1356" y="880"/>
                      <a:pt x="1347" y="876"/>
                      <a:pt x="1338" y="871"/>
                    </a:cubicBezTo>
                    <a:cubicBezTo>
                      <a:pt x="1329" y="867"/>
                      <a:pt x="1319" y="862"/>
                      <a:pt x="1292" y="862"/>
                    </a:cubicBezTo>
                    <a:cubicBezTo>
                      <a:pt x="1257" y="862"/>
                      <a:pt x="1239" y="879"/>
                      <a:pt x="1221" y="896"/>
                    </a:cubicBezTo>
                    <a:cubicBezTo>
                      <a:pt x="1203" y="913"/>
                      <a:pt x="1185" y="930"/>
                      <a:pt x="1154" y="930"/>
                    </a:cubicBezTo>
                    <a:cubicBezTo>
                      <a:pt x="1122" y="930"/>
                      <a:pt x="1100" y="931"/>
                      <a:pt x="1081" y="932"/>
                    </a:cubicBezTo>
                    <a:cubicBezTo>
                      <a:pt x="1066" y="933"/>
                      <a:pt x="1052" y="934"/>
                      <a:pt x="1036" y="934"/>
                    </a:cubicBezTo>
                    <a:cubicBezTo>
                      <a:pt x="1015" y="934"/>
                      <a:pt x="1002" y="927"/>
                      <a:pt x="990" y="920"/>
                    </a:cubicBezTo>
                    <a:cubicBezTo>
                      <a:pt x="980" y="915"/>
                      <a:pt x="971" y="910"/>
                      <a:pt x="958" y="910"/>
                    </a:cubicBezTo>
                    <a:cubicBezTo>
                      <a:pt x="930" y="910"/>
                      <a:pt x="930" y="921"/>
                      <a:pt x="930" y="932"/>
                    </a:cubicBezTo>
                    <a:cubicBezTo>
                      <a:pt x="930" y="941"/>
                      <a:pt x="925" y="949"/>
                      <a:pt x="920" y="958"/>
                    </a:cubicBezTo>
                    <a:cubicBezTo>
                      <a:pt x="912" y="972"/>
                      <a:pt x="902" y="989"/>
                      <a:pt x="902" y="1014"/>
                    </a:cubicBezTo>
                    <a:cubicBezTo>
                      <a:pt x="902" y="1046"/>
                      <a:pt x="884" y="1070"/>
                      <a:pt x="860" y="1070"/>
                    </a:cubicBezTo>
                    <a:cubicBezTo>
                      <a:pt x="848" y="1070"/>
                      <a:pt x="843" y="1067"/>
                      <a:pt x="838" y="1064"/>
                    </a:cubicBezTo>
                    <a:cubicBezTo>
                      <a:pt x="836" y="1062"/>
                      <a:pt x="836" y="1062"/>
                      <a:pt x="832" y="1062"/>
                    </a:cubicBezTo>
                    <a:cubicBezTo>
                      <a:pt x="819" y="1062"/>
                      <a:pt x="814" y="1068"/>
                      <a:pt x="806" y="1080"/>
                    </a:cubicBezTo>
                    <a:cubicBezTo>
                      <a:pt x="799" y="1090"/>
                      <a:pt x="790" y="1102"/>
                      <a:pt x="772" y="1102"/>
                    </a:cubicBezTo>
                    <a:cubicBezTo>
                      <a:pt x="754" y="1102"/>
                      <a:pt x="740" y="1125"/>
                      <a:pt x="727" y="1146"/>
                    </a:cubicBezTo>
                    <a:cubicBezTo>
                      <a:pt x="714" y="1166"/>
                      <a:pt x="703" y="1184"/>
                      <a:pt x="686" y="1184"/>
                    </a:cubicBezTo>
                    <a:cubicBezTo>
                      <a:pt x="676" y="1184"/>
                      <a:pt x="668" y="1181"/>
                      <a:pt x="662" y="1175"/>
                    </a:cubicBezTo>
                    <a:cubicBezTo>
                      <a:pt x="653" y="1166"/>
                      <a:pt x="654" y="1152"/>
                      <a:pt x="654" y="1141"/>
                    </a:cubicBezTo>
                    <a:cubicBezTo>
                      <a:pt x="654" y="1140"/>
                      <a:pt x="654" y="1138"/>
                      <a:pt x="654" y="1136"/>
                    </a:cubicBezTo>
                    <a:cubicBezTo>
                      <a:pt x="654" y="1118"/>
                      <a:pt x="651" y="1118"/>
                      <a:pt x="646" y="1118"/>
                    </a:cubicBezTo>
                    <a:cubicBezTo>
                      <a:pt x="646" y="1118"/>
                      <a:pt x="646" y="1118"/>
                      <a:pt x="645" y="1118"/>
                    </a:cubicBezTo>
                    <a:cubicBezTo>
                      <a:pt x="644" y="1121"/>
                      <a:pt x="645" y="1129"/>
                      <a:pt x="645" y="1135"/>
                    </a:cubicBezTo>
                    <a:cubicBezTo>
                      <a:pt x="646" y="1139"/>
                      <a:pt x="646" y="1145"/>
                      <a:pt x="646" y="1150"/>
                    </a:cubicBezTo>
                    <a:cubicBezTo>
                      <a:pt x="646" y="1177"/>
                      <a:pt x="629" y="1199"/>
                      <a:pt x="616" y="1216"/>
                    </a:cubicBezTo>
                    <a:cubicBezTo>
                      <a:pt x="608" y="1227"/>
                      <a:pt x="600" y="1237"/>
                      <a:pt x="600" y="1244"/>
                    </a:cubicBezTo>
                    <a:cubicBezTo>
                      <a:pt x="600" y="1247"/>
                      <a:pt x="602" y="1249"/>
                      <a:pt x="610" y="1255"/>
                    </a:cubicBezTo>
                    <a:cubicBezTo>
                      <a:pt x="621" y="1263"/>
                      <a:pt x="638" y="1276"/>
                      <a:pt x="638" y="1308"/>
                    </a:cubicBezTo>
                    <a:cubicBezTo>
                      <a:pt x="638" y="1329"/>
                      <a:pt x="628" y="1337"/>
                      <a:pt x="621" y="1344"/>
                    </a:cubicBezTo>
                    <a:cubicBezTo>
                      <a:pt x="616" y="1349"/>
                      <a:pt x="614" y="1351"/>
                      <a:pt x="614" y="1356"/>
                    </a:cubicBezTo>
                    <a:cubicBezTo>
                      <a:pt x="614" y="1390"/>
                      <a:pt x="585" y="1390"/>
                      <a:pt x="568" y="1390"/>
                    </a:cubicBezTo>
                    <a:cubicBezTo>
                      <a:pt x="544" y="1390"/>
                      <a:pt x="532" y="1395"/>
                      <a:pt x="532" y="1404"/>
                    </a:cubicBezTo>
                    <a:cubicBezTo>
                      <a:pt x="532" y="1430"/>
                      <a:pt x="521" y="1458"/>
                      <a:pt x="496" y="1458"/>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0" name="Freeform 318"/>
              <p:cNvSpPr>
                <a:spLocks/>
              </p:cNvSpPr>
              <p:nvPr/>
            </p:nvSpPr>
            <p:spPr bwMode="auto">
              <a:xfrm>
                <a:off x="4244114" y="4926207"/>
                <a:ext cx="284363" cy="360285"/>
              </a:xfrm>
              <a:custGeom>
                <a:avLst/>
                <a:gdLst>
                  <a:gd name="T0" fmla="*/ 660 w 828"/>
                  <a:gd name="T1" fmla="*/ 1023 h 1048"/>
                  <a:gd name="T2" fmla="*/ 559 w 828"/>
                  <a:gd name="T3" fmla="*/ 960 h 1048"/>
                  <a:gd name="T4" fmla="*/ 510 w 828"/>
                  <a:gd name="T5" fmla="*/ 940 h 1048"/>
                  <a:gd name="T6" fmla="*/ 467 w 828"/>
                  <a:gd name="T7" fmla="*/ 942 h 1048"/>
                  <a:gd name="T8" fmla="*/ 363 w 828"/>
                  <a:gd name="T9" fmla="*/ 926 h 1048"/>
                  <a:gd name="T10" fmla="*/ 271 w 828"/>
                  <a:gd name="T11" fmla="*/ 936 h 1048"/>
                  <a:gd name="T12" fmla="*/ 197 w 828"/>
                  <a:gd name="T13" fmla="*/ 918 h 1048"/>
                  <a:gd name="T14" fmla="*/ 136 w 828"/>
                  <a:gd name="T15" fmla="*/ 938 h 1048"/>
                  <a:gd name="T16" fmla="*/ 130 w 828"/>
                  <a:gd name="T17" fmla="*/ 938 h 1048"/>
                  <a:gd name="T18" fmla="*/ 103 w 828"/>
                  <a:gd name="T19" fmla="*/ 928 h 1048"/>
                  <a:gd name="T20" fmla="*/ 49 w 828"/>
                  <a:gd name="T21" fmla="*/ 836 h 1048"/>
                  <a:gd name="T22" fmla="*/ 10 w 828"/>
                  <a:gd name="T23" fmla="*/ 762 h 1048"/>
                  <a:gd name="T24" fmla="*/ 3 w 828"/>
                  <a:gd name="T25" fmla="*/ 750 h 1048"/>
                  <a:gd name="T26" fmla="*/ 63 w 828"/>
                  <a:gd name="T27" fmla="*/ 696 h 1048"/>
                  <a:gd name="T28" fmla="*/ 31 w 828"/>
                  <a:gd name="T29" fmla="*/ 648 h 1048"/>
                  <a:gd name="T30" fmla="*/ 13 w 828"/>
                  <a:gd name="T31" fmla="*/ 582 h 1048"/>
                  <a:gd name="T32" fmla="*/ 29 w 828"/>
                  <a:gd name="T33" fmla="*/ 546 h 1048"/>
                  <a:gd name="T34" fmla="*/ 47 w 828"/>
                  <a:gd name="T35" fmla="*/ 411 h 1048"/>
                  <a:gd name="T36" fmla="*/ 58 w 828"/>
                  <a:gd name="T37" fmla="*/ 309 h 1048"/>
                  <a:gd name="T38" fmla="*/ 70 w 828"/>
                  <a:gd name="T39" fmla="*/ 295 h 1048"/>
                  <a:gd name="T40" fmla="*/ 121 w 828"/>
                  <a:gd name="T41" fmla="*/ 290 h 1048"/>
                  <a:gd name="T42" fmla="*/ 165 w 828"/>
                  <a:gd name="T43" fmla="*/ 250 h 1048"/>
                  <a:gd name="T44" fmla="*/ 225 w 828"/>
                  <a:gd name="T45" fmla="*/ 122 h 1048"/>
                  <a:gd name="T46" fmla="*/ 279 w 828"/>
                  <a:gd name="T47" fmla="*/ 84 h 1048"/>
                  <a:gd name="T48" fmla="*/ 345 w 828"/>
                  <a:gd name="T49" fmla="*/ 0 h 1048"/>
                  <a:gd name="T50" fmla="*/ 389 w 828"/>
                  <a:gd name="T51" fmla="*/ 98 h 1048"/>
                  <a:gd name="T52" fmla="*/ 453 w 828"/>
                  <a:gd name="T53" fmla="*/ 254 h 1048"/>
                  <a:gd name="T54" fmla="*/ 553 w 828"/>
                  <a:gd name="T55" fmla="*/ 200 h 1048"/>
                  <a:gd name="T56" fmla="*/ 597 w 828"/>
                  <a:gd name="T57" fmla="*/ 288 h 1048"/>
                  <a:gd name="T58" fmla="*/ 600 w 828"/>
                  <a:gd name="T59" fmla="*/ 354 h 1048"/>
                  <a:gd name="T60" fmla="*/ 608 w 828"/>
                  <a:gd name="T61" fmla="*/ 410 h 1048"/>
                  <a:gd name="T62" fmla="*/ 575 w 828"/>
                  <a:gd name="T63" fmla="*/ 494 h 1048"/>
                  <a:gd name="T64" fmla="*/ 555 w 828"/>
                  <a:gd name="T65" fmla="*/ 493 h 1048"/>
                  <a:gd name="T66" fmla="*/ 553 w 828"/>
                  <a:gd name="T67" fmla="*/ 494 h 1048"/>
                  <a:gd name="T68" fmla="*/ 640 w 828"/>
                  <a:gd name="T69" fmla="*/ 587 h 1048"/>
                  <a:gd name="T70" fmla="*/ 785 w 828"/>
                  <a:gd name="T71" fmla="*/ 682 h 1048"/>
                  <a:gd name="T72" fmla="*/ 743 w 828"/>
                  <a:gd name="T73" fmla="*/ 750 h 1048"/>
                  <a:gd name="T74" fmla="*/ 747 w 828"/>
                  <a:gd name="T75" fmla="*/ 798 h 1048"/>
                  <a:gd name="T76" fmla="*/ 757 w 828"/>
                  <a:gd name="T77" fmla="*/ 852 h 1048"/>
                  <a:gd name="T78" fmla="*/ 828 w 828"/>
                  <a:gd name="T79" fmla="*/ 908 h 1048"/>
                  <a:gd name="T80" fmla="*/ 780 w 828"/>
                  <a:gd name="T81" fmla="*/ 988 h 1048"/>
                  <a:gd name="T82" fmla="*/ 765 w 828"/>
                  <a:gd name="T83" fmla="*/ 1006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8" h="1048">
                    <a:moveTo>
                      <a:pt x="701" y="1048"/>
                    </a:moveTo>
                    <a:cubicBezTo>
                      <a:pt x="678" y="1048"/>
                      <a:pt x="668" y="1034"/>
                      <a:pt x="660" y="1023"/>
                    </a:cubicBezTo>
                    <a:cubicBezTo>
                      <a:pt x="653" y="1014"/>
                      <a:pt x="649" y="1008"/>
                      <a:pt x="639" y="1006"/>
                    </a:cubicBezTo>
                    <a:cubicBezTo>
                      <a:pt x="610" y="1000"/>
                      <a:pt x="583" y="979"/>
                      <a:pt x="559" y="960"/>
                    </a:cubicBezTo>
                    <a:cubicBezTo>
                      <a:pt x="555" y="957"/>
                      <a:pt x="552" y="954"/>
                      <a:pt x="549" y="952"/>
                    </a:cubicBezTo>
                    <a:cubicBezTo>
                      <a:pt x="536" y="942"/>
                      <a:pt x="524" y="940"/>
                      <a:pt x="510" y="940"/>
                    </a:cubicBezTo>
                    <a:cubicBezTo>
                      <a:pt x="504" y="940"/>
                      <a:pt x="498" y="941"/>
                      <a:pt x="491" y="941"/>
                    </a:cubicBezTo>
                    <a:cubicBezTo>
                      <a:pt x="484" y="942"/>
                      <a:pt x="476" y="942"/>
                      <a:pt x="467" y="942"/>
                    </a:cubicBezTo>
                    <a:cubicBezTo>
                      <a:pt x="447" y="942"/>
                      <a:pt x="427" y="938"/>
                      <a:pt x="408" y="933"/>
                    </a:cubicBezTo>
                    <a:cubicBezTo>
                      <a:pt x="392" y="930"/>
                      <a:pt x="376" y="926"/>
                      <a:pt x="363" y="926"/>
                    </a:cubicBezTo>
                    <a:cubicBezTo>
                      <a:pt x="349" y="926"/>
                      <a:pt x="333" y="929"/>
                      <a:pt x="317" y="931"/>
                    </a:cubicBezTo>
                    <a:cubicBezTo>
                      <a:pt x="302" y="933"/>
                      <a:pt x="286" y="936"/>
                      <a:pt x="271" y="936"/>
                    </a:cubicBezTo>
                    <a:cubicBezTo>
                      <a:pt x="255" y="936"/>
                      <a:pt x="241" y="931"/>
                      <a:pt x="229" y="926"/>
                    </a:cubicBezTo>
                    <a:cubicBezTo>
                      <a:pt x="218" y="922"/>
                      <a:pt x="208" y="918"/>
                      <a:pt x="197" y="918"/>
                    </a:cubicBezTo>
                    <a:cubicBezTo>
                      <a:pt x="181" y="918"/>
                      <a:pt x="161" y="922"/>
                      <a:pt x="155" y="941"/>
                    </a:cubicBezTo>
                    <a:cubicBezTo>
                      <a:pt x="136" y="938"/>
                      <a:pt x="136" y="938"/>
                      <a:pt x="136" y="938"/>
                    </a:cubicBezTo>
                    <a:cubicBezTo>
                      <a:pt x="136" y="938"/>
                      <a:pt x="137" y="940"/>
                      <a:pt x="137" y="940"/>
                    </a:cubicBezTo>
                    <a:cubicBezTo>
                      <a:pt x="136" y="939"/>
                      <a:pt x="132" y="939"/>
                      <a:pt x="130" y="938"/>
                    </a:cubicBezTo>
                    <a:cubicBezTo>
                      <a:pt x="123" y="937"/>
                      <a:pt x="113" y="936"/>
                      <a:pt x="105" y="930"/>
                    </a:cubicBezTo>
                    <a:cubicBezTo>
                      <a:pt x="103" y="928"/>
                      <a:pt x="103" y="928"/>
                      <a:pt x="103" y="928"/>
                    </a:cubicBezTo>
                    <a:cubicBezTo>
                      <a:pt x="72" y="906"/>
                      <a:pt x="43" y="883"/>
                      <a:pt x="43" y="862"/>
                    </a:cubicBezTo>
                    <a:cubicBezTo>
                      <a:pt x="43" y="851"/>
                      <a:pt x="46" y="844"/>
                      <a:pt x="49" y="836"/>
                    </a:cubicBezTo>
                    <a:cubicBezTo>
                      <a:pt x="53" y="828"/>
                      <a:pt x="57" y="819"/>
                      <a:pt x="57" y="802"/>
                    </a:cubicBezTo>
                    <a:cubicBezTo>
                      <a:pt x="57" y="783"/>
                      <a:pt x="32" y="769"/>
                      <a:pt x="10" y="762"/>
                    </a:cubicBezTo>
                    <a:cubicBezTo>
                      <a:pt x="0" y="759"/>
                      <a:pt x="0" y="759"/>
                      <a:pt x="0" y="759"/>
                    </a:cubicBezTo>
                    <a:cubicBezTo>
                      <a:pt x="3" y="750"/>
                      <a:pt x="3" y="750"/>
                      <a:pt x="3" y="750"/>
                    </a:cubicBezTo>
                    <a:cubicBezTo>
                      <a:pt x="4" y="748"/>
                      <a:pt x="14" y="718"/>
                      <a:pt x="43" y="718"/>
                    </a:cubicBezTo>
                    <a:cubicBezTo>
                      <a:pt x="58" y="718"/>
                      <a:pt x="63" y="712"/>
                      <a:pt x="63" y="696"/>
                    </a:cubicBezTo>
                    <a:cubicBezTo>
                      <a:pt x="63" y="694"/>
                      <a:pt x="63" y="694"/>
                      <a:pt x="56" y="690"/>
                    </a:cubicBezTo>
                    <a:cubicBezTo>
                      <a:pt x="47" y="685"/>
                      <a:pt x="31" y="676"/>
                      <a:pt x="31" y="648"/>
                    </a:cubicBezTo>
                    <a:cubicBezTo>
                      <a:pt x="31" y="629"/>
                      <a:pt x="26" y="619"/>
                      <a:pt x="21" y="610"/>
                    </a:cubicBezTo>
                    <a:cubicBezTo>
                      <a:pt x="17" y="602"/>
                      <a:pt x="13" y="594"/>
                      <a:pt x="13" y="582"/>
                    </a:cubicBezTo>
                    <a:cubicBezTo>
                      <a:pt x="13" y="566"/>
                      <a:pt x="20" y="558"/>
                      <a:pt x="25" y="553"/>
                    </a:cubicBezTo>
                    <a:cubicBezTo>
                      <a:pt x="28" y="549"/>
                      <a:pt x="29" y="548"/>
                      <a:pt x="29" y="546"/>
                    </a:cubicBezTo>
                    <a:cubicBezTo>
                      <a:pt x="29" y="470"/>
                      <a:pt x="29" y="470"/>
                      <a:pt x="29" y="470"/>
                    </a:cubicBezTo>
                    <a:cubicBezTo>
                      <a:pt x="29" y="448"/>
                      <a:pt x="38" y="429"/>
                      <a:pt x="47" y="411"/>
                    </a:cubicBezTo>
                    <a:cubicBezTo>
                      <a:pt x="57" y="391"/>
                      <a:pt x="67" y="370"/>
                      <a:pt x="67" y="344"/>
                    </a:cubicBezTo>
                    <a:cubicBezTo>
                      <a:pt x="67" y="330"/>
                      <a:pt x="62" y="319"/>
                      <a:pt x="58" y="309"/>
                    </a:cubicBezTo>
                    <a:cubicBezTo>
                      <a:pt x="49" y="288"/>
                      <a:pt x="49" y="288"/>
                      <a:pt x="49" y="288"/>
                    </a:cubicBezTo>
                    <a:cubicBezTo>
                      <a:pt x="70" y="295"/>
                      <a:pt x="70" y="295"/>
                      <a:pt x="70" y="295"/>
                    </a:cubicBezTo>
                    <a:cubicBezTo>
                      <a:pt x="70" y="295"/>
                      <a:pt x="79" y="298"/>
                      <a:pt x="91" y="298"/>
                    </a:cubicBezTo>
                    <a:cubicBezTo>
                      <a:pt x="103" y="298"/>
                      <a:pt x="113" y="295"/>
                      <a:pt x="121" y="290"/>
                    </a:cubicBezTo>
                    <a:cubicBezTo>
                      <a:pt x="133" y="282"/>
                      <a:pt x="138" y="273"/>
                      <a:pt x="142" y="267"/>
                    </a:cubicBezTo>
                    <a:cubicBezTo>
                      <a:pt x="147" y="259"/>
                      <a:pt x="153" y="250"/>
                      <a:pt x="165" y="250"/>
                    </a:cubicBezTo>
                    <a:cubicBezTo>
                      <a:pt x="172" y="250"/>
                      <a:pt x="173" y="232"/>
                      <a:pt x="173" y="216"/>
                    </a:cubicBezTo>
                    <a:cubicBezTo>
                      <a:pt x="173" y="172"/>
                      <a:pt x="195" y="122"/>
                      <a:pt x="225" y="122"/>
                    </a:cubicBezTo>
                    <a:cubicBezTo>
                      <a:pt x="228" y="122"/>
                      <a:pt x="229" y="120"/>
                      <a:pt x="234" y="112"/>
                    </a:cubicBezTo>
                    <a:cubicBezTo>
                      <a:pt x="241" y="101"/>
                      <a:pt x="250" y="84"/>
                      <a:pt x="279" y="84"/>
                    </a:cubicBezTo>
                    <a:cubicBezTo>
                      <a:pt x="295" y="84"/>
                      <a:pt x="305" y="60"/>
                      <a:pt x="313" y="39"/>
                    </a:cubicBezTo>
                    <a:cubicBezTo>
                      <a:pt x="322" y="18"/>
                      <a:pt x="329" y="0"/>
                      <a:pt x="345" y="0"/>
                    </a:cubicBezTo>
                    <a:cubicBezTo>
                      <a:pt x="373" y="0"/>
                      <a:pt x="395" y="31"/>
                      <a:pt x="395" y="58"/>
                    </a:cubicBezTo>
                    <a:cubicBezTo>
                      <a:pt x="395" y="69"/>
                      <a:pt x="392" y="82"/>
                      <a:pt x="389" y="98"/>
                    </a:cubicBezTo>
                    <a:cubicBezTo>
                      <a:pt x="385" y="116"/>
                      <a:pt x="381" y="137"/>
                      <a:pt x="381" y="156"/>
                    </a:cubicBezTo>
                    <a:cubicBezTo>
                      <a:pt x="381" y="189"/>
                      <a:pt x="403" y="254"/>
                      <a:pt x="453" y="254"/>
                    </a:cubicBezTo>
                    <a:cubicBezTo>
                      <a:pt x="484" y="254"/>
                      <a:pt x="501" y="237"/>
                      <a:pt x="516" y="222"/>
                    </a:cubicBezTo>
                    <a:cubicBezTo>
                      <a:pt x="528" y="211"/>
                      <a:pt x="538" y="200"/>
                      <a:pt x="553" y="200"/>
                    </a:cubicBezTo>
                    <a:cubicBezTo>
                      <a:pt x="581" y="200"/>
                      <a:pt x="591" y="238"/>
                      <a:pt x="591" y="270"/>
                    </a:cubicBezTo>
                    <a:cubicBezTo>
                      <a:pt x="591" y="280"/>
                      <a:pt x="593" y="283"/>
                      <a:pt x="597" y="288"/>
                    </a:cubicBezTo>
                    <a:cubicBezTo>
                      <a:pt x="603" y="294"/>
                      <a:pt x="609" y="302"/>
                      <a:pt x="609" y="322"/>
                    </a:cubicBezTo>
                    <a:cubicBezTo>
                      <a:pt x="609" y="339"/>
                      <a:pt x="605" y="347"/>
                      <a:pt x="600" y="354"/>
                    </a:cubicBezTo>
                    <a:cubicBezTo>
                      <a:pt x="597" y="358"/>
                      <a:pt x="595" y="362"/>
                      <a:pt x="595" y="376"/>
                    </a:cubicBezTo>
                    <a:cubicBezTo>
                      <a:pt x="595" y="391"/>
                      <a:pt x="601" y="400"/>
                      <a:pt x="608" y="410"/>
                    </a:cubicBezTo>
                    <a:cubicBezTo>
                      <a:pt x="615" y="420"/>
                      <a:pt x="623" y="432"/>
                      <a:pt x="623" y="448"/>
                    </a:cubicBezTo>
                    <a:cubicBezTo>
                      <a:pt x="623" y="476"/>
                      <a:pt x="605" y="494"/>
                      <a:pt x="575" y="494"/>
                    </a:cubicBezTo>
                    <a:cubicBezTo>
                      <a:pt x="570" y="494"/>
                      <a:pt x="566" y="494"/>
                      <a:pt x="562" y="493"/>
                    </a:cubicBezTo>
                    <a:cubicBezTo>
                      <a:pt x="560" y="493"/>
                      <a:pt x="557" y="493"/>
                      <a:pt x="555" y="493"/>
                    </a:cubicBezTo>
                    <a:cubicBezTo>
                      <a:pt x="554" y="493"/>
                      <a:pt x="553" y="493"/>
                      <a:pt x="553" y="493"/>
                    </a:cubicBezTo>
                    <a:cubicBezTo>
                      <a:pt x="553" y="493"/>
                      <a:pt x="553" y="494"/>
                      <a:pt x="553" y="494"/>
                    </a:cubicBezTo>
                    <a:cubicBezTo>
                      <a:pt x="553" y="522"/>
                      <a:pt x="605" y="590"/>
                      <a:pt x="619" y="592"/>
                    </a:cubicBezTo>
                    <a:cubicBezTo>
                      <a:pt x="626" y="592"/>
                      <a:pt x="632" y="590"/>
                      <a:pt x="640" y="587"/>
                    </a:cubicBezTo>
                    <a:cubicBezTo>
                      <a:pt x="652" y="583"/>
                      <a:pt x="667" y="578"/>
                      <a:pt x="689" y="578"/>
                    </a:cubicBezTo>
                    <a:cubicBezTo>
                      <a:pt x="732" y="578"/>
                      <a:pt x="785" y="624"/>
                      <a:pt x="785" y="682"/>
                    </a:cubicBezTo>
                    <a:cubicBezTo>
                      <a:pt x="785" y="702"/>
                      <a:pt x="771" y="716"/>
                      <a:pt x="759" y="727"/>
                    </a:cubicBezTo>
                    <a:cubicBezTo>
                      <a:pt x="751" y="735"/>
                      <a:pt x="743" y="743"/>
                      <a:pt x="743" y="750"/>
                    </a:cubicBezTo>
                    <a:cubicBezTo>
                      <a:pt x="743" y="757"/>
                      <a:pt x="743" y="763"/>
                      <a:pt x="742" y="768"/>
                    </a:cubicBezTo>
                    <a:cubicBezTo>
                      <a:pt x="741" y="783"/>
                      <a:pt x="741" y="790"/>
                      <a:pt x="747" y="798"/>
                    </a:cubicBezTo>
                    <a:cubicBezTo>
                      <a:pt x="759" y="814"/>
                      <a:pt x="758" y="829"/>
                      <a:pt x="757" y="843"/>
                    </a:cubicBezTo>
                    <a:cubicBezTo>
                      <a:pt x="757" y="846"/>
                      <a:pt x="757" y="849"/>
                      <a:pt x="757" y="852"/>
                    </a:cubicBezTo>
                    <a:cubicBezTo>
                      <a:pt x="757" y="876"/>
                      <a:pt x="808" y="887"/>
                      <a:pt x="826" y="889"/>
                    </a:cubicBezTo>
                    <a:cubicBezTo>
                      <a:pt x="828" y="908"/>
                      <a:pt x="828" y="908"/>
                      <a:pt x="828" y="908"/>
                    </a:cubicBezTo>
                    <a:cubicBezTo>
                      <a:pt x="813" y="913"/>
                      <a:pt x="811" y="920"/>
                      <a:pt x="811" y="926"/>
                    </a:cubicBezTo>
                    <a:cubicBezTo>
                      <a:pt x="811" y="950"/>
                      <a:pt x="795" y="969"/>
                      <a:pt x="780" y="988"/>
                    </a:cubicBezTo>
                    <a:cubicBezTo>
                      <a:pt x="778" y="990"/>
                      <a:pt x="775" y="993"/>
                      <a:pt x="773" y="996"/>
                    </a:cubicBezTo>
                    <a:cubicBezTo>
                      <a:pt x="770" y="999"/>
                      <a:pt x="768" y="1003"/>
                      <a:pt x="765" y="1006"/>
                    </a:cubicBezTo>
                    <a:cubicBezTo>
                      <a:pt x="752" y="1025"/>
                      <a:pt x="735" y="1048"/>
                      <a:pt x="701" y="1048"/>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1" name="Freeform 319"/>
              <p:cNvSpPr>
                <a:spLocks/>
              </p:cNvSpPr>
              <p:nvPr/>
            </p:nvSpPr>
            <p:spPr bwMode="auto">
              <a:xfrm>
                <a:off x="3780298" y="4160083"/>
                <a:ext cx="155985" cy="207060"/>
              </a:xfrm>
              <a:custGeom>
                <a:avLst/>
                <a:gdLst>
                  <a:gd name="T0" fmla="*/ 258 w 453"/>
                  <a:gd name="T1" fmla="*/ 603 h 603"/>
                  <a:gd name="T2" fmla="*/ 167 w 453"/>
                  <a:gd name="T3" fmla="*/ 552 h 603"/>
                  <a:gd name="T4" fmla="*/ 145 w 453"/>
                  <a:gd name="T5" fmla="*/ 526 h 603"/>
                  <a:gd name="T6" fmla="*/ 82 w 453"/>
                  <a:gd name="T7" fmla="*/ 421 h 603"/>
                  <a:gd name="T8" fmla="*/ 71 w 453"/>
                  <a:gd name="T9" fmla="*/ 397 h 603"/>
                  <a:gd name="T10" fmla="*/ 58 w 453"/>
                  <a:gd name="T11" fmla="*/ 365 h 603"/>
                  <a:gd name="T12" fmla="*/ 34 w 453"/>
                  <a:gd name="T13" fmla="*/ 322 h 603"/>
                  <a:gd name="T14" fmla="*/ 0 w 453"/>
                  <a:gd name="T15" fmla="*/ 253 h 603"/>
                  <a:gd name="T16" fmla="*/ 52 w 453"/>
                  <a:gd name="T17" fmla="*/ 141 h 603"/>
                  <a:gd name="T18" fmla="*/ 75 w 453"/>
                  <a:gd name="T19" fmla="*/ 113 h 603"/>
                  <a:gd name="T20" fmla="*/ 82 w 453"/>
                  <a:gd name="T21" fmla="*/ 106 h 603"/>
                  <a:gd name="T22" fmla="*/ 104 w 453"/>
                  <a:gd name="T23" fmla="*/ 71 h 603"/>
                  <a:gd name="T24" fmla="*/ 132 w 453"/>
                  <a:gd name="T25" fmla="*/ 33 h 603"/>
                  <a:gd name="T26" fmla="*/ 156 w 453"/>
                  <a:gd name="T27" fmla="*/ 5 h 603"/>
                  <a:gd name="T28" fmla="*/ 175 w 453"/>
                  <a:gd name="T29" fmla="*/ 0 h 603"/>
                  <a:gd name="T30" fmla="*/ 194 w 453"/>
                  <a:gd name="T31" fmla="*/ 79 h 603"/>
                  <a:gd name="T32" fmla="*/ 147 w 453"/>
                  <a:gd name="T33" fmla="*/ 172 h 603"/>
                  <a:gd name="T34" fmla="*/ 134 w 453"/>
                  <a:gd name="T35" fmla="*/ 189 h 603"/>
                  <a:gd name="T36" fmla="*/ 112 w 453"/>
                  <a:gd name="T37" fmla="*/ 239 h 603"/>
                  <a:gd name="T38" fmla="*/ 144 w 453"/>
                  <a:gd name="T39" fmla="*/ 275 h 603"/>
                  <a:gd name="T40" fmla="*/ 155 w 453"/>
                  <a:gd name="T41" fmla="*/ 263 h 603"/>
                  <a:gd name="T42" fmla="*/ 178 w 453"/>
                  <a:gd name="T43" fmla="*/ 241 h 603"/>
                  <a:gd name="T44" fmla="*/ 210 w 453"/>
                  <a:gd name="T45" fmla="*/ 257 h 603"/>
                  <a:gd name="T46" fmla="*/ 226 w 453"/>
                  <a:gd name="T47" fmla="*/ 267 h 603"/>
                  <a:gd name="T48" fmla="*/ 276 w 453"/>
                  <a:gd name="T49" fmla="*/ 292 h 603"/>
                  <a:gd name="T50" fmla="*/ 284 w 453"/>
                  <a:gd name="T51" fmla="*/ 299 h 603"/>
                  <a:gd name="T52" fmla="*/ 292 w 453"/>
                  <a:gd name="T53" fmla="*/ 288 h 603"/>
                  <a:gd name="T54" fmla="*/ 324 w 453"/>
                  <a:gd name="T55" fmla="*/ 261 h 603"/>
                  <a:gd name="T56" fmla="*/ 359 w 453"/>
                  <a:gd name="T57" fmla="*/ 284 h 603"/>
                  <a:gd name="T58" fmla="*/ 382 w 453"/>
                  <a:gd name="T59" fmla="*/ 301 h 603"/>
                  <a:gd name="T60" fmla="*/ 424 w 453"/>
                  <a:gd name="T61" fmla="*/ 335 h 603"/>
                  <a:gd name="T62" fmla="*/ 425 w 453"/>
                  <a:gd name="T63" fmla="*/ 340 h 603"/>
                  <a:gd name="T64" fmla="*/ 422 w 453"/>
                  <a:gd name="T65" fmla="*/ 343 h 603"/>
                  <a:gd name="T66" fmla="*/ 437 w 453"/>
                  <a:gd name="T67" fmla="*/ 370 h 603"/>
                  <a:gd name="T68" fmla="*/ 448 w 453"/>
                  <a:gd name="T69" fmla="*/ 415 h 603"/>
                  <a:gd name="T70" fmla="*/ 446 w 453"/>
                  <a:gd name="T71" fmla="*/ 435 h 603"/>
                  <a:gd name="T72" fmla="*/ 412 w 453"/>
                  <a:gd name="T73" fmla="*/ 495 h 603"/>
                  <a:gd name="T74" fmla="*/ 392 w 453"/>
                  <a:gd name="T75" fmla="*/ 486 h 603"/>
                  <a:gd name="T76" fmla="*/ 376 w 453"/>
                  <a:gd name="T77" fmla="*/ 481 h 603"/>
                  <a:gd name="T78" fmla="*/ 352 w 453"/>
                  <a:gd name="T79" fmla="*/ 509 h 603"/>
                  <a:gd name="T80" fmla="*/ 320 w 453"/>
                  <a:gd name="T81" fmla="*/ 549 h 603"/>
                  <a:gd name="T82" fmla="*/ 318 w 453"/>
                  <a:gd name="T83" fmla="*/ 578 h 603"/>
                  <a:gd name="T84" fmla="*/ 320 w 453"/>
                  <a:gd name="T85" fmla="*/ 584 h 603"/>
                  <a:gd name="T86" fmla="*/ 314 w 453"/>
                  <a:gd name="T87" fmla="*/ 588 h 603"/>
                  <a:gd name="T88" fmla="*/ 258 w 453"/>
                  <a:gd name="T89" fmla="*/ 60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3" h="603">
                    <a:moveTo>
                      <a:pt x="258" y="603"/>
                    </a:moveTo>
                    <a:cubicBezTo>
                      <a:pt x="206" y="603"/>
                      <a:pt x="187" y="578"/>
                      <a:pt x="167" y="552"/>
                    </a:cubicBezTo>
                    <a:cubicBezTo>
                      <a:pt x="160" y="543"/>
                      <a:pt x="153" y="534"/>
                      <a:pt x="145" y="526"/>
                    </a:cubicBezTo>
                    <a:cubicBezTo>
                      <a:pt x="110" y="491"/>
                      <a:pt x="82" y="445"/>
                      <a:pt x="82" y="421"/>
                    </a:cubicBezTo>
                    <a:cubicBezTo>
                      <a:pt x="82" y="414"/>
                      <a:pt x="76" y="405"/>
                      <a:pt x="71" y="397"/>
                    </a:cubicBezTo>
                    <a:cubicBezTo>
                      <a:pt x="65" y="387"/>
                      <a:pt x="58" y="377"/>
                      <a:pt x="58" y="365"/>
                    </a:cubicBezTo>
                    <a:cubicBezTo>
                      <a:pt x="58" y="359"/>
                      <a:pt x="43" y="336"/>
                      <a:pt x="34" y="322"/>
                    </a:cubicBezTo>
                    <a:cubicBezTo>
                      <a:pt x="13" y="290"/>
                      <a:pt x="0" y="268"/>
                      <a:pt x="0" y="253"/>
                    </a:cubicBezTo>
                    <a:cubicBezTo>
                      <a:pt x="0" y="227"/>
                      <a:pt x="20" y="184"/>
                      <a:pt x="52" y="141"/>
                    </a:cubicBezTo>
                    <a:cubicBezTo>
                      <a:pt x="61" y="129"/>
                      <a:pt x="69" y="120"/>
                      <a:pt x="75" y="113"/>
                    </a:cubicBezTo>
                    <a:cubicBezTo>
                      <a:pt x="78" y="111"/>
                      <a:pt x="80" y="108"/>
                      <a:pt x="82" y="106"/>
                    </a:cubicBezTo>
                    <a:cubicBezTo>
                      <a:pt x="97" y="90"/>
                      <a:pt x="104" y="82"/>
                      <a:pt x="104" y="71"/>
                    </a:cubicBezTo>
                    <a:cubicBezTo>
                      <a:pt x="104" y="55"/>
                      <a:pt x="118" y="43"/>
                      <a:pt x="132" y="33"/>
                    </a:cubicBezTo>
                    <a:cubicBezTo>
                      <a:pt x="144" y="24"/>
                      <a:pt x="156" y="15"/>
                      <a:pt x="156" y="5"/>
                    </a:cubicBezTo>
                    <a:cubicBezTo>
                      <a:pt x="175" y="0"/>
                      <a:pt x="175" y="0"/>
                      <a:pt x="175" y="0"/>
                    </a:cubicBezTo>
                    <a:cubicBezTo>
                      <a:pt x="176" y="2"/>
                      <a:pt x="194" y="37"/>
                      <a:pt x="194" y="79"/>
                    </a:cubicBezTo>
                    <a:cubicBezTo>
                      <a:pt x="194" y="115"/>
                      <a:pt x="168" y="147"/>
                      <a:pt x="147" y="172"/>
                    </a:cubicBezTo>
                    <a:cubicBezTo>
                      <a:pt x="142" y="178"/>
                      <a:pt x="138" y="184"/>
                      <a:pt x="134" y="189"/>
                    </a:cubicBezTo>
                    <a:cubicBezTo>
                      <a:pt x="118" y="210"/>
                      <a:pt x="112" y="224"/>
                      <a:pt x="112" y="239"/>
                    </a:cubicBezTo>
                    <a:cubicBezTo>
                      <a:pt x="112" y="251"/>
                      <a:pt x="127" y="275"/>
                      <a:pt x="144" y="275"/>
                    </a:cubicBezTo>
                    <a:cubicBezTo>
                      <a:pt x="149" y="275"/>
                      <a:pt x="151" y="273"/>
                      <a:pt x="155" y="263"/>
                    </a:cubicBezTo>
                    <a:cubicBezTo>
                      <a:pt x="158" y="254"/>
                      <a:pt x="163" y="241"/>
                      <a:pt x="178" y="241"/>
                    </a:cubicBezTo>
                    <a:cubicBezTo>
                      <a:pt x="191" y="241"/>
                      <a:pt x="201" y="249"/>
                      <a:pt x="210" y="257"/>
                    </a:cubicBezTo>
                    <a:cubicBezTo>
                      <a:pt x="215" y="262"/>
                      <a:pt x="222" y="267"/>
                      <a:pt x="226" y="267"/>
                    </a:cubicBezTo>
                    <a:cubicBezTo>
                      <a:pt x="256" y="267"/>
                      <a:pt x="268" y="282"/>
                      <a:pt x="276" y="292"/>
                    </a:cubicBezTo>
                    <a:cubicBezTo>
                      <a:pt x="280" y="297"/>
                      <a:pt x="282" y="299"/>
                      <a:pt x="284" y="299"/>
                    </a:cubicBezTo>
                    <a:cubicBezTo>
                      <a:pt x="286" y="299"/>
                      <a:pt x="289" y="292"/>
                      <a:pt x="292" y="288"/>
                    </a:cubicBezTo>
                    <a:cubicBezTo>
                      <a:pt x="297" y="277"/>
                      <a:pt x="305" y="261"/>
                      <a:pt x="324" y="261"/>
                    </a:cubicBezTo>
                    <a:cubicBezTo>
                      <a:pt x="340" y="261"/>
                      <a:pt x="351" y="273"/>
                      <a:pt x="359" y="284"/>
                    </a:cubicBezTo>
                    <a:cubicBezTo>
                      <a:pt x="368" y="295"/>
                      <a:pt x="374" y="301"/>
                      <a:pt x="382" y="301"/>
                    </a:cubicBezTo>
                    <a:cubicBezTo>
                      <a:pt x="409" y="301"/>
                      <a:pt x="421" y="323"/>
                      <a:pt x="424" y="335"/>
                    </a:cubicBezTo>
                    <a:cubicBezTo>
                      <a:pt x="425" y="340"/>
                      <a:pt x="425" y="340"/>
                      <a:pt x="425" y="340"/>
                    </a:cubicBezTo>
                    <a:cubicBezTo>
                      <a:pt x="422" y="343"/>
                      <a:pt x="422" y="343"/>
                      <a:pt x="422" y="343"/>
                    </a:cubicBezTo>
                    <a:cubicBezTo>
                      <a:pt x="419" y="347"/>
                      <a:pt x="416" y="351"/>
                      <a:pt x="437" y="370"/>
                    </a:cubicBezTo>
                    <a:cubicBezTo>
                      <a:pt x="453" y="384"/>
                      <a:pt x="451" y="400"/>
                      <a:pt x="448" y="415"/>
                    </a:cubicBezTo>
                    <a:cubicBezTo>
                      <a:pt x="447" y="421"/>
                      <a:pt x="446" y="428"/>
                      <a:pt x="446" y="435"/>
                    </a:cubicBezTo>
                    <a:cubicBezTo>
                      <a:pt x="446" y="471"/>
                      <a:pt x="433" y="495"/>
                      <a:pt x="412" y="495"/>
                    </a:cubicBezTo>
                    <a:cubicBezTo>
                      <a:pt x="401" y="495"/>
                      <a:pt x="396" y="490"/>
                      <a:pt x="392" y="486"/>
                    </a:cubicBezTo>
                    <a:cubicBezTo>
                      <a:pt x="388" y="483"/>
                      <a:pt x="385" y="481"/>
                      <a:pt x="376" y="481"/>
                    </a:cubicBezTo>
                    <a:cubicBezTo>
                      <a:pt x="358" y="481"/>
                      <a:pt x="352" y="502"/>
                      <a:pt x="352" y="509"/>
                    </a:cubicBezTo>
                    <a:cubicBezTo>
                      <a:pt x="352" y="534"/>
                      <a:pt x="340" y="549"/>
                      <a:pt x="320" y="549"/>
                    </a:cubicBezTo>
                    <a:cubicBezTo>
                      <a:pt x="317" y="551"/>
                      <a:pt x="317" y="566"/>
                      <a:pt x="318" y="578"/>
                    </a:cubicBezTo>
                    <a:cubicBezTo>
                      <a:pt x="320" y="584"/>
                      <a:pt x="320" y="584"/>
                      <a:pt x="320" y="584"/>
                    </a:cubicBezTo>
                    <a:cubicBezTo>
                      <a:pt x="314" y="588"/>
                      <a:pt x="314" y="588"/>
                      <a:pt x="314" y="588"/>
                    </a:cubicBezTo>
                    <a:cubicBezTo>
                      <a:pt x="297" y="598"/>
                      <a:pt x="278" y="603"/>
                      <a:pt x="258" y="603"/>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2" name="Freeform 320"/>
              <p:cNvSpPr>
                <a:spLocks/>
              </p:cNvSpPr>
              <p:nvPr/>
            </p:nvSpPr>
            <p:spPr bwMode="auto">
              <a:xfrm>
                <a:off x="3756832" y="4305026"/>
                <a:ext cx="85585" cy="80063"/>
              </a:xfrm>
              <a:custGeom>
                <a:avLst/>
                <a:gdLst>
                  <a:gd name="T0" fmla="*/ 87 w 251"/>
                  <a:gd name="T1" fmla="*/ 233 h 233"/>
                  <a:gd name="T2" fmla="*/ 67 w 251"/>
                  <a:gd name="T3" fmla="*/ 210 h 233"/>
                  <a:gd name="T4" fmla="*/ 46 w 251"/>
                  <a:gd name="T5" fmla="*/ 174 h 233"/>
                  <a:gd name="T6" fmla="*/ 23 w 251"/>
                  <a:gd name="T7" fmla="*/ 127 h 233"/>
                  <a:gd name="T8" fmla="*/ 0 w 251"/>
                  <a:gd name="T9" fmla="*/ 80 h 233"/>
                  <a:gd name="T10" fmla="*/ 62 w 251"/>
                  <a:gd name="T11" fmla="*/ 32 h 233"/>
                  <a:gd name="T12" fmla="*/ 90 w 251"/>
                  <a:gd name="T13" fmla="*/ 18 h 233"/>
                  <a:gd name="T14" fmla="*/ 132 w 251"/>
                  <a:gd name="T15" fmla="*/ 0 h 233"/>
                  <a:gd name="T16" fmla="*/ 186 w 251"/>
                  <a:gd name="T17" fmla="*/ 58 h 233"/>
                  <a:gd name="T18" fmla="*/ 204 w 251"/>
                  <a:gd name="T19" fmla="*/ 128 h 233"/>
                  <a:gd name="T20" fmla="*/ 204 w 251"/>
                  <a:gd name="T21" fmla="*/ 129 h 233"/>
                  <a:gd name="T22" fmla="*/ 242 w 251"/>
                  <a:gd name="T23" fmla="*/ 176 h 233"/>
                  <a:gd name="T24" fmla="*/ 251 w 251"/>
                  <a:gd name="T25" fmla="*/ 185 h 233"/>
                  <a:gd name="T26" fmla="*/ 239 w 251"/>
                  <a:gd name="T27" fmla="*/ 191 h 233"/>
                  <a:gd name="T28" fmla="*/ 200 w 251"/>
                  <a:gd name="T29" fmla="*/ 200 h 233"/>
                  <a:gd name="T30" fmla="*/ 178 w 251"/>
                  <a:gd name="T31" fmla="*/ 195 h 233"/>
                  <a:gd name="T32" fmla="*/ 164 w 251"/>
                  <a:gd name="T33" fmla="*/ 192 h 233"/>
                  <a:gd name="T34" fmla="*/ 141 w 251"/>
                  <a:gd name="T35" fmla="*/ 203 h 233"/>
                  <a:gd name="T36" fmla="*/ 108 w 251"/>
                  <a:gd name="T37" fmla="*/ 220 h 233"/>
                  <a:gd name="T38" fmla="*/ 107 w 251"/>
                  <a:gd name="T39" fmla="*/ 220 h 233"/>
                  <a:gd name="T40" fmla="*/ 106 w 251"/>
                  <a:gd name="T41" fmla="*/ 227 h 233"/>
                  <a:gd name="T42" fmla="*/ 87 w 251"/>
                  <a:gd name="T43"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1" h="233">
                    <a:moveTo>
                      <a:pt x="87" y="233"/>
                    </a:moveTo>
                    <a:cubicBezTo>
                      <a:pt x="81" y="221"/>
                      <a:pt x="74" y="216"/>
                      <a:pt x="67" y="210"/>
                    </a:cubicBezTo>
                    <a:cubicBezTo>
                      <a:pt x="57" y="203"/>
                      <a:pt x="46" y="195"/>
                      <a:pt x="46" y="174"/>
                    </a:cubicBezTo>
                    <a:cubicBezTo>
                      <a:pt x="46" y="150"/>
                      <a:pt x="40" y="142"/>
                      <a:pt x="23" y="127"/>
                    </a:cubicBezTo>
                    <a:cubicBezTo>
                      <a:pt x="3" y="110"/>
                      <a:pt x="0" y="103"/>
                      <a:pt x="0" y="80"/>
                    </a:cubicBezTo>
                    <a:cubicBezTo>
                      <a:pt x="0" y="52"/>
                      <a:pt x="41" y="32"/>
                      <a:pt x="62" y="32"/>
                    </a:cubicBezTo>
                    <a:cubicBezTo>
                      <a:pt x="68" y="32"/>
                      <a:pt x="80" y="24"/>
                      <a:pt x="90" y="18"/>
                    </a:cubicBezTo>
                    <a:cubicBezTo>
                      <a:pt x="104" y="9"/>
                      <a:pt x="119" y="0"/>
                      <a:pt x="132" y="0"/>
                    </a:cubicBezTo>
                    <a:cubicBezTo>
                      <a:pt x="157" y="0"/>
                      <a:pt x="186" y="25"/>
                      <a:pt x="186" y="58"/>
                    </a:cubicBezTo>
                    <a:cubicBezTo>
                      <a:pt x="186" y="89"/>
                      <a:pt x="192" y="111"/>
                      <a:pt x="204" y="128"/>
                    </a:cubicBezTo>
                    <a:cubicBezTo>
                      <a:pt x="204" y="129"/>
                      <a:pt x="204" y="129"/>
                      <a:pt x="204" y="129"/>
                    </a:cubicBezTo>
                    <a:cubicBezTo>
                      <a:pt x="212" y="139"/>
                      <a:pt x="226" y="159"/>
                      <a:pt x="242" y="176"/>
                    </a:cubicBezTo>
                    <a:cubicBezTo>
                      <a:pt x="251" y="185"/>
                      <a:pt x="251" y="185"/>
                      <a:pt x="251" y="185"/>
                    </a:cubicBezTo>
                    <a:cubicBezTo>
                      <a:pt x="239" y="191"/>
                      <a:pt x="239" y="191"/>
                      <a:pt x="239" y="191"/>
                    </a:cubicBezTo>
                    <a:cubicBezTo>
                      <a:pt x="238" y="192"/>
                      <a:pt x="220" y="200"/>
                      <a:pt x="200" y="200"/>
                    </a:cubicBezTo>
                    <a:cubicBezTo>
                      <a:pt x="189" y="200"/>
                      <a:pt x="183" y="197"/>
                      <a:pt x="178" y="195"/>
                    </a:cubicBezTo>
                    <a:cubicBezTo>
                      <a:pt x="174" y="193"/>
                      <a:pt x="171" y="192"/>
                      <a:pt x="164" y="192"/>
                    </a:cubicBezTo>
                    <a:cubicBezTo>
                      <a:pt x="148" y="192"/>
                      <a:pt x="146" y="193"/>
                      <a:pt x="141" y="203"/>
                    </a:cubicBezTo>
                    <a:cubicBezTo>
                      <a:pt x="132" y="218"/>
                      <a:pt x="115" y="220"/>
                      <a:pt x="108" y="220"/>
                    </a:cubicBezTo>
                    <a:cubicBezTo>
                      <a:pt x="108" y="220"/>
                      <a:pt x="107" y="220"/>
                      <a:pt x="107" y="220"/>
                    </a:cubicBezTo>
                    <a:cubicBezTo>
                      <a:pt x="106" y="222"/>
                      <a:pt x="106" y="225"/>
                      <a:pt x="106" y="227"/>
                    </a:cubicBezTo>
                    <a:cubicBezTo>
                      <a:pt x="87" y="233"/>
                      <a:pt x="87" y="233"/>
                      <a:pt x="87" y="233"/>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3" name="Freeform 321"/>
              <p:cNvSpPr>
                <a:spLocks/>
              </p:cNvSpPr>
              <p:nvPr/>
            </p:nvSpPr>
            <p:spPr bwMode="auto">
              <a:xfrm>
                <a:off x="4335220" y="4245668"/>
                <a:ext cx="211201" cy="372709"/>
              </a:xfrm>
              <a:custGeom>
                <a:avLst/>
                <a:gdLst>
                  <a:gd name="T0" fmla="*/ 92 w 614"/>
                  <a:gd name="T1" fmla="*/ 1048 h 1084"/>
                  <a:gd name="T2" fmla="*/ 62 w 614"/>
                  <a:gd name="T3" fmla="*/ 982 h 1084"/>
                  <a:gd name="T4" fmla="*/ 66 w 614"/>
                  <a:gd name="T5" fmla="*/ 952 h 1084"/>
                  <a:gd name="T6" fmla="*/ 56 w 614"/>
                  <a:gd name="T7" fmla="*/ 942 h 1084"/>
                  <a:gd name="T8" fmla="*/ 52 w 614"/>
                  <a:gd name="T9" fmla="*/ 846 h 1084"/>
                  <a:gd name="T10" fmla="*/ 27 w 614"/>
                  <a:gd name="T11" fmla="*/ 763 h 1084"/>
                  <a:gd name="T12" fmla="*/ 15 w 614"/>
                  <a:gd name="T13" fmla="*/ 641 h 1084"/>
                  <a:gd name="T14" fmla="*/ 17 w 614"/>
                  <a:gd name="T15" fmla="*/ 591 h 1084"/>
                  <a:gd name="T16" fmla="*/ 68 w 614"/>
                  <a:gd name="T17" fmla="*/ 496 h 1084"/>
                  <a:gd name="T18" fmla="*/ 101 w 614"/>
                  <a:gd name="T19" fmla="*/ 444 h 1084"/>
                  <a:gd name="T20" fmla="*/ 116 w 614"/>
                  <a:gd name="T21" fmla="*/ 370 h 1084"/>
                  <a:gd name="T22" fmla="*/ 120 w 614"/>
                  <a:gd name="T23" fmla="*/ 321 h 1084"/>
                  <a:gd name="T24" fmla="*/ 114 w 614"/>
                  <a:gd name="T25" fmla="*/ 309 h 1084"/>
                  <a:gd name="T26" fmla="*/ 142 w 614"/>
                  <a:gd name="T27" fmla="*/ 250 h 1084"/>
                  <a:gd name="T28" fmla="*/ 166 w 614"/>
                  <a:gd name="T29" fmla="*/ 176 h 1084"/>
                  <a:gd name="T30" fmla="*/ 246 w 614"/>
                  <a:gd name="T31" fmla="*/ 102 h 1084"/>
                  <a:gd name="T32" fmla="*/ 334 w 614"/>
                  <a:gd name="T33" fmla="*/ 0 h 1084"/>
                  <a:gd name="T34" fmla="*/ 376 w 614"/>
                  <a:gd name="T35" fmla="*/ 40 h 1084"/>
                  <a:gd name="T36" fmla="*/ 462 w 614"/>
                  <a:gd name="T37" fmla="*/ 42 h 1084"/>
                  <a:gd name="T38" fmla="*/ 464 w 614"/>
                  <a:gd name="T39" fmla="*/ 107 h 1084"/>
                  <a:gd name="T40" fmla="*/ 494 w 614"/>
                  <a:gd name="T41" fmla="*/ 241 h 1084"/>
                  <a:gd name="T42" fmla="*/ 505 w 614"/>
                  <a:gd name="T43" fmla="*/ 324 h 1084"/>
                  <a:gd name="T44" fmla="*/ 498 w 614"/>
                  <a:gd name="T45" fmla="*/ 349 h 1084"/>
                  <a:gd name="T46" fmla="*/ 512 w 614"/>
                  <a:gd name="T47" fmla="*/ 376 h 1084"/>
                  <a:gd name="T48" fmla="*/ 570 w 614"/>
                  <a:gd name="T49" fmla="*/ 352 h 1084"/>
                  <a:gd name="T50" fmla="*/ 579 w 614"/>
                  <a:gd name="T51" fmla="*/ 423 h 1084"/>
                  <a:gd name="T52" fmla="*/ 544 w 614"/>
                  <a:gd name="T53" fmla="*/ 498 h 1084"/>
                  <a:gd name="T54" fmla="*/ 571 w 614"/>
                  <a:gd name="T55" fmla="*/ 583 h 1084"/>
                  <a:gd name="T56" fmla="*/ 551 w 614"/>
                  <a:gd name="T57" fmla="*/ 679 h 1084"/>
                  <a:gd name="T58" fmla="*/ 506 w 614"/>
                  <a:gd name="T59" fmla="*/ 753 h 1084"/>
                  <a:gd name="T60" fmla="*/ 478 w 614"/>
                  <a:gd name="T61" fmla="*/ 786 h 1084"/>
                  <a:gd name="T62" fmla="*/ 455 w 614"/>
                  <a:gd name="T63" fmla="*/ 867 h 1084"/>
                  <a:gd name="T64" fmla="*/ 389 w 614"/>
                  <a:gd name="T65" fmla="*/ 941 h 1084"/>
                  <a:gd name="T66" fmla="*/ 345 w 614"/>
                  <a:gd name="T67" fmla="*/ 1011 h 1084"/>
                  <a:gd name="T68" fmla="*/ 285 w 614"/>
                  <a:gd name="T69" fmla="*/ 1022 h 1084"/>
                  <a:gd name="T70" fmla="*/ 223 w 614"/>
                  <a:gd name="T71" fmla="*/ 1038 h 1084"/>
                  <a:gd name="T72" fmla="*/ 159 w 614"/>
                  <a:gd name="T73" fmla="*/ 1071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4" h="1084">
                    <a:moveTo>
                      <a:pt x="128" y="1084"/>
                    </a:moveTo>
                    <a:cubicBezTo>
                      <a:pt x="107" y="1084"/>
                      <a:pt x="92" y="1069"/>
                      <a:pt x="92" y="1048"/>
                    </a:cubicBezTo>
                    <a:cubicBezTo>
                      <a:pt x="92" y="1046"/>
                      <a:pt x="88" y="1041"/>
                      <a:pt x="85" y="1037"/>
                    </a:cubicBezTo>
                    <a:cubicBezTo>
                      <a:pt x="76" y="1026"/>
                      <a:pt x="62" y="1009"/>
                      <a:pt x="62" y="982"/>
                    </a:cubicBezTo>
                    <a:cubicBezTo>
                      <a:pt x="62" y="974"/>
                      <a:pt x="63" y="967"/>
                      <a:pt x="65" y="961"/>
                    </a:cubicBezTo>
                    <a:cubicBezTo>
                      <a:pt x="65" y="958"/>
                      <a:pt x="66" y="954"/>
                      <a:pt x="66" y="952"/>
                    </a:cubicBezTo>
                    <a:cubicBezTo>
                      <a:pt x="56" y="952"/>
                      <a:pt x="56" y="952"/>
                      <a:pt x="56" y="952"/>
                    </a:cubicBezTo>
                    <a:cubicBezTo>
                      <a:pt x="56" y="942"/>
                      <a:pt x="56" y="942"/>
                      <a:pt x="56" y="942"/>
                    </a:cubicBezTo>
                    <a:cubicBezTo>
                      <a:pt x="56" y="874"/>
                      <a:pt x="56" y="874"/>
                      <a:pt x="56" y="874"/>
                    </a:cubicBezTo>
                    <a:cubicBezTo>
                      <a:pt x="56" y="863"/>
                      <a:pt x="54" y="855"/>
                      <a:pt x="52" y="846"/>
                    </a:cubicBezTo>
                    <a:cubicBezTo>
                      <a:pt x="49" y="836"/>
                      <a:pt x="46" y="823"/>
                      <a:pt x="46" y="804"/>
                    </a:cubicBezTo>
                    <a:cubicBezTo>
                      <a:pt x="46" y="791"/>
                      <a:pt x="37" y="778"/>
                      <a:pt x="27" y="763"/>
                    </a:cubicBezTo>
                    <a:cubicBezTo>
                      <a:pt x="14" y="744"/>
                      <a:pt x="0" y="722"/>
                      <a:pt x="0" y="694"/>
                    </a:cubicBezTo>
                    <a:cubicBezTo>
                      <a:pt x="0" y="666"/>
                      <a:pt x="9" y="652"/>
                      <a:pt x="15" y="641"/>
                    </a:cubicBezTo>
                    <a:cubicBezTo>
                      <a:pt x="20" y="632"/>
                      <a:pt x="24" y="627"/>
                      <a:pt x="24" y="616"/>
                    </a:cubicBezTo>
                    <a:cubicBezTo>
                      <a:pt x="24" y="603"/>
                      <a:pt x="21" y="598"/>
                      <a:pt x="17" y="591"/>
                    </a:cubicBezTo>
                    <a:cubicBezTo>
                      <a:pt x="13" y="583"/>
                      <a:pt x="8" y="574"/>
                      <a:pt x="8" y="556"/>
                    </a:cubicBezTo>
                    <a:cubicBezTo>
                      <a:pt x="8" y="517"/>
                      <a:pt x="41" y="505"/>
                      <a:pt x="68" y="496"/>
                    </a:cubicBezTo>
                    <a:cubicBezTo>
                      <a:pt x="93" y="487"/>
                      <a:pt x="104" y="482"/>
                      <a:pt x="104" y="470"/>
                    </a:cubicBezTo>
                    <a:cubicBezTo>
                      <a:pt x="104" y="458"/>
                      <a:pt x="103" y="452"/>
                      <a:pt x="101" y="444"/>
                    </a:cubicBezTo>
                    <a:cubicBezTo>
                      <a:pt x="100" y="436"/>
                      <a:pt x="98" y="426"/>
                      <a:pt x="98" y="410"/>
                    </a:cubicBezTo>
                    <a:cubicBezTo>
                      <a:pt x="98" y="391"/>
                      <a:pt x="108" y="380"/>
                      <a:pt x="116" y="370"/>
                    </a:cubicBezTo>
                    <a:cubicBezTo>
                      <a:pt x="124" y="361"/>
                      <a:pt x="130" y="353"/>
                      <a:pt x="130" y="342"/>
                    </a:cubicBezTo>
                    <a:cubicBezTo>
                      <a:pt x="130" y="325"/>
                      <a:pt x="123" y="322"/>
                      <a:pt x="120" y="321"/>
                    </a:cubicBezTo>
                    <a:cubicBezTo>
                      <a:pt x="112" y="317"/>
                      <a:pt x="112" y="317"/>
                      <a:pt x="112" y="317"/>
                    </a:cubicBezTo>
                    <a:cubicBezTo>
                      <a:pt x="114" y="309"/>
                      <a:pt x="114" y="309"/>
                      <a:pt x="114" y="309"/>
                    </a:cubicBezTo>
                    <a:cubicBezTo>
                      <a:pt x="115" y="308"/>
                      <a:pt x="121" y="285"/>
                      <a:pt x="132" y="272"/>
                    </a:cubicBezTo>
                    <a:cubicBezTo>
                      <a:pt x="136" y="267"/>
                      <a:pt x="139" y="258"/>
                      <a:pt x="142" y="250"/>
                    </a:cubicBezTo>
                    <a:cubicBezTo>
                      <a:pt x="146" y="238"/>
                      <a:pt x="150" y="228"/>
                      <a:pt x="157" y="221"/>
                    </a:cubicBezTo>
                    <a:cubicBezTo>
                      <a:pt x="165" y="213"/>
                      <a:pt x="166" y="191"/>
                      <a:pt x="166" y="176"/>
                    </a:cubicBezTo>
                    <a:cubicBezTo>
                      <a:pt x="166" y="147"/>
                      <a:pt x="184" y="123"/>
                      <a:pt x="214" y="111"/>
                    </a:cubicBezTo>
                    <a:cubicBezTo>
                      <a:pt x="225" y="107"/>
                      <a:pt x="235" y="104"/>
                      <a:pt x="246" y="102"/>
                    </a:cubicBezTo>
                    <a:cubicBezTo>
                      <a:pt x="266" y="97"/>
                      <a:pt x="278" y="94"/>
                      <a:pt x="278" y="86"/>
                    </a:cubicBezTo>
                    <a:cubicBezTo>
                      <a:pt x="278" y="60"/>
                      <a:pt x="297" y="0"/>
                      <a:pt x="334" y="0"/>
                    </a:cubicBezTo>
                    <a:cubicBezTo>
                      <a:pt x="356" y="0"/>
                      <a:pt x="363" y="17"/>
                      <a:pt x="368" y="28"/>
                    </a:cubicBezTo>
                    <a:cubicBezTo>
                      <a:pt x="372" y="37"/>
                      <a:pt x="374" y="40"/>
                      <a:pt x="376" y="40"/>
                    </a:cubicBezTo>
                    <a:cubicBezTo>
                      <a:pt x="396" y="40"/>
                      <a:pt x="450" y="42"/>
                      <a:pt x="452" y="42"/>
                    </a:cubicBezTo>
                    <a:cubicBezTo>
                      <a:pt x="462" y="42"/>
                      <a:pt x="462" y="42"/>
                      <a:pt x="462" y="42"/>
                    </a:cubicBezTo>
                    <a:cubicBezTo>
                      <a:pt x="462" y="52"/>
                      <a:pt x="462" y="52"/>
                      <a:pt x="462" y="52"/>
                    </a:cubicBezTo>
                    <a:cubicBezTo>
                      <a:pt x="462" y="69"/>
                      <a:pt x="463" y="88"/>
                      <a:pt x="464" y="107"/>
                    </a:cubicBezTo>
                    <a:cubicBezTo>
                      <a:pt x="465" y="130"/>
                      <a:pt x="466" y="153"/>
                      <a:pt x="466" y="180"/>
                    </a:cubicBezTo>
                    <a:cubicBezTo>
                      <a:pt x="466" y="205"/>
                      <a:pt x="480" y="223"/>
                      <a:pt x="494" y="241"/>
                    </a:cubicBezTo>
                    <a:cubicBezTo>
                      <a:pt x="505" y="255"/>
                      <a:pt x="516" y="269"/>
                      <a:pt x="516" y="286"/>
                    </a:cubicBezTo>
                    <a:cubicBezTo>
                      <a:pt x="516" y="305"/>
                      <a:pt x="510" y="315"/>
                      <a:pt x="505" y="324"/>
                    </a:cubicBezTo>
                    <a:cubicBezTo>
                      <a:pt x="501" y="330"/>
                      <a:pt x="498" y="335"/>
                      <a:pt x="498" y="344"/>
                    </a:cubicBezTo>
                    <a:cubicBezTo>
                      <a:pt x="498" y="349"/>
                      <a:pt x="498" y="349"/>
                      <a:pt x="498" y="349"/>
                    </a:cubicBezTo>
                    <a:cubicBezTo>
                      <a:pt x="498" y="360"/>
                      <a:pt x="498" y="370"/>
                      <a:pt x="501" y="373"/>
                    </a:cubicBezTo>
                    <a:cubicBezTo>
                      <a:pt x="503" y="376"/>
                      <a:pt x="508" y="376"/>
                      <a:pt x="512" y="376"/>
                    </a:cubicBezTo>
                    <a:cubicBezTo>
                      <a:pt x="522" y="376"/>
                      <a:pt x="530" y="371"/>
                      <a:pt x="538" y="365"/>
                    </a:cubicBezTo>
                    <a:cubicBezTo>
                      <a:pt x="546" y="359"/>
                      <a:pt x="556" y="352"/>
                      <a:pt x="570" y="352"/>
                    </a:cubicBezTo>
                    <a:cubicBezTo>
                      <a:pt x="606" y="352"/>
                      <a:pt x="614" y="373"/>
                      <a:pt x="614" y="390"/>
                    </a:cubicBezTo>
                    <a:cubicBezTo>
                      <a:pt x="614" y="404"/>
                      <a:pt x="599" y="412"/>
                      <a:pt x="579" y="423"/>
                    </a:cubicBezTo>
                    <a:cubicBezTo>
                      <a:pt x="557" y="435"/>
                      <a:pt x="530" y="450"/>
                      <a:pt x="530" y="470"/>
                    </a:cubicBezTo>
                    <a:cubicBezTo>
                      <a:pt x="530" y="482"/>
                      <a:pt x="536" y="489"/>
                      <a:pt x="544" y="498"/>
                    </a:cubicBezTo>
                    <a:cubicBezTo>
                      <a:pt x="553" y="508"/>
                      <a:pt x="564" y="521"/>
                      <a:pt x="564" y="542"/>
                    </a:cubicBezTo>
                    <a:cubicBezTo>
                      <a:pt x="564" y="557"/>
                      <a:pt x="567" y="569"/>
                      <a:pt x="571" y="583"/>
                    </a:cubicBezTo>
                    <a:cubicBezTo>
                      <a:pt x="575" y="599"/>
                      <a:pt x="580" y="617"/>
                      <a:pt x="580" y="642"/>
                    </a:cubicBezTo>
                    <a:cubicBezTo>
                      <a:pt x="580" y="658"/>
                      <a:pt x="566" y="668"/>
                      <a:pt x="551" y="679"/>
                    </a:cubicBezTo>
                    <a:cubicBezTo>
                      <a:pt x="530" y="694"/>
                      <a:pt x="506" y="712"/>
                      <a:pt x="506" y="748"/>
                    </a:cubicBezTo>
                    <a:cubicBezTo>
                      <a:pt x="506" y="753"/>
                      <a:pt x="506" y="753"/>
                      <a:pt x="506" y="753"/>
                    </a:cubicBezTo>
                    <a:cubicBezTo>
                      <a:pt x="502" y="756"/>
                      <a:pt x="502" y="756"/>
                      <a:pt x="502" y="756"/>
                    </a:cubicBezTo>
                    <a:cubicBezTo>
                      <a:pt x="491" y="765"/>
                      <a:pt x="478" y="779"/>
                      <a:pt x="478" y="786"/>
                    </a:cubicBezTo>
                    <a:cubicBezTo>
                      <a:pt x="478" y="789"/>
                      <a:pt x="478" y="789"/>
                      <a:pt x="478" y="789"/>
                    </a:cubicBezTo>
                    <a:cubicBezTo>
                      <a:pt x="478" y="805"/>
                      <a:pt x="478" y="824"/>
                      <a:pt x="455" y="867"/>
                    </a:cubicBezTo>
                    <a:cubicBezTo>
                      <a:pt x="437" y="900"/>
                      <a:pt x="421" y="913"/>
                      <a:pt x="406" y="926"/>
                    </a:cubicBezTo>
                    <a:cubicBezTo>
                      <a:pt x="401" y="931"/>
                      <a:pt x="395" y="935"/>
                      <a:pt x="389" y="941"/>
                    </a:cubicBezTo>
                    <a:cubicBezTo>
                      <a:pt x="380" y="950"/>
                      <a:pt x="376" y="960"/>
                      <a:pt x="371" y="971"/>
                    </a:cubicBezTo>
                    <a:cubicBezTo>
                      <a:pt x="365" y="983"/>
                      <a:pt x="359" y="997"/>
                      <a:pt x="345" y="1011"/>
                    </a:cubicBezTo>
                    <a:cubicBezTo>
                      <a:pt x="335" y="1021"/>
                      <a:pt x="323" y="1026"/>
                      <a:pt x="310" y="1026"/>
                    </a:cubicBezTo>
                    <a:cubicBezTo>
                      <a:pt x="302" y="1026"/>
                      <a:pt x="294" y="1024"/>
                      <a:pt x="285" y="1022"/>
                    </a:cubicBezTo>
                    <a:cubicBezTo>
                      <a:pt x="276" y="1020"/>
                      <a:pt x="267" y="1018"/>
                      <a:pt x="258" y="1018"/>
                    </a:cubicBezTo>
                    <a:cubicBezTo>
                      <a:pt x="244" y="1018"/>
                      <a:pt x="234" y="1028"/>
                      <a:pt x="223" y="1038"/>
                    </a:cubicBezTo>
                    <a:cubicBezTo>
                      <a:pt x="213" y="1048"/>
                      <a:pt x="202" y="1058"/>
                      <a:pt x="188" y="1058"/>
                    </a:cubicBezTo>
                    <a:cubicBezTo>
                      <a:pt x="179" y="1058"/>
                      <a:pt x="169" y="1065"/>
                      <a:pt x="159" y="1071"/>
                    </a:cubicBezTo>
                    <a:cubicBezTo>
                      <a:pt x="148" y="1078"/>
                      <a:pt x="138" y="1084"/>
                      <a:pt x="128" y="108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4" name="Freeform 322"/>
              <p:cNvSpPr>
                <a:spLocks/>
              </p:cNvSpPr>
              <p:nvPr/>
            </p:nvSpPr>
            <p:spPr bwMode="auto">
              <a:xfrm>
                <a:off x="4487064" y="4179408"/>
                <a:ext cx="354763" cy="495565"/>
              </a:xfrm>
              <a:custGeom>
                <a:avLst/>
                <a:gdLst>
                  <a:gd name="T0" fmla="*/ 344 w 1032"/>
                  <a:gd name="T1" fmla="*/ 1432 h 1443"/>
                  <a:gd name="T2" fmla="*/ 356 w 1032"/>
                  <a:gd name="T3" fmla="*/ 1394 h 1443"/>
                  <a:gd name="T4" fmla="*/ 346 w 1032"/>
                  <a:gd name="T5" fmla="*/ 1342 h 1443"/>
                  <a:gd name="T6" fmla="*/ 240 w 1032"/>
                  <a:gd name="T7" fmla="*/ 1296 h 1443"/>
                  <a:gd name="T8" fmla="*/ 126 w 1032"/>
                  <a:gd name="T9" fmla="*/ 1146 h 1443"/>
                  <a:gd name="T10" fmla="*/ 98 w 1032"/>
                  <a:gd name="T11" fmla="*/ 1113 h 1443"/>
                  <a:gd name="T12" fmla="*/ 104 w 1032"/>
                  <a:gd name="T13" fmla="*/ 1056 h 1443"/>
                  <a:gd name="T14" fmla="*/ 118 w 1032"/>
                  <a:gd name="T15" fmla="*/ 1052 h 1443"/>
                  <a:gd name="T16" fmla="*/ 44 w 1032"/>
                  <a:gd name="T17" fmla="*/ 940 h 1443"/>
                  <a:gd name="T18" fmla="*/ 118 w 1032"/>
                  <a:gd name="T19" fmla="*/ 834 h 1443"/>
                  <a:gd name="T20" fmla="*/ 102 w 1032"/>
                  <a:gd name="T21" fmla="*/ 734 h 1443"/>
                  <a:gd name="T22" fmla="*/ 68 w 1032"/>
                  <a:gd name="T23" fmla="*/ 662 h 1443"/>
                  <a:gd name="T24" fmla="*/ 152 w 1032"/>
                  <a:gd name="T25" fmla="*/ 581 h 1443"/>
                  <a:gd name="T26" fmla="*/ 107 w 1032"/>
                  <a:gd name="T27" fmla="*/ 573 h 1443"/>
                  <a:gd name="T28" fmla="*/ 45 w 1032"/>
                  <a:gd name="T29" fmla="*/ 579 h 1443"/>
                  <a:gd name="T30" fmla="*/ 36 w 1032"/>
                  <a:gd name="T31" fmla="*/ 536 h 1443"/>
                  <a:gd name="T32" fmla="*/ 54 w 1032"/>
                  <a:gd name="T33" fmla="*/ 478 h 1443"/>
                  <a:gd name="T34" fmla="*/ 4 w 1032"/>
                  <a:gd name="T35" fmla="*/ 372 h 1443"/>
                  <a:gd name="T36" fmla="*/ 0 w 1032"/>
                  <a:gd name="T37" fmla="*/ 244 h 1443"/>
                  <a:gd name="T38" fmla="*/ 34 w 1032"/>
                  <a:gd name="T39" fmla="*/ 186 h 1443"/>
                  <a:gd name="T40" fmla="*/ 170 w 1032"/>
                  <a:gd name="T41" fmla="*/ 190 h 1443"/>
                  <a:gd name="T42" fmla="*/ 278 w 1032"/>
                  <a:gd name="T43" fmla="*/ 190 h 1443"/>
                  <a:gd name="T44" fmla="*/ 336 w 1032"/>
                  <a:gd name="T45" fmla="*/ 120 h 1443"/>
                  <a:gd name="T46" fmla="*/ 308 w 1032"/>
                  <a:gd name="T47" fmla="*/ 80 h 1443"/>
                  <a:gd name="T48" fmla="*/ 344 w 1032"/>
                  <a:gd name="T49" fmla="*/ 50 h 1443"/>
                  <a:gd name="T50" fmla="*/ 380 w 1032"/>
                  <a:gd name="T51" fmla="*/ 54 h 1443"/>
                  <a:gd name="T52" fmla="*/ 458 w 1032"/>
                  <a:gd name="T53" fmla="*/ 0 h 1443"/>
                  <a:gd name="T54" fmla="*/ 547 w 1032"/>
                  <a:gd name="T55" fmla="*/ 105 h 1443"/>
                  <a:gd name="T56" fmla="*/ 606 w 1032"/>
                  <a:gd name="T57" fmla="*/ 228 h 1443"/>
                  <a:gd name="T58" fmla="*/ 620 w 1032"/>
                  <a:gd name="T59" fmla="*/ 186 h 1443"/>
                  <a:gd name="T60" fmla="*/ 663 w 1032"/>
                  <a:gd name="T61" fmla="*/ 95 h 1443"/>
                  <a:gd name="T62" fmla="*/ 677 w 1032"/>
                  <a:gd name="T63" fmla="*/ 99 h 1443"/>
                  <a:gd name="T64" fmla="*/ 687 w 1032"/>
                  <a:gd name="T65" fmla="*/ 119 h 1443"/>
                  <a:gd name="T66" fmla="*/ 758 w 1032"/>
                  <a:gd name="T67" fmla="*/ 159 h 1443"/>
                  <a:gd name="T68" fmla="*/ 831 w 1032"/>
                  <a:gd name="T69" fmla="*/ 210 h 1443"/>
                  <a:gd name="T70" fmla="*/ 924 w 1032"/>
                  <a:gd name="T71" fmla="*/ 344 h 1443"/>
                  <a:gd name="T72" fmla="*/ 1010 w 1032"/>
                  <a:gd name="T73" fmla="*/ 540 h 1443"/>
                  <a:gd name="T74" fmla="*/ 1032 w 1032"/>
                  <a:gd name="T75" fmla="*/ 638 h 1443"/>
                  <a:gd name="T76" fmla="*/ 1020 w 1032"/>
                  <a:gd name="T77" fmla="*/ 714 h 1443"/>
                  <a:gd name="T78" fmla="*/ 899 w 1032"/>
                  <a:gd name="T79" fmla="*/ 851 h 1443"/>
                  <a:gd name="T80" fmla="*/ 770 w 1032"/>
                  <a:gd name="T81" fmla="*/ 1030 h 1443"/>
                  <a:gd name="T82" fmla="*/ 763 w 1032"/>
                  <a:gd name="T83" fmla="*/ 1043 h 1443"/>
                  <a:gd name="T84" fmla="*/ 904 w 1032"/>
                  <a:gd name="T85" fmla="*/ 1096 h 1443"/>
                  <a:gd name="T86" fmla="*/ 962 w 1032"/>
                  <a:gd name="T87" fmla="*/ 1168 h 1443"/>
                  <a:gd name="T88" fmla="*/ 1003 w 1032"/>
                  <a:gd name="T89" fmla="*/ 1153 h 1443"/>
                  <a:gd name="T90" fmla="*/ 1015 w 1032"/>
                  <a:gd name="T91" fmla="*/ 1162 h 1443"/>
                  <a:gd name="T92" fmla="*/ 973 w 1032"/>
                  <a:gd name="T93" fmla="*/ 1268 h 1443"/>
                  <a:gd name="T94" fmla="*/ 911 w 1032"/>
                  <a:gd name="T95" fmla="*/ 1286 h 1443"/>
                  <a:gd name="T96" fmla="*/ 886 w 1032"/>
                  <a:gd name="T97" fmla="*/ 1280 h 1443"/>
                  <a:gd name="T98" fmla="*/ 780 w 1032"/>
                  <a:gd name="T99" fmla="*/ 1397 h 1443"/>
                  <a:gd name="T100" fmla="*/ 734 w 1032"/>
                  <a:gd name="T101" fmla="*/ 1396 h 1443"/>
                  <a:gd name="T102" fmla="*/ 648 w 1032"/>
                  <a:gd name="T103" fmla="*/ 1426 h 1443"/>
                  <a:gd name="T104" fmla="*/ 584 w 1032"/>
                  <a:gd name="T105" fmla="*/ 1400 h 1443"/>
                  <a:gd name="T106" fmla="*/ 546 w 1032"/>
                  <a:gd name="T107" fmla="*/ 1412 h 1443"/>
                  <a:gd name="T108" fmla="*/ 500 w 1032"/>
                  <a:gd name="T109" fmla="*/ 1394 h 1443"/>
                  <a:gd name="T110" fmla="*/ 404 w 1032"/>
                  <a:gd name="T111" fmla="*/ 1438 h 1443"/>
                  <a:gd name="T112" fmla="*/ 366 w 1032"/>
                  <a:gd name="T113" fmla="*/ 1428 h 1443"/>
                  <a:gd name="T114" fmla="*/ 352 w 1032"/>
                  <a:gd name="T115" fmla="*/ 14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32" h="1443">
                    <a:moveTo>
                      <a:pt x="352" y="1443"/>
                    </a:moveTo>
                    <a:cubicBezTo>
                      <a:pt x="344" y="1432"/>
                      <a:pt x="344" y="1432"/>
                      <a:pt x="344" y="1432"/>
                    </a:cubicBezTo>
                    <a:cubicBezTo>
                      <a:pt x="341" y="1428"/>
                      <a:pt x="332" y="1414"/>
                      <a:pt x="338" y="1403"/>
                    </a:cubicBezTo>
                    <a:cubicBezTo>
                      <a:pt x="340" y="1399"/>
                      <a:pt x="345" y="1394"/>
                      <a:pt x="356" y="1394"/>
                    </a:cubicBezTo>
                    <a:cubicBezTo>
                      <a:pt x="370" y="1394"/>
                      <a:pt x="386" y="1377"/>
                      <a:pt x="386" y="1362"/>
                    </a:cubicBezTo>
                    <a:cubicBezTo>
                      <a:pt x="386" y="1344"/>
                      <a:pt x="358" y="1342"/>
                      <a:pt x="346" y="1342"/>
                    </a:cubicBezTo>
                    <a:cubicBezTo>
                      <a:pt x="330" y="1342"/>
                      <a:pt x="316" y="1332"/>
                      <a:pt x="301" y="1322"/>
                    </a:cubicBezTo>
                    <a:cubicBezTo>
                      <a:pt x="283" y="1309"/>
                      <a:pt x="265" y="1296"/>
                      <a:pt x="240" y="1296"/>
                    </a:cubicBezTo>
                    <a:cubicBezTo>
                      <a:pt x="185" y="1296"/>
                      <a:pt x="156" y="1261"/>
                      <a:pt x="156" y="1228"/>
                    </a:cubicBezTo>
                    <a:cubicBezTo>
                      <a:pt x="156" y="1206"/>
                      <a:pt x="139" y="1171"/>
                      <a:pt x="126" y="1146"/>
                    </a:cubicBezTo>
                    <a:cubicBezTo>
                      <a:pt x="123" y="1140"/>
                      <a:pt x="123" y="1140"/>
                      <a:pt x="123" y="1140"/>
                    </a:cubicBezTo>
                    <a:cubicBezTo>
                      <a:pt x="117" y="1129"/>
                      <a:pt x="107" y="1121"/>
                      <a:pt x="98" y="1113"/>
                    </a:cubicBezTo>
                    <a:cubicBezTo>
                      <a:pt x="86" y="1103"/>
                      <a:pt x="74" y="1093"/>
                      <a:pt x="74" y="1078"/>
                    </a:cubicBezTo>
                    <a:cubicBezTo>
                      <a:pt x="74" y="1059"/>
                      <a:pt x="94" y="1057"/>
                      <a:pt x="104" y="1056"/>
                    </a:cubicBezTo>
                    <a:cubicBezTo>
                      <a:pt x="108" y="1055"/>
                      <a:pt x="116" y="1054"/>
                      <a:pt x="118" y="1053"/>
                    </a:cubicBezTo>
                    <a:cubicBezTo>
                      <a:pt x="118" y="1053"/>
                      <a:pt x="118" y="1053"/>
                      <a:pt x="118" y="1052"/>
                    </a:cubicBezTo>
                    <a:cubicBezTo>
                      <a:pt x="118" y="1047"/>
                      <a:pt x="104" y="1034"/>
                      <a:pt x="96" y="1026"/>
                    </a:cubicBezTo>
                    <a:cubicBezTo>
                      <a:pt x="74" y="1005"/>
                      <a:pt x="44" y="976"/>
                      <a:pt x="44" y="940"/>
                    </a:cubicBezTo>
                    <a:cubicBezTo>
                      <a:pt x="44" y="893"/>
                      <a:pt x="75" y="871"/>
                      <a:pt x="97" y="855"/>
                    </a:cubicBezTo>
                    <a:cubicBezTo>
                      <a:pt x="108" y="847"/>
                      <a:pt x="118" y="840"/>
                      <a:pt x="118" y="834"/>
                    </a:cubicBezTo>
                    <a:cubicBezTo>
                      <a:pt x="118" y="812"/>
                      <a:pt x="114" y="796"/>
                      <a:pt x="110" y="780"/>
                    </a:cubicBezTo>
                    <a:cubicBezTo>
                      <a:pt x="106" y="765"/>
                      <a:pt x="102" y="751"/>
                      <a:pt x="102" y="734"/>
                    </a:cubicBezTo>
                    <a:cubicBezTo>
                      <a:pt x="102" y="720"/>
                      <a:pt x="95" y="713"/>
                      <a:pt x="87" y="703"/>
                    </a:cubicBezTo>
                    <a:cubicBezTo>
                      <a:pt x="78" y="693"/>
                      <a:pt x="68" y="682"/>
                      <a:pt x="68" y="662"/>
                    </a:cubicBezTo>
                    <a:cubicBezTo>
                      <a:pt x="68" y="630"/>
                      <a:pt x="102" y="611"/>
                      <a:pt x="127" y="598"/>
                    </a:cubicBezTo>
                    <a:cubicBezTo>
                      <a:pt x="136" y="593"/>
                      <a:pt x="150" y="585"/>
                      <a:pt x="152" y="581"/>
                    </a:cubicBezTo>
                    <a:cubicBezTo>
                      <a:pt x="152" y="572"/>
                      <a:pt x="150" y="564"/>
                      <a:pt x="128" y="564"/>
                    </a:cubicBezTo>
                    <a:cubicBezTo>
                      <a:pt x="121" y="564"/>
                      <a:pt x="115" y="568"/>
                      <a:pt x="107" y="573"/>
                    </a:cubicBezTo>
                    <a:cubicBezTo>
                      <a:pt x="98" y="580"/>
                      <a:pt x="87" y="588"/>
                      <a:pt x="70" y="588"/>
                    </a:cubicBezTo>
                    <a:cubicBezTo>
                      <a:pt x="59" y="588"/>
                      <a:pt x="51" y="585"/>
                      <a:pt x="45" y="579"/>
                    </a:cubicBezTo>
                    <a:cubicBezTo>
                      <a:pt x="36" y="570"/>
                      <a:pt x="36" y="556"/>
                      <a:pt x="36" y="541"/>
                    </a:cubicBezTo>
                    <a:cubicBezTo>
                      <a:pt x="36" y="536"/>
                      <a:pt x="36" y="536"/>
                      <a:pt x="36" y="536"/>
                    </a:cubicBezTo>
                    <a:cubicBezTo>
                      <a:pt x="36" y="522"/>
                      <a:pt x="41" y="513"/>
                      <a:pt x="46" y="505"/>
                    </a:cubicBezTo>
                    <a:cubicBezTo>
                      <a:pt x="50" y="498"/>
                      <a:pt x="54" y="491"/>
                      <a:pt x="54" y="478"/>
                    </a:cubicBezTo>
                    <a:cubicBezTo>
                      <a:pt x="54" y="468"/>
                      <a:pt x="46" y="457"/>
                      <a:pt x="36" y="445"/>
                    </a:cubicBezTo>
                    <a:cubicBezTo>
                      <a:pt x="22" y="426"/>
                      <a:pt x="4" y="404"/>
                      <a:pt x="4" y="372"/>
                    </a:cubicBezTo>
                    <a:cubicBezTo>
                      <a:pt x="4" y="346"/>
                      <a:pt x="3" y="322"/>
                      <a:pt x="2" y="300"/>
                    </a:cubicBezTo>
                    <a:cubicBezTo>
                      <a:pt x="1" y="280"/>
                      <a:pt x="0" y="262"/>
                      <a:pt x="0" y="244"/>
                    </a:cubicBezTo>
                    <a:cubicBezTo>
                      <a:pt x="0" y="217"/>
                      <a:pt x="15" y="204"/>
                      <a:pt x="25" y="196"/>
                    </a:cubicBezTo>
                    <a:cubicBezTo>
                      <a:pt x="31" y="191"/>
                      <a:pt x="34" y="189"/>
                      <a:pt x="34" y="186"/>
                    </a:cubicBezTo>
                    <a:cubicBezTo>
                      <a:pt x="34" y="160"/>
                      <a:pt x="53" y="144"/>
                      <a:pt x="82" y="144"/>
                    </a:cubicBezTo>
                    <a:cubicBezTo>
                      <a:pt x="105" y="144"/>
                      <a:pt x="170" y="152"/>
                      <a:pt x="170" y="190"/>
                    </a:cubicBezTo>
                    <a:cubicBezTo>
                      <a:pt x="170" y="210"/>
                      <a:pt x="191" y="228"/>
                      <a:pt x="214" y="228"/>
                    </a:cubicBezTo>
                    <a:cubicBezTo>
                      <a:pt x="239" y="228"/>
                      <a:pt x="278" y="212"/>
                      <a:pt x="278" y="190"/>
                    </a:cubicBezTo>
                    <a:cubicBezTo>
                      <a:pt x="278" y="150"/>
                      <a:pt x="301" y="136"/>
                      <a:pt x="322" y="136"/>
                    </a:cubicBezTo>
                    <a:cubicBezTo>
                      <a:pt x="335" y="136"/>
                      <a:pt x="336" y="136"/>
                      <a:pt x="336" y="120"/>
                    </a:cubicBezTo>
                    <a:cubicBezTo>
                      <a:pt x="336" y="116"/>
                      <a:pt x="329" y="110"/>
                      <a:pt x="324" y="105"/>
                    </a:cubicBezTo>
                    <a:cubicBezTo>
                      <a:pt x="316" y="98"/>
                      <a:pt x="308" y="90"/>
                      <a:pt x="308" y="80"/>
                    </a:cubicBezTo>
                    <a:cubicBezTo>
                      <a:pt x="307" y="74"/>
                      <a:pt x="310" y="68"/>
                      <a:pt x="315" y="63"/>
                    </a:cubicBezTo>
                    <a:cubicBezTo>
                      <a:pt x="324" y="54"/>
                      <a:pt x="333" y="50"/>
                      <a:pt x="344" y="50"/>
                    </a:cubicBezTo>
                    <a:cubicBezTo>
                      <a:pt x="350" y="50"/>
                      <a:pt x="355" y="51"/>
                      <a:pt x="360" y="52"/>
                    </a:cubicBezTo>
                    <a:cubicBezTo>
                      <a:pt x="366" y="53"/>
                      <a:pt x="373" y="54"/>
                      <a:pt x="380" y="54"/>
                    </a:cubicBezTo>
                    <a:cubicBezTo>
                      <a:pt x="392" y="54"/>
                      <a:pt x="420" y="52"/>
                      <a:pt x="420" y="34"/>
                    </a:cubicBezTo>
                    <a:cubicBezTo>
                      <a:pt x="420" y="18"/>
                      <a:pt x="427" y="0"/>
                      <a:pt x="458" y="0"/>
                    </a:cubicBezTo>
                    <a:cubicBezTo>
                      <a:pt x="474" y="0"/>
                      <a:pt x="548" y="47"/>
                      <a:pt x="548" y="74"/>
                    </a:cubicBezTo>
                    <a:cubicBezTo>
                      <a:pt x="548" y="83"/>
                      <a:pt x="548" y="93"/>
                      <a:pt x="547" y="105"/>
                    </a:cubicBezTo>
                    <a:cubicBezTo>
                      <a:pt x="547" y="120"/>
                      <a:pt x="546" y="136"/>
                      <a:pt x="546" y="154"/>
                    </a:cubicBezTo>
                    <a:cubicBezTo>
                      <a:pt x="546" y="200"/>
                      <a:pt x="585" y="228"/>
                      <a:pt x="606" y="228"/>
                    </a:cubicBezTo>
                    <a:cubicBezTo>
                      <a:pt x="611" y="228"/>
                      <a:pt x="614" y="226"/>
                      <a:pt x="615" y="225"/>
                    </a:cubicBezTo>
                    <a:cubicBezTo>
                      <a:pt x="621" y="219"/>
                      <a:pt x="621" y="200"/>
                      <a:pt x="620" y="186"/>
                    </a:cubicBezTo>
                    <a:cubicBezTo>
                      <a:pt x="620" y="182"/>
                      <a:pt x="620" y="178"/>
                      <a:pt x="620" y="174"/>
                    </a:cubicBezTo>
                    <a:cubicBezTo>
                      <a:pt x="620" y="119"/>
                      <a:pt x="662" y="96"/>
                      <a:pt x="663" y="95"/>
                    </a:cubicBezTo>
                    <a:cubicBezTo>
                      <a:pt x="672" y="91"/>
                      <a:pt x="672" y="91"/>
                      <a:pt x="672" y="91"/>
                    </a:cubicBezTo>
                    <a:cubicBezTo>
                      <a:pt x="677" y="99"/>
                      <a:pt x="677" y="99"/>
                      <a:pt x="677" y="99"/>
                    </a:cubicBezTo>
                    <a:cubicBezTo>
                      <a:pt x="678" y="102"/>
                      <a:pt x="680" y="104"/>
                      <a:pt x="681" y="107"/>
                    </a:cubicBezTo>
                    <a:cubicBezTo>
                      <a:pt x="684" y="111"/>
                      <a:pt x="686" y="115"/>
                      <a:pt x="687" y="119"/>
                    </a:cubicBezTo>
                    <a:cubicBezTo>
                      <a:pt x="695" y="134"/>
                      <a:pt x="696" y="136"/>
                      <a:pt x="708" y="136"/>
                    </a:cubicBezTo>
                    <a:cubicBezTo>
                      <a:pt x="738" y="136"/>
                      <a:pt x="749" y="149"/>
                      <a:pt x="758" y="159"/>
                    </a:cubicBezTo>
                    <a:cubicBezTo>
                      <a:pt x="764" y="166"/>
                      <a:pt x="768" y="170"/>
                      <a:pt x="778" y="170"/>
                    </a:cubicBezTo>
                    <a:cubicBezTo>
                      <a:pt x="804" y="170"/>
                      <a:pt x="818" y="191"/>
                      <a:pt x="831" y="210"/>
                    </a:cubicBezTo>
                    <a:cubicBezTo>
                      <a:pt x="838" y="221"/>
                      <a:pt x="845" y="232"/>
                      <a:pt x="855" y="241"/>
                    </a:cubicBezTo>
                    <a:cubicBezTo>
                      <a:pt x="881" y="265"/>
                      <a:pt x="924" y="310"/>
                      <a:pt x="924" y="344"/>
                    </a:cubicBezTo>
                    <a:cubicBezTo>
                      <a:pt x="924" y="354"/>
                      <a:pt x="942" y="387"/>
                      <a:pt x="958" y="416"/>
                    </a:cubicBezTo>
                    <a:cubicBezTo>
                      <a:pt x="983" y="463"/>
                      <a:pt x="1010" y="512"/>
                      <a:pt x="1010" y="540"/>
                    </a:cubicBezTo>
                    <a:cubicBezTo>
                      <a:pt x="1010" y="563"/>
                      <a:pt x="1016" y="577"/>
                      <a:pt x="1021" y="592"/>
                    </a:cubicBezTo>
                    <a:cubicBezTo>
                      <a:pt x="1027" y="605"/>
                      <a:pt x="1032" y="619"/>
                      <a:pt x="1032" y="638"/>
                    </a:cubicBezTo>
                    <a:cubicBezTo>
                      <a:pt x="1032" y="659"/>
                      <a:pt x="1028" y="673"/>
                      <a:pt x="1025" y="685"/>
                    </a:cubicBezTo>
                    <a:cubicBezTo>
                      <a:pt x="1022" y="695"/>
                      <a:pt x="1020" y="703"/>
                      <a:pt x="1020" y="714"/>
                    </a:cubicBezTo>
                    <a:cubicBezTo>
                      <a:pt x="1020" y="751"/>
                      <a:pt x="988" y="776"/>
                      <a:pt x="954" y="803"/>
                    </a:cubicBezTo>
                    <a:cubicBezTo>
                      <a:pt x="935" y="817"/>
                      <a:pt x="916" y="833"/>
                      <a:pt x="899" y="851"/>
                    </a:cubicBezTo>
                    <a:cubicBezTo>
                      <a:pt x="820" y="941"/>
                      <a:pt x="808" y="967"/>
                      <a:pt x="808" y="974"/>
                    </a:cubicBezTo>
                    <a:cubicBezTo>
                      <a:pt x="808" y="1000"/>
                      <a:pt x="786" y="1017"/>
                      <a:pt x="770" y="1030"/>
                    </a:cubicBezTo>
                    <a:cubicBezTo>
                      <a:pt x="765" y="1034"/>
                      <a:pt x="758" y="1040"/>
                      <a:pt x="755" y="1044"/>
                    </a:cubicBezTo>
                    <a:cubicBezTo>
                      <a:pt x="757" y="1044"/>
                      <a:pt x="760" y="1043"/>
                      <a:pt x="763" y="1043"/>
                    </a:cubicBezTo>
                    <a:cubicBezTo>
                      <a:pt x="772" y="1041"/>
                      <a:pt x="784" y="1038"/>
                      <a:pt x="798" y="1038"/>
                    </a:cubicBezTo>
                    <a:cubicBezTo>
                      <a:pt x="839" y="1038"/>
                      <a:pt x="876" y="1059"/>
                      <a:pt x="904" y="1096"/>
                    </a:cubicBezTo>
                    <a:cubicBezTo>
                      <a:pt x="913" y="1108"/>
                      <a:pt x="920" y="1120"/>
                      <a:pt x="926" y="1131"/>
                    </a:cubicBezTo>
                    <a:cubicBezTo>
                      <a:pt x="940" y="1155"/>
                      <a:pt x="949" y="1168"/>
                      <a:pt x="962" y="1168"/>
                    </a:cubicBezTo>
                    <a:cubicBezTo>
                      <a:pt x="974" y="1168"/>
                      <a:pt x="979" y="1165"/>
                      <a:pt x="985" y="1161"/>
                    </a:cubicBezTo>
                    <a:cubicBezTo>
                      <a:pt x="990" y="1158"/>
                      <a:pt x="995" y="1155"/>
                      <a:pt x="1003" y="1153"/>
                    </a:cubicBezTo>
                    <a:cubicBezTo>
                      <a:pt x="1014" y="1151"/>
                      <a:pt x="1014" y="1151"/>
                      <a:pt x="1014" y="1151"/>
                    </a:cubicBezTo>
                    <a:cubicBezTo>
                      <a:pt x="1015" y="1162"/>
                      <a:pt x="1015" y="1162"/>
                      <a:pt x="1015" y="1162"/>
                    </a:cubicBezTo>
                    <a:cubicBezTo>
                      <a:pt x="1015" y="1163"/>
                      <a:pt x="1016" y="1176"/>
                      <a:pt x="1016" y="1196"/>
                    </a:cubicBezTo>
                    <a:cubicBezTo>
                      <a:pt x="1016" y="1231"/>
                      <a:pt x="1011" y="1244"/>
                      <a:pt x="973" y="1268"/>
                    </a:cubicBezTo>
                    <a:cubicBezTo>
                      <a:pt x="953" y="1282"/>
                      <a:pt x="917" y="1286"/>
                      <a:pt x="915" y="1286"/>
                    </a:cubicBezTo>
                    <a:cubicBezTo>
                      <a:pt x="911" y="1286"/>
                      <a:pt x="911" y="1286"/>
                      <a:pt x="911" y="1286"/>
                    </a:cubicBezTo>
                    <a:cubicBezTo>
                      <a:pt x="908" y="1284"/>
                      <a:pt x="908" y="1284"/>
                      <a:pt x="908" y="1284"/>
                    </a:cubicBezTo>
                    <a:cubicBezTo>
                      <a:pt x="904" y="1280"/>
                      <a:pt x="894" y="1280"/>
                      <a:pt x="886" y="1280"/>
                    </a:cubicBezTo>
                    <a:cubicBezTo>
                      <a:pt x="866" y="1280"/>
                      <a:pt x="834" y="1331"/>
                      <a:pt x="834" y="1362"/>
                    </a:cubicBezTo>
                    <a:cubicBezTo>
                      <a:pt x="834" y="1397"/>
                      <a:pt x="795" y="1397"/>
                      <a:pt x="780" y="1397"/>
                    </a:cubicBezTo>
                    <a:cubicBezTo>
                      <a:pt x="773" y="1397"/>
                      <a:pt x="765" y="1397"/>
                      <a:pt x="758" y="1397"/>
                    </a:cubicBezTo>
                    <a:cubicBezTo>
                      <a:pt x="750" y="1396"/>
                      <a:pt x="742" y="1396"/>
                      <a:pt x="734" y="1396"/>
                    </a:cubicBezTo>
                    <a:cubicBezTo>
                      <a:pt x="715" y="1396"/>
                      <a:pt x="703" y="1403"/>
                      <a:pt x="691" y="1411"/>
                    </a:cubicBezTo>
                    <a:cubicBezTo>
                      <a:pt x="679" y="1418"/>
                      <a:pt x="667" y="1426"/>
                      <a:pt x="648" y="1426"/>
                    </a:cubicBezTo>
                    <a:cubicBezTo>
                      <a:pt x="625" y="1426"/>
                      <a:pt x="611" y="1416"/>
                      <a:pt x="600" y="1408"/>
                    </a:cubicBezTo>
                    <a:cubicBezTo>
                      <a:pt x="593" y="1404"/>
                      <a:pt x="588" y="1400"/>
                      <a:pt x="584" y="1400"/>
                    </a:cubicBezTo>
                    <a:cubicBezTo>
                      <a:pt x="577" y="1400"/>
                      <a:pt x="574" y="1402"/>
                      <a:pt x="569" y="1405"/>
                    </a:cubicBezTo>
                    <a:cubicBezTo>
                      <a:pt x="563" y="1408"/>
                      <a:pt x="556" y="1412"/>
                      <a:pt x="546" y="1412"/>
                    </a:cubicBezTo>
                    <a:cubicBezTo>
                      <a:pt x="536" y="1412"/>
                      <a:pt x="529" y="1407"/>
                      <a:pt x="524" y="1403"/>
                    </a:cubicBezTo>
                    <a:cubicBezTo>
                      <a:pt x="519" y="1398"/>
                      <a:pt x="514" y="1394"/>
                      <a:pt x="500" y="1394"/>
                    </a:cubicBezTo>
                    <a:cubicBezTo>
                      <a:pt x="489" y="1394"/>
                      <a:pt x="477" y="1403"/>
                      <a:pt x="464" y="1412"/>
                    </a:cubicBezTo>
                    <a:cubicBezTo>
                      <a:pt x="447" y="1424"/>
                      <a:pt x="427" y="1438"/>
                      <a:pt x="404" y="1438"/>
                    </a:cubicBezTo>
                    <a:cubicBezTo>
                      <a:pt x="395" y="1438"/>
                      <a:pt x="387" y="1435"/>
                      <a:pt x="380" y="1432"/>
                    </a:cubicBezTo>
                    <a:cubicBezTo>
                      <a:pt x="374" y="1430"/>
                      <a:pt x="370" y="1428"/>
                      <a:pt x="366" y="1428"/>
                    </a:cubicBezTo>
                    <a:cubicBezTo>
                      <a:pt x="364" y="1428"/>
                      <a:pt x="363" y="1429"/>
                      <a:pt x="360" y="1432"/>
                    </a:cubicBezTo>
                    <a:cubicBezTo>
                      <a:pt x="352" y="1443"/>
                      <a:pt x="352" y="1443"/>
                      <a:pt x="352" y="1443"/>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5" name="Freeform 323"/>
              <p:cNvSpPr>
                <a:spLocks/>
              </p:cNvSpPr>
              <p:nvPr/>
            </p:nvSpPr>
            <p:spPr bwMode="auto">
              <a:xfrm>
                <a:off x="4264820" y="4495521"/>
                <a:ext cx="361665" cy="298167"/>
              </a:xfrm>
              <a:custGeom>
                <a:avLst/>
                <a:gdLst>
                  <a:gd name="T0" fmla="*/ 498 w 1053"/>
                  <a:gd name="T1" fmla="*/ 846 h 869"/>
                  <a:gd name="T2" fmla="*/ 328 w 1053"/>
                  <a:gd name="T3" fmla="*/ 846 h 869"/>
                  <a:gd name="T4" fmla="*/ 317 w 1053"/>
                  <a:gd name="T5" fmla="*/ 842 h 869"/>
                  <a:gd name="T6" fmla="*/ 173 w 1053"/>
                  <a:gd name="T7" fmla="*/ 737 h 869"/>
                  <a:gd name="T8" fmla="*/ 33 w 1053"/>
                  <a:gd name="T9" fmla="*/ 599 h 869"/>
                  <a:gd name="T10" fmla="*/ 43 w 1053"/>
                  <a:gd name="T11" fmla="*/ 551 h 869"/>
                  <a:gd name="T12" fmla="*/ 7 w 1053"/>
                  <a:gd name="T13" fmla="*/ 521 h 869"/>
                  <a:gd name="T14" fmla="*/ 22 w 1053"/>
                  <a:gd name="T15" fmla="*/ 471 h 869"/>
                  <a:gd name="T16" fmla="*/ 73 w 1053"/>
                  <a:gd name="T17" fmla="*/ 389 h 869"/>
                  <a:gd name="T18" fmla="*/ 134 w 1053"/>
                  <a:gd name="T19" fmla="*/ 343 h 869"/>
                  <a:gd name="T20" fmla="*/ 271 w 1053"/>
                  <a:gd name="T21" fmla="*/ 205 h 869"/>
                  <a:gd name="T22" fmla="*/ 289 w 1053"/>
                  <a:gd name="T23" fmla="*/ 237 h 869"/>
                  <a:gd name="T24" fmla="*/ 305 w 1053"/>
                  <a:gd name="T25" fmla="*/ 298 h 869"/>
                  <a:gd name="T26" fmla="*/ 333 w 1053"/>
                  <a:gd name="T27" fmla="*/ 337 h 869"/>
                  <a:gd name="T28" fmla="*/ 393 w 1053"/>
                  <a:gd name="T29" fmla="*/ 311 h 869"/>
                  <a:gd name="T30" fmla="*/ 463 w 1053"/>
                  <a:gd name="T31" fmla="*/ 271 h 869"/>
                  <a:gd name="T32" fmla="*/ 515 w 1053"/>
                  <a:gd name="T33" fmla="*/ 279 h 869"/>
                  <a:gd name="T34" fmla="*/ 557 w 1053"/>
                  <a:gd name="T35" fmla="*/ 236 h 869"/>
                  <a:gd name="T36" fmla="*/ 598 w 1053"/>
                  <a:gd name="T37" fmla="*/ 184 h 869"/>
                  <a:gd name="T38" fmla="*/ 663 w 1053"/>
                  <a:gd name="T39" fmla="*/ 62 h 869"/>
                  <a:gd name="T40" fmla="*/ 695 w 1053"/>
                  <a:gd name="T41" fmla="*/ 13 h 869"/>
                  <a:gd name="T42" fmla="*/ 711 w 1053"/>
                  <a:gd name="T43" fmla="*/ 21 h 869"/>
                  <a:gd name="T44" fmla="*/ 785 w 1053"/>
                  <a:gd name="T45" fmla="*/ 133 h 869"/>
                  <a:gd name="T46" fmla="*/ 741 w 1053"/>
                  <a:gd name="T47" fmla="*/ 159 h 869"/>
                  <a:gd name="T48" fmla="*/ 788 w 1053"/>
                  <a:gd name="T49" fmla="*/ 213 h 869"/>
                  <a:gd name="T50" fmla="*/ 823 w 1053"/>
                  <a:gd name="T51" fmla="*/ 309 h 869"/>
                  <a:gd name="T52" fmla="*/ 959 w 1053"/>
                  <a:gd name="T53" fmla="*/ 386 h 869"/>
                  <a:gd name="T54" fmla="*/ 1053 w 1053"/>
                  <a:gd name="T55" fmla="*/ 443 h 869"/>
                  <a:gd name="T56" fmla="*/ 1008 w 1053"/>
                  <a:gd name="T57" fmla="*/ 504 h 869"/>
                  <a:gd name="T58" fmla="*/ 987 w 1053"/>
                  <a:gd name="T59" fmla="*/ 507 h 869"/>
                  <a:gd name="T60" fmla="*/ 963 w 1053"/>
                  <a:gd name="T61" fmla="*/ 555 h 869"/>
                  <a:gd name="T62" fmla="*/ 909 w 1053"/>
                  <a:gd name="T63" fmla="*/ 621 h 869"/>
                  <a:gd name="T64" fmla="*/ 807 w 1053"/>
                  <a:gd name="T65" fmla="*/ 699 h 869"/>
                  <a:gd name="T66" fmla="*/ 655 w 1053"/>
                  <a:gd name="T67" fmla="*/ 797 h 869"/>
                  <a:gd name="T68" fmla="*/ 567 w 1053"/>
                  <a:gd name="T69" fmla="*/ 869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3" h="869">
                    <a:moveTo>
                      <a:pt x="567" y="869"/>
                    </a:moveTo>
                    <a:cubicBezTo>
                      <a:pt x="546" y="869"/>
                      <a:pt x="521" y="857"/>
                      <a:pt x="498" y="846"/>
                    </a:cubicBezTo>
                    <a:cubicBezTo>
                      <a:pt x="476" y="836"/>
                      <a:pt x="454" y="825"/>
                      <a:pt x="437" y="825"/>
                    </a:cubicBezTo>
                    <a:cubicBezTo>
                      <a:pt x="401" y="825"/>
                      <a:pt x="329" y="846"/>
                      <a:pt x="328" y="846"/>
                    </a:cubicBezTo>
                    <a:cubicBezTo>
                      <a:pt x="321" y="848"/>
                      <a:pt x="321" y="848"/>
                      <a:pt x="321" y="848"/>
                    </a:cubicBezTo>
                    <a:cubicBezTo>
                      <a:pt x="317" y="842"/>
                      <a:pt x="317" y="842"/>
                      <a:pt x="317" y="842"/>
                    </a:cubicBezTo>
                    <a:cubicBezTo>
                      <a:pt x="295" y="810"/>
                      <a:pt x="274" y="788"/>
                      <a:pt x="236" y="777"/>
                    </a:cubicBezTo>
                    <a:cubicBezTo>
                      <a:pt x="205" y="767"/>
                      <a:pt x="190" y="753"/>
                      <a:pt x="173" y="737"/>
                    </a:cubicBezTo>
                    <a:cubicBezTo>
                      <a:pt x="160" y="725"/>
                      <a:pt x="147" y="713"/>
                      <a:pt x="125" y="702"/>
                    </a:cubicBezTo>
                    <a:cubicBezTo>
                      <a:pt x="71" y="675"/>
                      <a:pt x="33" y="633"/>
                      <a:pt x="33" y="599"/>
                    </a:cubicBezTo>
                    <a:cubicBezTo>
                      <a:pt x="33" y="582"/>
                      <a:pt x="37" y="573"/>
                      <a:pt x="39" y="567"/>
                    </a:cubicBezTo>
                    <a:cubicBezTo>
                      <a:pt x="41" y="562"/>
                      <a:pt x="43" y="558"/>
                      <a:pt x="43" y="551"/>
                    </a:cubicBezTo>
                    <a:cubicBezTo>
                      <a:pt x="43" y="537"/>
                      <a:pt x="32" y="521"/>
                      <a:pt x="15" y="521"/>
                    </a:cubicBezTo>
                    <a:cubicBezTo>
                      <a:pt x="7" y="521"/>
                      <a:pt x="7" y="521"/>
                      <a:pt x="7" y="521"/>
                    </a:cubicBezTo>
                    <a:cubicBezTo>
                      <a:pt x="5" y="513"/>
                      <a:pt x="5" y="513"/>
                      <a:pt x="5" y="513"/>
                    </a:cubicBezTo>
                    <a:cubicBezTo>
                      <a:pt x="5" y="512"/>
                      <a:pt x="0" y="484"/>
                      <a:pt x="22" y="471"/>
                    </a:cubicBezTo>
                    <a:cubicBezTo>
                      <a:pt x="33" y="463"/>
                      <a:pt x="37" y="454"/>
                      <a:pt x="37" y="433"/>
                    </a:cubicBezTo>
                    <a:cubicBezTo>
                      <a:pt x="37" y="422"/>
                      <a:pt x="37" y="389"/>
                      <a:pt x="73" y="389"/>
                    </a:cubicBezTo>
                    <a:cubicBezTo>
                      <a:pt x="86" y="389"/>
                      <a:pt x="99" y="384"/>
                      <a:pt x="99" y="373"/>
                    </a:cubicBezTo>
                    <a:cubicBezTo>
                      <a:pt x="99" y="360"/>
                      <a:pt x="114" y="352"/>
                      <a:pt x="134" y="343"/>
                    </a:cubicBezTo>
                    <a:cubicBezTo>
                      <a:pt x="150" y="336"/>
                      <a:pt x="173" y="325"/>
                      <a:pt x="173" y="315"/>
                    </a:cubicBezTo>
                    <a:cubicBezTo>
                      <a:pt x="173" y="283"/>
                      <a:pt x="207" y="205"/>
                      <a:pt x="271" y="205"/>
                    </a:cubicBezTo>
                    <a:cubicBezTo>
                      <a:pt x="278" y="205"/>
                      <a:pt x="283" y="207"/>
                      <a:pt x="287" y="211"/>
                    </a:cubicBezTo>
                    <a:cubicBezTo>
                      <a:pt x="293" y="218"/>
                      <a:pt x="291" y="228"/>
                      <a:pt x="289" y="237"/>
                    </a:cubicBezTo>
                    <a:cubicBezTo>
                      <a:pt x="288" y="243"/>
                      <a:pt x="287" y="249"/>
                      <a:pt x="287" y="255"/>
                    </a:cubicBezTo>
                    <a:cubicBezTo>
                      <a:pt x="287" y="275"/>
                      <a:pt x="297" y="287"/>
                      <a:pt x="305" y="298"/>
                    </a:cubicBezTo>
                    <a:cubicBezTo>
                      <a:pt x="311" y="305"/>
                      <a:pt x="317" y="312"/>
                      <a:pt x="317" y="321"/>
                    </a:cubicBezTo>
                    <a:cubicBezTo>
                      <a:pt x="317" y="329"/>
                      <a:pt x="322" y="337"/>
                      <a:pt x="333" y="337"/>
                    </a:cubicBezTo>
                    <a:cubicBezTo>
                      <a:pt x="337" y="337"/>
                      <a:pt x="346" y="332"/>
                      <a:pt x="353" y="327"/>
                    </a:cubicBezTo>
                    <a:cubicBezTo>
                      <a:pt x="365" y="320"/>
                      <a:pt x="378" y="311"/>
                      <a:pt x="393" y="311"/>
                    </a:cubicBezTo>
                    <a:cubicBezTo>
                      <a:pt x="399" y="311"/>
                      <a:pt x="406" y="304"/>
                      <a:pt x="414" y="297"/>
                    </a:cubicBezTo>
                    <a:cubicBezTo>
                      <a:pt x="427" y="285"/>
                      <a:pt x="442" y="271"/>
                      <a:pt x="463" y="271"/>
                    </a:cubicBezTo>
                    <a:cubicBezTo>
                      <a:pt x="475" y="271"/>
                      <a:pt x="485" y="274"/>
                      <a:pt x="495" y="276"/>
                    </a:cubicBezTo>
                    <a:cubicBezTo>
                      <a:pt x="502" y="278"/>
                      <a:pt x="509" y="279"/>
                      <a:pt x="515" y="279"/>
                    </a:cubicBezTo>
                    <a:cubicBezTo>
                      <a:pt x="523" y="279"/>
                      <a:pt x="529" y="276"/>
                      <a:pt x="536" y="270"/>
                    </a:cubicBezTo>
                    <a:cubicBezTo>
                      <a:pt x="548" y="258"/>
                      <a:pt x="552" y="247"/>
                      <a:pt x="557" y="236"/>
                    </a:cubicBezTo>
                    <a:cubicBezTo>
                      <a:pt x="563" y="224"/>
                      <a:pt x="568" y="212"/>
                      <a:pt x="580" y="200"/>
                    </a:cubicBezTo>
                    <a:cubicBezTo>
                      <a:pt x="586" y="194"/>
                      <a:pt x="592" y="188"/>
                      <a:pt x="598" y="184"/>
                    </a:cubicBezTo>
                    <a:cubicBezTo>
                      <a:pt x="613" y="171"/>
                      <a:pt x="626" y="160"/>
                      <a:pt x="642" y="130"/>
                    </a:cubicBezTo>
                    <a:cubicBezTo>
                      <a:pt x="663" y="92"/>
                      <a:pt x="663" y="77"/>
                      <a:pt x="663" y="62"/>
                    </a:cubicBezTo>
                    <a:cubicBezTo>
                      <a:pt x="663" y="59"/>
                      <a:pt x="663" y="59"/>
                      <a:pt x="663" y="59"/>
                    </a:cubicBezTo>
                    <a:cubicBezTo>
                      <a:pt x="663" y="39"/>
                      <a:pt x="690" y="17"/>
                      <a:pt x="695" y="13"/>
                    </a:cubicBezTo>
                    <a:cubicBezTo>
                      <a:pt x="711" y="0"/>
                      <a:pt x="711" y="0"/>
                      <a:pt x="711" y="0"/>
                    </a:cubicBezTo>
                    <a:cubicBezTo>
                      <a:pt x="711" y="21"/>
                      <a:pt x="711" y="21"/>
                      <a:pt x="711" y="21"/>
                    </a:cubicBezTo>
                    <a:cubicBezTo>
                      <a:pt x="711" y="48"/>
                      <a:pt x="736" y="73"/>
                      <a:pt x="757" y="92"/>
                    </a:cubicBezTo>
                    <a:cubicBezTo>
                      <a:pt x="773" y="109"/>
                      <a:pt x="785" y="120"/>
                      <a:pt x="785" y="133"/>
                    </a:cubicBezTo>
                    <a:cubicBezTo>
                      <a:pt x="785" y="153"/>
                      <a:pt x="764" y="156"/>
                      <a:pt x="753" y="157"/>
                    </a:cubicBezTo>
                    <a:cubicBezTo>
                      <a:pt x="749" y="157"/>
                      <a:pt x="743" y="158"/>
                      <a:pt x="741" y="159"/>
                    </a:cubicBezTo>
                    <a:cubicBezTo>
                      <a:pt x="741" y="165"/>
                      <a:pt x="749" y="171"/>
                      <a:pt x="758" y="179"/>
                    </a:cubicBezTo>
                    <a:cubicBezTo>
                      <a:pt x="768" y="187"/>
                      <a:pt x="780" y="197"/>
                      <a:pt x="788" y="213"/>
                    </a:cubicBezTo>
                    <a:cubicBezTo>
                      <a:pt x="791" y="218"/>
                      <a:pt x="791" y="218"/>
                      <a:pt x="791" y="218"/>
                    </a:cubicBezTo>
                    <a:cubicBezTo>
                      <a:pt x="805" y="247"/>
                      <a:pt x="823" y="282"/>
                      <a:pt x="823" y="309"/>
                    </a:cubicBezTo>
                    <a:cubicBezTo>
                      <a:pt x="823" y="328"/>
                      <a:pt x="840" y="357"/>
                      <a:pt x="887" y="357"/>
                    </a:cubicBezTo>
                    <a:cubicBezTo>
                      <a:pt x="918" y="357"/>
                      <a:pt x="941" y="373"/>
                      <a:pt x="959" y="386"/>
                    </a:cubicBezTo>
                    <a:cubicBezTo>
                      <a:pt x="972" y="395"/>
                      <a:pt x="983" y="403"/>
                      <a:pt x="993" y="403"/>
                    </a:cubicBezTo>
                    <a:cubicBezTo>
                      <a:pt x="1031" y="403"/>
                      <a:pt x="1053" y="418"/>
                      <a:pt x="1053" y="443"/>
                    </a:cubicBezTo>
                    <a:cubicBezTo>
                      <a:pt x="1053" y="469"/>
                      <a:pt x="1029" y="494"/>
                      <a:pt x="1004" y="495"/>
                    </a:cubicBezTo>
                    <a:cubicBezTo>
                      <a:pt x="1007" y="499"/>
                      <a:pt x="1008" y="503"/>
                      <a:pt x="1008" y="504"/>
                    </a:cubicBezTo>
                    <a:cubicBezTo>
                      <a:pt x="991" y="513"/>
                      <a:pt x="991" y="513"/>
                      <a:pt x="991" y="513"/>
                    </a:cubicBezTo>
                    <a:cubicBezTo>
                      <a:pt x="991" y="513"/>
                      <a:pt x="989" y="510"/>
                      <a:pt x="987" y="507"/>
                    </a:cubicBezTo>
                    <a:cubicBezTo>
                      <a:pt x="986" y="509"/>
                      <a:pt x="985" y="510"/>
                      <a:pt x="984" y="512"/>
                    </a:cubicBezTo>
                    <a:cubicBezTo>
                      <a:pt x="975" y="524"/>
                      <a:pt x="963" y="540"/>
                      <a:pt x="963" y="555"/>
                    </a:cubicBezTo>
                    <a:cubicBezTo>
                      <a:pt x="963" y="582"/>
                      <a:pt x="946" y="594"/>
                      <a:pt x="909" y="621"/>
                    </a:cubicBezTo>
                    <a:cubicBezTo>
                      <a:pt x="909" y="621"/>
                      <a:pt x="909" y="621"/>
                      <a:pt x="909" y="621"/>
                    </a:cubicBezTo>
                    <a:cubicBezTo>
                      <a:pt x="883" y="640"/>
                      <a:pt x="854" y="662"/>
                      <a:pt x="831" y="680"/>
                    </a:cubicBezTo>
                    <a:cubicBezTo>
                      <a:pt x="822" y="687"/>
                      <a:pt x="814" y="693"/>
                      <a:pt x="807" y="699"/>
                    </a:cubicBezTo>
                    <a:cubicBezTo>
                      <a:pt x="797" y="707"/>
                      <a:pt x="778" y="718"/>
                      <a:pt x="755" y="731"/>
                    </a:cubicBezTo>
                    <a:cubicBezTo>
                      <a:pt x="719" y="751"/>
                      <a:pt x="669" y="780"/>
                      <a:pt x="655" y="797"/>
                    </a:cubicBezTo>
                    <a:cubicBezTo>
                      <a:pt x="651" y="802"/>
                      <a:pt x="647" y="808"/>
                      <a:pt x="643" y="813"/>
                    </a:cubicBezTo>
                    <a:cubicBezTo>
                      <a:pt x="625" y="838"/>
                      <a:pt x="603" y="869"/>
                      <a:pt x="567" y="869"/>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6" name="Freeform 324"/>
              <p:cNvSpPr>
                <a:spLocks/>
              </p:cNvSpPr>
              <p:nvPr/>
            </p:nvSpPr>
            <p:spPr bwMode="auto">
              <a:xfrm>
                <a:off x="3792723" y="4270515"/>
                <a:ext cx="350622" cy="284363"/>
              </a:xfrm>
              <a:custGeom>
                <a:avLst/>
                <a:gdLst>
                  <a:gd name="T0" fmla="*/ 617 w 1022"/>
                  <a:gd name="T1" fmla="*/ 806 h 827"/>
                  <a:gd name="T2" fmla="*/ 573 w 1022"/>
                  <a:gd name="T3" fmla="*/ 784 h 827"/>
                  <a:gd name="T4" fmla="*/ 517 w 1022"/>
                  <a:gd name="T5" fmla="*/ 802 h 827"/>
                  <a:gd name="T6" fmla="*/ 443 w 1022"/>
                  <a:gd name="T7" fmla="*/ 754 h 827"/>
                  <a:gd name="T8" fmla="*/ 350 w 1022"/>
                  <a:gd name="T9" fmla="*/ 779 h 827"/>
                  <a:gd name="T10" fmla="*/ 342 w 1022"/>
                  <a:gd name="T11" fmla="*/ 776 h 827"/>
                  <a:gd name="T12" fmla="*/ 235 w 1022"/>
                  <a:gd name="T13" fmla="*/ 682 h 827"/>
                  <a:gd name="T14" fmla="*/ 177 w 1022"/>
                  <a:gd name="T15" fmla="*/ 520 h 827"/>
                  <a:gd name="T16" fmla="*/ 12 w 1022"/>
                  <a:gd name="T17" fmla="*/ 343 h 827"/>
                  <a:gd name="T18" fmla="*/ 2 w 1022"/>
                  <a:gd name="T19" fmla="*/ 322 h 827"/>
                  <a:gd name="T20" fmla="*/ 1 w 1022"/>
                  <a:gd name="T21" fmla="*/ 302 h 827"/>
                  <a:gd name="T22" fmla="*/ 18 w 1022"/>
                  <a:gd name="T23" fmla="*/ 295 h 827"/>
                  <a:gd name="T24" fmla="*/ 81 w 1022"/>
                  <a:gd name="T25" fmla="*/ 279 h 827"/>
                  <a:gd name="T26" fmla="*/ 125 w 1022"/>
                  <a:gd name="T27" fmla="*/ 275 h 827"/>
                  <a:gd name="T28" fmla="*/ 137 w 1022"/>
                  <a:gd name="T29" fmla="*/ 278 h 827"/>
                  <a:gd name="T30" fmla="*/ 203 w 1022"/>
                  <a:gd name="T31" fmla="*/ 300 h 827"/>
                  <a:gd name="T32" fmla="*/ 283 w 1022"/>
                  <a:gd name="T33" fmla="*/ 274 h 827"/>
                  <a:gd name="T34" fmla="*/ 279 w 1022"/>
                  <a:gd name="T35" fmla="*/ 267 h 827"/>
                  <a:gd name="T36" fmla="*/ 264 w 1022"/>
                  <a:gd name="T37" fmla="*/ 260 h 827"/>
                  <a:gd name="T38" fmla="*/ 285 w 1022"/>
                  <a:gd name="T39" fmla="*/ 208 h 827"/>
                  <a:gd name="T40" fmla="*/ 341 w 1022"/>
                  <a:gd name="T41" fmla="*/ 140 h 827"/>
                  <a:gd name="T42" fmla="*/ 377 w 1022"/>
                  <a:gd name="T43" fmla="*/ 154 h 827"/>
                  <a:gd name="T44" fmla="*/ 393 w 1022"/>
                  <a:gd name="T45" fmla="*/ 91 h 827"/>
                  <a:gd name="T46" fmla="*/ 371 w 1022"/>
                  <a:gd name="T47" fmla="*/ 10 h 827"/>
                  <a:gd name="T48" fmla="*/ 448 w 1022"/>
                  <a:gd name="T49" fmla="*/ 27 h 827"/>
                  <a:gd name="T50" fmla="*/ 477 w 1022"/>
                  <a:gd name="T51" fmla="*/ 62 h 827"/>
                  <a:gd name="T52" fmla="*/ 531 w 1022"/>
                  <a:gd name="T53" fmla="*/ 22 h 827"/>
                  <a:gd name="T54" fmla="*/ 629 w 1022"/>
                  <a:gd name="T55" fmla="*/ 152 h 827"/>
                  <a:gd name="T56" fmla="*/ 771 w 1022"/>
                  <a:gd name="T57" fmla="*/ 178 h 827"/>
                  <a:gd name="T58" fmla="*/ 839 w 1022"/>
                  <a:gd name="T59" fmla="*/ 216 h 827"/>
                  <a:gd name="T60" fmla="*/ 887 w 1022"/>
                  <a:gd name="T61" fmla="*/ 156 h 827"/>
                  <a:gd name="T62" fmla="*/ 931 w 1022"/>
                  <a:gd name="T63" fmla="*/ 164 h 827"/>
                  <a:gd name="T64" fmla="*/ 975 w 1022"/>
                  <a:gd name="T65" fmla="*/ 151 h 827"/>
                  <a:gd name="T66" fmla="*/ 980 w 1022"/>
                  <a:gd name="T67" fmla="*/ 182 h 827"/>
                  <a:gd name="T68" fmla="*/ 1007 w 1022"/>
                  <a:gd name="T69" fmla="*/ 340 h 827"/>
                  <a:gd name="T70" fmla="*/ 1016 w 1022"/>
                  <a:gd name="T71" fmla="*/ 388 h 827"/>
                  <a:gd name="T72" fmla="*/ 1007 w 1022"/>
                  <a:gd name="T73" fmla="*/ 402 h 827"/>
                  <a:gd name="T74" fmla="*/ 915 w 1022"/>
                  <a:gd name="T75" fmla="*/ 464 h 827"/>
                  <a:gd name="T76" fmla="*/ 851 w 1022"/>
                  <a:gd name="T77" fmla="*/ 510 h 827"/>
                  <a:gd name="T78" fmla="*/ 743 w 1022"/>
                  <a:gd name="T79" fmla="*/ 604 h 827"/>
                  <a:gd name="T80" fmla="*/ 693 w 1022"/>
                  <a:gd name="T81" fmla="*/ 641 h 827"/>
                  <a:gd name="T82" fmla="*/ 657 w 1022"/>
                  <a:gd name="T83" fmla="*/ 744 h 827"/>
                  <a:gd name="T84" fmla="*/ 673 w 1022"/>
                  <a:gd name="T85" fmla="*/ 766 h 827"/>
                  <a:gd name="T86" fmla="*/ 633 w 1022"/>
                  <a:gd name="T87" fmla="*/ 81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2" h="827">
                    <a:moveTo>
                      <a:pt x="617" y="827"/>
                    </a:moveTo>
                    <a:cubicBezTo>
                      <a:pt x="617" y="806"/>
                      <a:pt x="617" y="806"/>
                      <a:pt x="617" y="806"/>
                    </a:cubicBezTo>
                    <a:cubicBezTo>
                      <a:pt x="617" y="796"/>
                      <a:pt x="605" y="790"/>
                      <a:pt x="597" y="788"/>
                    </a:cubicBezTo>
                    <a:cubicBezTo>
                      <a:pt x="590" y="785"/>
                      <a:pt x="581" y="784"/>
                      <a:pt x="573" y="784"/>
                    </a:cubicBezTo>
                    <a:cubicBezTo>
                      <a:pt x="563" y="784"/>
                      <a:pt x="555" y="788"/>
                      <a:pt x="547" y="792"/>
                    </a:cubicBezTo>
                    <a:cubicBezTo>
                      <a:pt x="539" y="797"/>
                      <a:pt x="529" y="802"/>
                      <a:pt x="517" y="802"/>
                    </a:cubicBezTo>
                    <a:cubicBezTo>
                      <a:pt x="504" y="802"/>
                      <a:pt x="493" y="791"/>
                      <a:pt x="482" y="779"/>
                    </a:cubicBezTo>
                    <a:cubicBezTo>
                      <a:pt x="470" y="767"/>
                      <a:pt x="457" y="754"/>
                      <a:pt x="443" y="754"/>
                    </a:cubicBezTo>
                    <a:cubicBezTo>
                      <a:pt x="430" y="754"/>
                      <a:pt x="419" y="759"/>
                      <a:pt x="406" y="765"/>
                    </a:cubicBezTo>
                    <a:cubicBezTo>
                      <a:pt x="391" y="772"/>
                      <a:pt x="373" y="779"/>
                      <a:pt x="350" y="779"/>
                    </a:cubicBezTo>
                    <a:cubicBezTo>
                      <a:pt x="345" y="779"/>
                      <a:pt x="345" y="779"/>
                      <a:pt x="345" y="779"/>
                    </a:cubicBezTo>
                    <a:cubicBezTo>
                      <a:pt x="342" y="776"/>
                      <a:pt x="342" y="776"/>
                      <a:pt x="342" y="776"/>
                    </a:cubicBezTo>
                    <a:cubicBezTo>
                      <a:pt x="333" y="765"/>
                      <a:pt x="321" y="760"/>
                      <a:pt x="313" y="760"/>
                    </a:cubicBezTo>
                    <a:cubicBezTo>
                      <a:pt x="288" y="760"/>
                      <a:pt x="235" y="721"/>
                      <a:pt x="235" y="682"/>
                    </a:cubicBezTo>
                    <a:cubicBezTo>
                      <a:pt x="235" y="656"/>
                      <a:pt x="222" y="631"/>
                      <a:pt x="207" y="606"/>
                    </a:cubicBezTo>
                    <a:cubicBezTo>
                      <a:pt x="192" y="579"/>
                      <a:pt x="177" y="552"/>
                      <a:pt x="177" y="520"/>
                    </a:cubicBezTo>
                    <a:cubicBezTo>
                      <a:pt x="177" y="467"/>
                      <a:pt x="128" y="378"/>
                      <a:pt x="75" y="378"/>
                    </a:cubicBezTo>
                    <a:cubicBezTo>
                      <a:pt x="39" y="378"/>
                      <a:pt x="20" y="367"/>
                      <a:pt x="12" y="343"/>
                    </a:cubicBezTo>
                    <a:cubicBezTo>
                      <a:pt x="10" y="338"/>
                      <a:pt x="10" y="338"/>
                      <a:pt x="10" y="338"/>
                    </a:cubicBezTo>
                    <a:cubicBezTo>
                      <a:pt x="6" y="326"/>
                      <a:pt x="4" y="323"/>
                      <a:pt x="2" y="322"/>
                    </a:cubicBezTo>
                    <a:cubicBezTo>
                      <a:pt x="1" y="322"/>
                      <a:pt x="0" y="322"/>
                      <a:pt x="0" y="322"/>
                    </a:cubicBezTo>
                    <a:cubicBezTo>
                      <a:pt x="1" y="302"/>
                      <a:pt x="1" y="302"/>
                      <a:pt x="1" y="302"/>
                    </a:cubicBezTo>
                    <a:cubicBezTo>
                      <a:pt x="2" y="302"/>
                      <a:pt x="3" y="302"/>
                      <a:pt x="3" y="302"/>
                    </a:cubicBezTo>
                    <a:cubicBezTo>
                      <a:pt x="8" y="302"/>
                      <a:pt x="15" y="301"/>
                      <a:pt x="18" y="295"/>
                    </a:cubicBezTo>
                    <a:cubicBezTo>
                      <a:pt x="29" y="277"/>
                      <a:pt x="39" y="274"/>
                      <a:pt x="59" y="274"/>
                    </a:cubicBezTo>
                    <a:cubicBezTo>
                      <a:pt x="70" y="274"/>
                      <a:pt x="76" y="277"/>
                      <a:pt x="81" y="279"/>
                    </a:cubicBezTo>
                    <a:cubicBezTo>
                      <a:pt x="85" y="281"/>
                      <a:pt x="88" y="282"/>
                      <a:pt x="95" y="282"/>
                    </a:cubicBezTo>
                    <a:cubicBezTo>
                      <a:pt x="110" y="282"/>
                      <a:pt x="125" y="275"/>
                      <a:pt x="125" y="275"/>
                    </a:cubicBezTo>
                    <a:cubicBezTo>
                      <a:pt x="132" y="272"/>
                      <a:pt x="132" y="272"/>
                      <a:pt x="132" y="272"/>
                    </a:cubicBezTo>
                    <a:cubicBezTo>
                      <a:pt x="137" y="278"/>
                      <a:pt x="137" y="278"/>
                      <a:pt x="137" y="278"/>
                    </a:cubicBezTo>
                    <a:cubicBezTo>
                      <a:pt x="160" y="303"/>
                      <a:pt x="171" y="306"/>
                      <a:pt x="175" y="306"/>
                    </a:cubicBezTo>
                    <a:cubicBezTo>
                      <a:pt x="186" y="306"/>
                      <a:pt x="194" y="303"/>
                      <a:pt x="203" y="300"/>
                    </a:cubicBezTo>
                    <a:cubicBezTo>
                      <a:pt x="214" y="296"/>
                      <a:pt x="226" y="292"/>
                      <a:pt x="243" y="292"/>
                    </a:cubicBezTo>
                    <a:cubicBezTo>
                      <a:pt x="278" y="292"/>
                      <a:pt x="283" y="288"/>
                      <a:pt x="283" y="274"/>
                    </a:cubicBezTo>
                    <a:cubicBezTo>
                      <a:pt x="283" y="270"/>
                      <a:pt x="284" y="266"/>
                      <a:pt x="285" y="263"/>
                    </a:cubicBezTo>
                    <a:cubicBezTo>
                      <a:pt x="283" y="264"/>
                      <a:pt x="281" y="266"/>
                      <a:pt x="279" y="267"/>
                    </a:cubicBezTo>
                    <a:cubicBezTo>
                      <a:pt x="266" y="274"/>
                      <a:pt x="266" y="274"/>
                      <a:pt x="266" y="274"/>
                    </a:cubicBezTo>
                    <a:cubicBezTo>
                      <a:pt x="264" y="260"/>
                      <a:pt x="264" y="260"/>
                      <a:pt x="264" y="260"/>
                    </a:cubicBezTo>
                    <a:cubicBezTo>
                      <a:pt x="263" y="255"/>
                      <a:pt x="259" y="228"/>
                      <a:pt x="270" y="215"/>
                    </a:cubicBezTo>
                    <a:cubicBezTo>
                      <a:pt x="274" y="210"/>
                      <a:pt x="279" y="208"/>
                      <a:pt x="285" y="208"/>
                    </a:cubicBezTo>
                    <a:cubicBezTo>
                      <a:pt x="289" y="208"/>
                      <a:pt x="297" y="208"/>
                      <a:pt x="297" y="188"/>
                    </a:cubicBezTo>
                    <a:cubicBezTo>
                      <a:pt x="297" y="169"/>
                      <a:pt x="311" y="140"/>
                      <a:pt x="341" y="140"/>
                    </a:cubicBezTo>
                    <a:cubicBezTo>
                      <a:pt x="358" y="140"/>
                      <a:pt x="365" y="146"/>
                      <a:pt x="370" y="151"/>
                    </a:cubicBezTo>
                    <a:cubicBezTo>
                      <a:pt x="373" y="153"/>
                      <a:pt x="374" y="154"/>
                      <a:pt x="377" y="154"/>
                    </a:cubicBezTo>
                    <a:cubicBezTo>
                      <a:pt x="384" y="154"/>
                      <a:pt x="391" y="138"/>
                      <a:pt x="391" y="114"/>
                    </a:cubicBezTo>
                    <a:cubicBezTo>
                      <a:pt x="391" y="105"/>
                      <a:pt x="392" y="97"/>
                      <a:pt x="393" y="91"/>
                    </a:cubicBezTo>
                    <a:cubicBezTo>
                      <a:pt x="396" y="76"/>
                      <a:pt x="396" y="70"/>
                      <a:pt x="388" y="63"/>
                    </a:cubicBezTo>
                    <a:cubicBezTo>
                      <a:pt x="378" y="54"/>
                      <a:pt x="353" y="32"/>
                      <a:pt x="371" y="10"/>
                    </a:cubicBezTo>
                    <a:cubicBezTo>
                      <a:pt x="375" y="5"/>
                      <a:pt x="381" y="0"/>
                      <a:pt x="394" y="0"/>
                    </a:cubicBezTo>
                    <a:cubicBezTo>
                      <a:pt x="411" y="0"/>
                      <a:pt x="432" y="11"/>
                      <a:pt x="448" y="27"/>
                    </a:cubicBezTo>
                    <a:cubicBezTo>
                      <a:pt x="458" y="37"/>
                      <a:pt x="464" y="46"/>
                      <a:pt x="468" y="53"/>
                    </a:cubicBezTo>
                    <a:cubicBezTo>
                      <a:pt x="474" y="61"/>
                      <a:pt x="475" y="62"/>
                      <a:pt x="477" y="62"/>
                    </a:cubicBezTo>
                    <a:cubicBezTo>
                      <a:pt x="482" y="62"/>
                      <a:pt x="486" y="57"/>
                      <a:pt x="492" y="48"/>
                    </a:cubicBezTo>
                    <a:cubicBezTo>
                      <a:pt x="500" y="37"/>
                      <a:pt x="511" y="22"/>
                      <a:pt x="531" y="22"/>
                    </a:cubicBezTo>
                    <a:cubicBezTo>
                      <a:pt x="564" y="22"/>
                      <a:pt x="591" y="61"/>
                      <a:pt x="591" y="110"/>
                    </a:cubicBezTo>
                    <a:cubicBezTo>
                      <a:pt x="591" y="147"/>
                      <a:pt x="609" y="152"/>
                      <a:pt x="629" y="152"/>
                    </a:cubicBezTo>
                    <a:cubicBezTo>
                      <a:pt x="640" y="152"/>
                      <a:pt x="654" y="156"/>
                      <a:pt x="671" y="161"/>
                    </a:cubicBezTo>
                    <a:cubicBezTo>
                      <a:pt x="698" y="169"/>
                      <a:pt x="730" y="178"/>
                      <a:pt x="771" y="178"/>
                    </a:cubicBezTo>
                    <a:cubicBezTo>
                      <a:pt x="801" y="178"/>
                      <a:pt x="813" y="193"/>
                      <a:pt x="823" y="204"/>
                    </a:cubicBezTo>
                    <a:cubicBezTo>
                      <a:pt x="829" y="212"/>
                      <a:pt x="833" y="216"/>
                      <a:pt x="839" y="216"/>
                    </a:cubicBezTo>
                    <a:cubicBezTo>
                      <a:pt x="844" y="216"/>
                      <a:pt x="847" y="207"/>
                      <a:pt x="851" y="194"/>
                    </a:cubicBezTo>
                    <a:cubicBezTo>
                      <a:pt x="857" y="178"/>
                      <a:pt x="864" y="156"/>
                      <a:pt x="887" y="156"/>
                    </a:cubicBezTo>
                    <a:cubicBezTo>
                      <a:pt x="899" y="156"/>
                      <a:pt x="907" y="159"/>
                      <a:pt x="915" y="161"/>
                    </a:cubicBezTo>
                    <a:cubicBezTo>
                      <a:pt x="920" y="163"/>
                      <a:pt x="925" y="164"/>
                      <a:pt x="931" y="164"/>
                    </a:cubicBezTo>
                    <a:cubicBezTo>
                      <a:pt x="945" y="164"/>
                      <a:pt x="961" y="157"/>
                      <a:pt x="961" y="157"/>
                    </a:cubicBezTo>
                    <a:cubicBezTo>
                      <a:pt x="975" y="151"/>
                      <a:pt x="975" y="151"/>
                      <a:pt x="975" y="151"/>
                    </a:cubicBezTo>
                    <a:cubicBezTo>
                      <a:pt x="975" y="166"/>
                      <a:pt x="975" y="166"/>
                      <a:pt x="975" y="166"/>
                    </a:cubicBezTo>
                    <a:cubicBezTo>
                      <a:pt x="975" y="171"/>
                      <a:pt x="977" y="176"/>
                      <a:pt x="980" y="182"/>
                    </a:cubicBezTo>
                    <a:cubicBezTo>
                      <a:pt x="985" y="194"/>
                      <a:pt x="993" y="210"/>
                      <a:pt x="993" y="246"/>
                    </a:cubicBezTo>
                    <a:cubicBezTo>
                      <a:pt x="993" y="309"/>
                      <a:pt x="1002" y="327"/>
                      <a:pt x="1007" y="340"/>
                    </a:cubicBezTo>
                    <a:cubicBezTo>
                      <a:pt x="1010" y="346"/>
                      <a:pt x="1013" y="353"/>
                      <a:pt x="1013" y="362"/>
                    </a:cubicBezTo>
                    <a:cubicBezTo>
                      <a:pt x="1013" y="381"/>
                      <a:pt x="1016" y="388"/>
                      <a:pt x="1016" y="388"/>
                    </a:cubicBezTo>
                    <a:cubicBezTo>
                      <a:pt x="1022" y="402"/>
                      <a:pt x="1022" y="402"/>
                      <a:pt x="1022" y="402"/>
                    </a:cubicBezTo>
                    <a:cubicBezTo>
                      <a:pt x="1007" y="402"/>
                      <a:pt x="1007" y="402"/>
                      <a:pt x="1007" y="402"/>
                    </a:cubicBezTo>
                    <a:cubicBezTo>
                      <a:pt x="1002" y="402"/>
                      <a:pt x="992" y="413"/>
                      <a:pt x="985" y="421"/>
                    </a:cubicBezTo>
                    <a:cubicBezTo>
                      <a:pt x="969" y="439"/>
                      <a:pt x="947" y="464"/>
                      <a:pt x="915" y="464"/>
                    </a:cubicBezTo>
                    <a:cubicBezTo>
                      <a:pt x="884" y="464"/>
                      <a:pt x="875" y="477"/>
                      <a:pt x="862" y="495"/>
                    </a:cubicBezTo>
                    <a:cubicBezTo>
                      <a:pt x="859" y="500"/>
                      <a:pt x="855" y="505"/>
                      <a:pt x="851" y="510"/>
                    </a:cubicBezTo>
                    <a:cubicBezTo>
                      <a:pt x="849" y="512"/>
                      <a:pt x="847" y="514"/>
                      <a:pt x="845" y="517"/>
                    </a:cubicBezTo>
                    <a:cubicBezTo>
                      <a:pt x="811" y="559"/>
                      <a:pt x="771" y="604"/>
                      <a:pt x="743" y="604"/>
                    </a:cubicBezTo>
                    <a:cubicBezTo>
                      <a:pt x="730" y="604"/>
                      <a:pt x="723" y="612"/>
                      <a:pt x="715" y="622"/>
                    </a:cubicBezTo>
                    <a:cubicBezTo>
                      <a:pt x="709" y="630"/>
                      <a:pt x="702" y="637"/>
                      <a:pt x="693" y="641"/>
                    </a:cubicBezTo>
                    <a:cubicBezTo>
                      <a:pt x="681" y="647"/>
                      <a:pt x="679" y="669"/>
                      <a:pt x="679" y="690"/>
                    </a:cubicBezTo>
                    <a:cubicBezTo>
                      <a:pt x="679" y="716"/>
                      <a:pt x="667" y="733"/>
                      <a:pt x="657" y="744"/>
                    </a:cubicBezTo>
                    <a:cubicBezTo>
                      <a:pt x="658" y="745"/>
                      <a:pt x="658" y="745"/>
                      <a:pt x="659" y="746"/>
                    </a:cubicBezTo>
                    <a:cubicBezTo>
                      <a:pt x="664" y="750"/>
                      <a:pt x="672" y="756"/>
                      <a:pt x="673" y="766"/>
                    </a:cubicBezTo>
                    <a:cubicBezTo>
                      <a:pt x="673" y="772"/>
                      <a:pt x="671" y="777"/>
                      <a:pt x="667" y="783"/>
                    </a:cubicBezTo>
                    <a:cubicBezTo>
                      <a:pt x="654" y="797"/>
                      <a:pt x="634" y="813"/>
                      <a:pt x="633" y="814"/>
                    </a:cubicBezTo>
                    <a:cubicBezTo>
                      <a:pt x="617" y="827"/>
                      <a:pt x="617" y="827"/>
                      <a:pt x="617" y="827"/>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7" name="Freeform 325"/>
              <p:cNvSpPr>
                <a:spLocks/>
              </p:cNvSpPr>
              <p:nvPr/>
            </p:nvSpPr>
            <p:spPr bwMode="auto">
              <a:xfrm>
                <a:off x="3596705" y="4349198"/>
                <a:ext cx="324394" cy="287124"/>
              </a:xfrm>
              <a:custGeom>
                <a:avLst/>
                <a:gdLst>
                  <a:gd name="T0" fmla="*/ 448 w 946"/>
                  <a:gd name="T1" fmla="*/ 831 h 838"/>
                  <a:gd name="T2" fmla="*/ 442 w 946"/>
                  <a:gd name="T3" fmla="*/ 800 h 838"/>
                  <a:gd name="T4" fmla="*/ 364 w 946"/>
                  <a:gd name="T5" fmla="*/ 737 h 838"/>
                  <a:gd name="T6" fmla="*/ 309 w 946"/>
                  <a:gd name="T7" fmla="*/ 728 h 838"/>
                  <a:gd name="T8" fmla="*/ 305 w 946"/>
                  <a:gd name="T9" fmla="*/ 730 h 838"/>
                  <a:gd name="T10" fmla="*/ 262 w 946"/>
                  <a:gd name="T11" fmla="*/ 662 h 838"/>
                  <a:gd name="T12" fmla="*/ 291 w 946"/>
                  <a:gd name="T13" fmla="*/ 559 h 838"/>
                  <a:gd name="T14" fmla="*/ 264 w 946"/>
                  <a:gd name="T15" fmla="*/ 561 h 838"/>
                  <a:gd name="T16" fmla="*/ 149 w 946"/>
                  <a:gd name="T17" fmla="*/ 534 h 838"/>
                  <a:gd name="T18" fmla="*/ 91 w 946"/>
                  <a:gd name="T19" fmla="*/ 492 h 838"/>
                  <a:gd name="T20" fmla="*/ 48 w 946"/>
                  <a:gd name="T21" fmla="*/ 430 h 838"/>
                  <a:gd name="T22" fmla="*/ 58 w 946"/>
                  <a:gd name="T23" fmla="*/ 360 h 838"/>
                  <a:gd name="T24" fmla="*/ 28 w 946"/>
                  <a:gd name="T25" fmla="*/ 260 h 838"/>
                  <a:gd name="T26" fmla="*/ 36 w 946"/>
                  <a:gd name="T27" fmla="*/ 182 h 838"/>
                  <a:gd name="T28" fmla="*/ 4 w 946"/>
                  <a:gd name="T29" fmla="*/ 142 h 838"/>
                  <a:gd name="T30" fmla="*/ 0 w 946"/>
                  <a:gd name="T31" fmla="*/ 76 h 838"/>
                  <a:gd name="T32" fmla="*/ 68 w 946"/>
                  <a:gd name="T33" fmla="*/ 100 h 838"/>
                  <a:gd name="T34" fmla="*/ 173 w 946"/>
                  <a:gd name="T35" fmla="*/ 70 h 838"/>
                  <a:gd name="T36" fmla="*/ 259 w 946"/>
                  <a:gd name="T37" fmla="*/ 33 h 838"/>
                  <a:gd name="T38" fmla="*/ 395 w 946"/>
                  <a:gd name="T39" fmla="*/ 31 h 838"/>
                  <a:gd name="T40" fmla="*/ 475 w 946"/>
                  <a:gd name="T41" fmla="*/ 80 h 838"/>
                  <a:gd name="T42" fmla="*/ 560 w 946"/>
                  <a:gd name="T43" fmla="*/ 134 h 838"/>
                  <a:gd name="T44" fmla="*/ 555 w 946"/>
                  <a:gd name="T45" fmla="*/ 105 h 838"/>
                  <a:gd name="T46" fmla="*/ 554 w 946"/>
                  <a:gd name="T47" fmla="*/ 101 h 838"/>
                  <a:gd name="T48" fmla="*/ 574 w 946"/>
                  <a:gd name="T49" fmla="*/ 72 h 838"/>
                  <a:gd name="T50" fmla="*/ 603 w 946"/>
                  <a:gd name="T51" fmla="*/ 107 h 838"/>
                  <a:gd name="T52" fmla="*/ 770 w 946"/>
                  <a:gd name="T53" fmla="*/ 290 h 838"/>
                  <a:gd name="T54" fmla="*/ 828 w 946"/>
                  <a:gd name="T55" fmla="*/ 452 h 838"/>
                  <a:gd name="T56" fmla="*/ 930 w 946"/>
                  <a:gd name="T57" fmla="*/ 533 h 838"/>
                  <a:gd name="T58" fmla="*/ 876 w 946"/>
                  <a:gd name="T59" fmla="*/ 646 h 838"/>
                  <a:gd name="T60" fmla="*/ 812 w 946"/>
                  <a:gd name="T61" fmla="*/ 588 h 838"/>
                  <a:gd name="T62" fmla="*/ 758 w 946"/>
                  <a:gd name="T63" fmla="*/ 606 h 838"/>
                  <a:gd name="T64" fmla="*/ 702 w 946"/>
                  <a:gd name="T65" fmla="*/ 580 h 838"/>
                  <a:gd name="T66" fmla="*/ 616 w 946"/>
                  <a:gd name="T67" fmla="*/ 640 h 838"/>
                  <a:gd name="T68" fmla="*/ 576 w 946"/>
                  <a:gd name="T69" fmla="*/ 742 h 838"/>
                  <a:gd name="T70" fmla="*/ 568 w 946"/>
                  <a:gd name="T71" fmla="*/ 804 h 838"/>
                  <a:gd name="T72" fmla="*/ 558 w 946"/>
                  <a:gd name="T73" fmla="*/ 814 h 838"/>
                  <a:gd name="T74" fmla="*/ 470 w 946"/>
                  <a:gd name="T75"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838">
                    <a:moveTo>
                      <a:pt x="470" y="838"/>
                    </a:moveTo>
                    <a:cubicBezTo>
                      <a:pt x="463" y="838"/>
                      <a:pt x="454" y="837"/>
                      <a:pt x="448" y="831"/>
                    </a:cubicBezTo>
                    <a:cubicBezTo>
                      <a:pt x="442" y="825"/>
                      <a:pt x="442" y="816"/>
                      <a:pt x="442" y="805"/>
                    </a:cubicBezTo>
                    <a:cubicBezTo>
                      <a:pt x="442" y="803"/>
                      <a:pt x="442" y="802"/>
                      <a:pt x="442" y="800"/>
                    </a:cubicBezTo>
                    <a:cubicBezTo>
                      <a:pt x="442" y="786"/>
                      <a:pt x="427" y="764"/>
                      <a:pt x="406" y="764"/>
                    </a:cubicBezTo>
                    <a:cubicBezTo>
                      <a:pt x="389" y="764"/>
                      <a:pt x="376" y="750"/>
                      <a:pt x="364" y="737"/>
                    </a:cubicBezTo>
                    <a:cubicBezTo>
                      <a:pt x="354" y="727"/>
                      <a:pt x="345" y="716"/>
                      <a:pt x="336" y="716"/>
                    </a:cubicBezTo>
                    <a:cubicBezTo>
                      <a:pt x="329" y="716"/>
                      <a:pt x="318" y="722"/>
                      <a:pt x="309" y="728"/>
                    </a:cubicBezTo>
                    <a:cubicBezTo>
                      <a:pt x="308" y="729"/>
                      <a:pt x="308" y="729"/>
                      <a:pt x="308" y="729"/>
                    </a:cubicBezTo>
                    <a:cubicBezTo>
                      <a:pt x="305" y="730"/>
                      <a:pt x="305" y="730"/>
                      <a:pt x="305" y="730"/>
                    </a:cubicBezTo>
                    <a:cubicBezTo>
                      <a:pt x="305" y="730"/>
                      <a:pt x="304" y="730"/>
                      <a:pt x="303" y="730"/>
                    </a:cubicBezTo>
                    <a:cubicBezTo>
                      <a:pt x="296" y="730"/>
                      <a:pt x="262" y="727"/>
                      <a:pt x="262" y="662"/>
                    </a:cubicBezTo>
                    <a:cubicBezTo>
                      <a:pt x="262" y="616"/>
                      <a:pt x="269" y="587"/>
                      <a:pt x="285" y="571"/>
                    </a:cubicBezTo>
                    <a:cubicBezTo>
                      <a:pt x="291" y="565"/>
                      <a:pt x="292" y="560"/>
                      <a:pt x="291" y="559"/>
                    </a:cubicBezTo>
                    <a:cubicBezTo>
                      <a:pt x="290" y="557"/>
                      <a:pt x="288" y="556"/>
                      <a:pt x="284" y="556"/>
                    </a:cubicBezTo>
                    <a:cubicBezTo>
                      <a:pt x="278" y="556"/>
                      <a:pt x="271" y="558"/>
                      <a:pt x="264" y="561"/>
                    </a:cubicBezTo>
                    <a:cubicBezTo>
                      <a:pt x="252" y="565"/>
                      <a:pt x="239" y="570"/>
                      <a:pt x="220" y="570"/>
                    </a:cubicBezTo>
                    <a:cubicBezTo>
                      <a:pt x="192" y="570"/>
                      <a:pt x="165" y="566"/>
                      <a:pt x="149" y="534"/>
                    </a:cubicBezTo>
                    <a:cubicBezTo>
                      <a:pt x="144" y="525"/>
                      <a:pt x="133" y="520"/>
                      <a:pt x="121" y="515"/>
                    </a:cubicBezTo>
                    <a:cubicBezTo>
                      <a:pt x="109" y="510"/>
                      <a:pt x="96" y="504"/>
                      <a:pt x="91" y="492"/>
                    </a:cubicBezTo>
                    <a:cubicBezTo>
                      <a:pt x="89" y="487"/>
                      <a:pt x="82" y="480"/>
                      <a:pt x="75" y="474"/>
                    </a:cubicBezTo>
                    <a:cubicBezTo>
                      <a:pt x="62" y="462"/>
                      <a:pt x="48" y="449"/>
                      <a:pt x="48" y="430"/>
                    </a:cubicBezTo>
                    <a:cubicBezTo>
                      <a:pt x="48" y="419"/>
                      <a:pt x="50" y="412"/>
                      <a:pt x="52" y="406"/>
                    </a:cubicBezTo>
                    <a:cubicBezTo>
                      <a:pt x="55" y="397"/>
                      <a:pt x="58" y="388"/>
                      <a:pt x="58" y="360"/>
                    </a:cubicBezTo>
                    <a:cubicBezTo>
                      <a:pt x="58" y="335"/>
                      <a:pt x="50" y="320"/>
                      <a:pt x="42" y="306"/>
                    </a:cubicBezTo>
                    <a:cubicBezTo>
                      <a:pt x="35" y="293"/>
                      <a:pt x="28" y="279"/>
                      <a:pt x="28" y="260"/>
                    </a:cubicBezTo>
                    <a:cubicBezTo>
                      <a:pt x="28" y="239"/>
                      <a:pt x="31" y="223"/>
                      <a:pt x="33" y="210"/>
                    </a:cubicBezTo>
                    <a:cubicBezTo>
                      <a:pt x="35" y="200"/>
                      <a:pt x="36" y="191"/>
                      <a:pt x="36" y="182"/>
                    </a:cubicBezTo>
                    <a:cubicBezTo>
                      <a:pt x="36" y="177"/>
                      <a:pt x="32" y="174"/>
                      <a:pt x="24" y="168"/>
                    </a:cubicBezTo>
                    <a:cubicBezTo>
                      <a:pt x="15" y="163"/>
                      <a:pt x="4" y="156"/>
                      <a:pt x="4" y="142"/>
                    </a:cubicBezTo>
                    <a:cubicBezTo>
                      <a:pt x="4" y="125"/>
                      <a:pt x="2" y="96"/>
                      <a:pt x="2" y="96"/>
                    </a:cubicBezTo>
                    <a:cubicBezTo>
                      <a:pt x="0" y="76"/>
                      <a:pt x="0" y="76"/>
                      <a:pt x="0" y="76"/>
                    </a:cubicBezTo>
                    <a:cubicBezTo>
                      <a:pt x="17" y="87"/>
                      <a:pt x="17" y="87"/>
                      <a:pt x="17" y="87"/>
                    </a:cubicBezTo>
                    <a:cubicBezTo>
                      <a:pt x="31" y="96"/>
                      <a:pt x="48" y="100"/>
                      <a:pt x="68" y="100"/>
                    </a:cubicBezTo>
                    <a:cubicBezTo>
                      <a:pt x="127" y="100"/>
                      <a:pt x="139" y="94"/>
                      <a:pt x="160" y="80"/>
                    </a:cubicBezTo>
                    <a:cubicBezTo>
                      <a:pt x="166" y="76"/>
                      <a:pt x="170" y="73"/>
                      <a:pt x="173" y="70"/>
                    </a:cubicBezTo>
                    <a:cubicBezTo>
                      <a:pt x="188" y="59"/>
                      <a:pt x="197" y="54"/>
                      <a:pt x="222" y="54"/>
                    </a:cubicBezTo>
                    <a:cubicBezTo>
                      <a:pt x="232" y="54"/>
                      <a:pt x="245" y="44"/>
                      <a:pt x="259" y="33"/>
                    </a:cubicBezTo>
                    <a:cubicBezTo>
                      <a:pt x="280" y="18"/>
                      <a:pt x="303" y="0"/>
                      <a:pt x="332" y="0"/>
                    </a:cubicBezTo>
                    <a:cubicBezTo>
                      <a:pt x="363" y="0"/>
                      <a:pt x="381" y="18"/>
                      <a:pt x="395" y="31"/>
                    </a:cubicBezTo>
                    <a:cubicBezTo>
                      <a:pt x="403" y="39"/>
                      <a:pt x="410" y="46"/>
                      <a:pt x="416" y="46"/>
                    </a:cubicBezTo>
                    <a:cubicBezTo>
                      <a:pt x="437" y="46"/>
                      <a:pt x="455" y="62"/>
                      <a:pt x="475" y="80"/>
                    </a:cubicBezTo>
                    <a:cubicBezTo>
                      <a:pt x="482" y="87"/>
                      <a:pt x="490" y="93"/>
                      <a:pt x="498" y="100"/>
                    </a:cubicBezTo>
                    <a:cubicBezTo>
                      <a:pt x="531" y="127"/>
                      <a:pt x="544" y="134"/>
                      <a:pt x="560" y="134"/>
                    </a:cubicBezTo>
                    <a:cubicBezTo>
                      <a:pt x="564" y="134"/>
                      <a:pt x="566" y="133"/>
                      <a:pt x="566" y="133"/>
                    </a:cubicBezTo>
                    <a:cubicBezTo>
                      <a:pt x="565" y="133"/>
                      <a:pt x="567" y="128"/>
                      <a:pt x="555" y="105"/>
                    </a:cubicBezTo>
                    <a:cubicBezTo>
                      <a:pt x="554" y="103"/>
                      <a:pt x="554" y="103"/>
                      <a:pt x="554" y="103"/>
                    </a:cubicBezTo>
                    <a:cubicBezTo>
                      <a:pt x="554" y="101"/>
                      <a:pt x="554" y="101"/>
                      <a:pt x="554" y="101"/>
                    </a:cubicBezTo>
                    <a:cubicBezTo>
                      <a:pt x="554" y="99"/>
                      <a:pt x="553" y="86"/>
                      <a:pt x="560" y="78"/>
                    </a:cubicBezTo>
                    <a:cubicBezTo>
                      <a:pt x="564" y="74"/>
                      <a:pt x="568" y="72"/>
                      <a:pt x="574" y="72"/>
                    </a:cubicBezTo>
                    <a:cubicBezTo>
                      <a:pt x="592" y="72"/>
                      <a:pt x="597" y="87"/>
                      <a:pt x="602" y="102"/>
                    </a:cubicBezTo>
                    <a:cubicBezTo>
                      <a:pt x="603" y="107"/>
                      <a:pt x="603" y="107"/>
                      <a:pt x="603" y="107"/>
                    </a:cubicBezTo>
                    <a:cubicBezTo>
                      <a:pt x="607" y="117"/>
                      <a:pt x="613" y="128"/>
                      <a:pt x="648" y="128"/>
                    </a:cubicBezTo>
                    <a:cubicBezTo>
                      <a:pt x="714" y="128"/>
                      <a:pt x="770" y="228"/>
                      <a:pt x="770" y="290"/>
                    </a:cubicBezTo>
                    <a:cubicBezTo>
                      <a:pt x="770" y="316"/>
                      <a:pt x="783" y="341"/>
                      <a:pt x="798" y="366"/>
                    </a:cubicBezTo>
                    <a:cubicBezTo>
                      <a:pt x="813" y="393"/>
                      <a:pt x="828" y="420"/>
                      <a:pt x="828" y="452"/>
                    </a:cubicBezTo>
                    <a:cubicBezTo>
                      <a:pt x="828" y="477"/>
                      <a:pt x="870" y="510"/>
                      <a:pt x="886" y="510"/>
                    </a:cubicBezTo>
                    <a:cubicBezTo>
                      <a:pt x="902" y="510"/>
                      <a:pt x="919" y="519"/>
                      <a:pt x="930" y="533"/>
                    </a:cubicBezTo>
                    <a:cubicBezTo>
                      <a:pt x="941" y="545"/>
                      <a:pt x="946" y="561"/>
                      <a:pt x="946" y="578"/>
                    </a:cubicBezTo>
                    <a:cubicBezTo>
                      <a:pt x="946" y="621"/>
                      <a:pt x="920" y="646"/>
                      <a:pt x="876" y="646"/>
                    </a:cubicBezTo>
                    <a:cubicBezTo>
                      <a:pt x="850" y="646"/>
                      <a:pt x="838" y="624"/>
                      <a:pt x="830" y="608"/>
                    </a:cubicBezTo>
                    <a:cubicBezTo>
                      <a:pt x="823" y="596"/>
                      <a:pt x="818" y="588"/>
                      <a:pt x="812" y="588"/>
                    </a:cubicBezTo>
                    <a:cubicBezTo>
                      <a:pt x="800" y="588"/>
                      <a:pt x="793" y="592"/>
                      <a:pt x="785" y="597"/>
                    </a:cubicBezTo>
                    <a:cubicBezTo>
                      <a:pt x="778" y="601"/>
                      <a:pt x="770" y="606"/>
                      <a:pt x="758" y="606"/>
                    </a:cubicBezTo>
                    <a:cubicBezTo>
                      <a:pt x="745" y="606"/>
                      <a:pt x="739" y="599"/>
                      <a:pt x="733" y="593"/>
                    </a:cubicBezTo>
                    <a:cubicBezTo>
                      <a:pt x="727" y="586"/>
                      <a:pt x="721" y="580"/>
                      <a:pt x="702" y="580"/>
                    </a:cubicBezTo>
                    <a:cubicBezTo>
                      <a:pt x="685" y="580"/>
                      <a:pt x="673" y="594"/>
                      <a:pt x="660" y="610"/>
                    </a:cubicBezTo>
                    <a:cubicBezTo>
                      <a:pt x="648" y="625"/>
                      <a:pt x="635" y="640"/>
                      <a:pt x="616" y="640"/>
                    </a:cubicBezTo>
                    <a:cubicBezTo>
                      <a:pt x="597" y="640"/>
                      <a:pt x="590" y="674"/>
                      <a:pt x="590" y="704"/>
                    </a:cubicBezTo>
                    <a:cubicBezTo>
                      <a:pt x="590" y="722"/>
                      <a:pt x="582" y="733"/>
                      <a:pt x="576" y="742"/>
                    </a:cubicBezTo>
                    <a:cubicBezTo>
                      <a:pt x="572" y="749"/>
                      <a:pt x="568" y="755"/>
                      <a:pt x="568" y="762"/>
                    </a:cubicBezTo>
                    <a:cubicBezTo>
                      <a:pt x="568" y="804"/>
                      <a:pt x="568" y="804"/>
                      <a:pt x="568" y="804"/>
                    </a:cubicBezTo>
                    <a:cubicBezTo>
                      <a:pt x="568" y="814"/>
                      <a:pt x="568" y="814"/>
                      <a:pt x="568" y="814"/>
                    </a:cubicBezTo>
                    <a:cubicBezTo>
                      <a:pt x="558" y="814"/>
                      <a:pt x="558" y="814"/>
                      <a:pt x="558" y="814"/>
                    </a:cubicBezTo>
                    <a:cubicBezTo>
                      <a:pt x="547" y="814"/>
                      <a:pt x="535" y="819"/>
                      <a:pt x="522" y="824"/>
                    </a:cubicBezTo>
                    <a:cubicBezTo>
                      <a:pt x="507" y="831"/>
                      <a:pt x="490" y="838"/>
                      <a:pt x="470" y="838"/>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8" name="Freeform 326"/>
              <p:cNvSpPr>
                <a:spLocks/>
              </p:cNvSpPr>
              <p:nvPr/>
            </p:nvSpPr>
            <p:spPr bwMode="auto">
              <a:xfrm>
                <a:off x="3284735" y="4361622"/>
                <a:ext cx="427925" cy="407219"/>
              </a:xfrm>
              <a:custGeom>
                <a:avLst/>
                <a:gdLst>
                  <a:gd name="T0" fmla="*/ 568 w 1249"/>
                  <a:gd name="T1" fmla="*/ 1069 h 1185"/>
                  <a:gd name="T2" fmla="*/ 636 w 1249"/>
                  <a:gd name="T3" fmla="*/ 915 h 1185"/>
                  <a:gd name="T4" fmla="*/ 555 w 1249"/>
                  <a:gd name="T5" fmla="*/ 743 h 1185"/>
                  <a:gd name="T6" fmla="*/ 564 w 1249"/>
                  <a:gd name="T7" fmla="*/ 696 h 1185"/>
                  <a:gd name="T8" fmla="*/ 590 w 1249"/>
                  <a:gd name="T9" fmla="*/ 637 h 1185"/>
                  <a:gd name="T10" fmla="*/ 590 w 1249"/>
                  <a:gd name="T11" fmla="*/ 627 h 1185"/>
                  <a:gd name="T12" fmla="*/ 496 w 1249"/>
                  <a:gd name="T13" fmla="*/ 631 h 1185"/>
                  <a:gd name="T14" fmla="*/ 474 w 1249"/>
                  <a:gd name="T15" fmla="*/ 631 h 1185"/>
                  <a:gd name="T16" fmla="*/ 360 w 1249"/>
                  <a:gd name="T17" fmla="*/ 667 h 1185"/>
                  <a:gd name="T18" fmla="*/ 301 w 1249"/>
                  <a:gd name="T19" fmla="*/ 693 h 1185"/>
                  <a:gd name="T20" fmla="*/ 216 w 1249"/>
                  <a:gd name="T21" fmla="*/ 823 h 1185"/>
                  <a:gd name="T22" fmla="*/ 158 w 1249"/>
                  <a:gd name="T23" fmla="*/ 785 h 1185"/>
                  <a:gd name="T24" fmla="*/ 112 w 1249"/>
                  <a:gd name="T25" fmla="*/ 799 h 1185"/>
                  <a:gd name="T26" fmla="*/ 72 w 1249"/>
                  <a:gd name="T27" fmla="*/ 807 h 1185"/>
                  <a:gd name="T28" fmla="*/ 30 w 1249"/>
                  <a:gd name="T29" fmla="*/ 831 h 1185"/>
                  <a:gd name="T30" fmla="*/ 7 w 1249"/>
                  <a:gd name="T31" fmla="*/ 782 h 1185"/>
                  <a:gd name="T32" fmla="*/ 42 w 1249"/>
                  <a:gd name="T33" fmla="*/ 724 h 1185"/>
                  <a:gd name="T34" fmla="*/ 111 w 1249"/>
                  <a:gd name="T35" fmla="*/ 644 h 1185"/>
                  <a:gd name="T36" fmla="*/ 156 w 1249"/>
                  <a:gd name="T37" fmla="*/ 601 h 1185"/>
                  <a:gd name="T38" fmla="*/ 202 w 1249"/>
                  <a:gd name="T39" fmla="*/ 577 h 1185"/>
                  <a:gd name="T40" fmla="*/ 268 w 1249"/>
                  <a:gd name="T41" fmla="*/ 532 h 1185"/>
                  <a:gd name="T42" fmla="*/ 407 w 1249"/>
                  <a:gd name="T43" fmla="*/ 324 h 1185"/>
                  <a:gd name="T44" fmla="*/ 446 w 1249"/>
                  <a:gd name="T45" fmla="*/ 261 h 1185"/>
                  <a:gd name="T46" fmla="*/ 487 w 1249"/>
                  <a:gd name="T47" fmla="*/ 224 h 1185"/>
                  <a:gd name="T48" fmla="*/ 586 w 1249"/>
                  <a:gd name="T49" fmla="*/ 143 h 1185"/>
                  <a:gd name="T50" fmla="*/ 696 w 1249"/>
                  <a:gd name="T51" fmla="*/ 111 h 1185"/>
                  <a:gd name="T52" fmla="*/ 818 w 1249"/>
                  <a:gd name="T53" fmla="*/ 55 h 1185"/>
                  <a:gd name="T54" fmla="*/ 798 w 1249"/>
                  <a:gd name="T55" fmla="*/ 19 h 1185"/>
                  <a:gd name="T56" fmla="*/ 883 w 1249"/>
                  <a:gd name="T57" fmla="*/ 16 h 1185"/>
                  <a:gd name="T58" fmla="*/ 925 w 1249"/>
                  <a:gd name="T59" fmla="*/ 50 h 1185"/>
                  <a:gd name="T60" fmla="*/ 930 w 1249"/>
                  <a:gd name="T61" fmla="*/ 57 h 1185"/>
                  <a:gd name="T62" fmla="*/ 942 w 1249"/>
                  <a:gd name="T63" fmla="*/ 114 h 1185"/>
                  <a:gd name="T64" fmla="*/ 961 w 1249"/>
                  <a:gd name="T65" fmla="*/ 176 h 1185"/>
                  <a:gd name="T66" fmla="*/ 968 w 1249"/>
                  <a:gd name="T67" fmla="*/ 260 h 1185"/>
                  <a:gd name="T68" fmla="*/ 979 w 1249"/>
                  <a:gd name="T69" fmla="*/ 375 h 1185"/>
                  <a:gd name="T70" fmla="*/ 997 w 1249"/>
                  <a:gd name="T71" fmla="*/ 423 h 1185"/>
                  <a:gd name="T72" fmla="*/ 1037 w 1249"/>
                  <a:gd name="T73" fmla="*/ 460 h 1185"/>
                  <a:gd name="T74" fmla="*/ 1128 w 1249"/>
                  <a:gd name="T75" fmla="*/ 513 h 1185"/>
                  <a:gd name="T76" fmla="*/ 1192 w 1249"/>
                  <a:gd name="T77" fmla="*/ 499 h 1185"/>
                  <a:gd name="T78" fmla="*/ 1207 w 1249"/>
                  <a:gd name="T79" fmla="*/ 548 h 1185"/>
                  <a:gd name="T80" fmla="*/ 1211 w 1249"/>
                  <a:gd name="T81" fmla="*/ 673 h 1185"/>
                  <a:gd name="T82" fmla="*/ 1217 w 1249"/>
                  <a:gd name="T83" fmla="*/ 691 h 1185"/>
                  <a:gd name="T84" fmla="*/ 1148 w 1249"/>
                  <a:gd name="T85" fmla="*/ 725 h 1185"/>
                  <a:gd name="T86" fmla="*/ 1090 w 1249"/>
                  <a:gd name="T87" fmla="*/ 821 h 1185"/>
                  <a:gd name="T88" fmla="*/ 1036 w 1249"/>
                  <a:gd name="T89" fmla="*/ 943 h 1185"/>
                  <a:gd name="T90" fmla="*/ 950 w 1249"/>
                  <a:gd name="T91" fmla="*/ 971 h 1185"/>
                  <a:gd name="T92" fmla="*/ 866 w 1249"/>
                  <a:gd name="T93" fmla="*/ 1022 h 1185"/>
                  <a:gd name="T94" fmla="*/ 808 w 1249"/>
                  <a:gd name="T95" fmla="*/ 1136 h 1185"/>
                  <a:gd name="T96" fmla="*/ 799 w 1249"/>
                  <a:gd name="T97" fmla="*/ 1148 h 1185"/>
                  <a:gd name="T98" fmla="*/ 712 w 1249"/>
                  <a:gd name="T99" fmla="*/ 1173 h 1185"/>
                  <a:gd name="T100" fmla="*/ 713 w 1249"/>
                  <a:gd name="T101" fmla="*/ 1175 h 1185"/>
                  <a:gd name="T102" fmla="*/ 656 w 1249"/>
                  <a:gd name="T103" fmla="*/ 1185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9" h="1185">
                    <a:moveTo>
                      <a:pt x="656" y="1185"/>
                    </a:moveTo>
                    <a:cubicBezTo>
                      <a:pt x="616" y="1185"/>
                      <a:pt x="568" y="1102"/>
                      <a:pt x="568" y="1069"/>
                    </a:cubicBezTo>
                    <a:cubicBezTo>
                      <a:pt x="568" y="1036"/>
                      <a:pt x="629" y="934"/>
                      <a:pt x="646" y="915"/>
                    </a:cubicBezTo>
                    <a:cubicBezTo>
                      <a:pt x="643" y="915"/>
                      <a:pt x="640" y="915"/>
                      <a:pt x="636" y="915"/>
                    </a:cubicBezTo>
                    <a:cubicBezTo>
                      <a:pt x="612" y="915"/>
                      <a:pt x="546" y="816"/>
                      <a:pt x="546" y="781"/>
                    </a:cubicBezTo>
                    <a:cubicBezTo>
                      <a:pt x="546" y="762"/>
                      <a:pt x="551" y="752"/>
                      <a:pt x="555" y="743"/>
                    </a:cubicBezTo>
                    <a:cubicBezTo>
                      <a:pt x="560" y="734"/>
                      <a:pt x="564" y="725"/>
                      <a:pt x="564" y="707"/>
                    </a:cubicBezTo>
                    <a:cubicBezTo>
                      <a:pt x="564" y="703"/>
                      <a:pt x="564" y="700"/>
                      <a:pt x="564" y="696"/>
                    </a:cubicBezTo>
                    <a:cubicBezTo>
                      <a:pt x="564" y="669"/>
                      <a:pt x="564" y="653"/>
                      <a:pt x="573" y="643"/>
                    </a:cubicBezTo>
                    <a:cubicBezTo>
                      <a:pt x="577" y="639"/>
                      <a:pt x="583" y="637"/>
                      <a:pt x="590" y="637"/>
                    </a:cubicBezTo>
                    <a:cubicBezTo>
                      <a:pt x="595" y="637"/>
                      <a:pt x="601" y="632"/>
                      <a:pt x="602" y="629"/>
                    </a:cubicBezTo>
                    <a:cubicBezTo>
                      <a:pt x="600" y="628"/>
                      <a:pt x="597" y="627"/>
                      <a:pt x="590" y="627"/>
                    </a:cubicBezTo>
                    <a:cubicBezTo>
                      <a:pt x="572" y="627"/>
                      <a:pt x="559" y="628"/>
                      <a:pt x="545" y="629"/>
                    </a:cubicBezTo>
                    <a:cubicBezTo>
                      <a:pt x="531" y="630"/>
                      <a:pt x="517" y="631"/>
                      <a:pt x="496" y="631"/>
                    </a:cubicBezTo>
                    <a:cubicBezTo>
                      <a:pt x="492" y="631"/>
                      <a:pt x="489" y="631"/>
                      <a:pt x="485" y="631"/>
                    </a:cubicBezTo>
                    <a:cubicBezTo>
                      <a:pt x="481" y="631"/>
                      <a:pt x="478" y="631"/>
                      <a:pt x="474" y="631"/>
                    </a:cubicBezTo>
                    <a:cubicBezTo>
                      <a:pt x="452" y="631"/>
                      <a:pt x="425" y="632"/>
                      <a:pt x="422" y="637"/>
                    </a:cubicBezTo>
                    <a:cubicBezTo>
                      <a:pt x="422" y="667"/>
                      <a:pt x="386" y="667"/>
                      <a:pt x="360" y="667"/>
                    </a:cubicBezTo>
                    <a:cubicBezTo>
                      <a:pt x="339" y="667"/>
                      <a:pt x="333" y="671"/>
                      <a:pt x="318" y="682"/>
                    </a:cubicBezTo>
                    <a:cubicBezTo>
                      <a:pt x="314" y="685"/>
                      <a:pt x="308" y="689"/>
                      <a:pt x="301" y="693"/>
                    </a:cubicBezTo>
                    <a:cubicBezTo>
                      <a:pt x="276" y="710"/>
                      <a:pt x="254" y="747"/>
                      <a:pt x="254" y="775"/>
                    </a:cubicBezTo>
                    <a:cubicBezTo>
                      <a:pt x="254" y="809"/>
                      <a:pt x="243" y="823"/>
                      <a:pt x="216" y="823"/>
                    </a:cubicBezTo>
                    <a:cubicBezTo>
                      <a:pt x="204" y="823"/>
                      <a:pt x="195" y="813"/>
                      <a:pt x="186" y="804"/>
                    </a:cubicBezTo>
                    <a:cubicBezTo>
                      <a:pt x="177" y="794"/>
                      <a:pt x="169" y="785"/>
                      <a:pt x="158" y="785"/>
                    </a:cubicBezTo>
                    <a:cubicBezTo>
                      <a:pt x="145" y="785"/>
                      <a:pt x="139" y="788"/>
                      <a:pt x="133" y="792"/>
                    </a:cubicBezTo>
                    <a:cubicBezTo>
                      <a:pt x="128" y="795"/>
                      <a:pt x="122" y="799"/>
                      <a:pt x="112" y="799"/>
                    </a:cubicBezTo>
                    <a:cubicBezTo>
                      <a:pt x="105" y="799"/>
                      <a:pt x="100" y="801"/>
                      <a:pt x="94" y="803"/>
                    </a:cubicBezTo>
                    <a:cubicBezTo>
                      <a:pt x="87" y="805"/>
                      <a:pt x="80" y="807"/>
                      <a:pt x="72" y="807"/>
                    </a:cubicBezTo>
                    <a:cubicBezTo>
                      <a:pt x="70" y="807"/>
                      <a:pt x="67" y="810"/>
                      <a:pt x="64" y="813"/>
                    </a:cubicBezTo>
                    <a:cubicBezTo>
                      <a:pt x="58" y="820"/>
                      <a:pt x="48" y="831"/>
                      <a:pt x="30" y="831"/>
                    </a:cubicBezTo>
                    <a:cubicBezTo>
                      <a:pt x="21" y="831"/>
                      <a:pt x="14" y="827"/>
                      <a:pt x="9" y="820"/>
                    </a:cubicBezTo>
                    <a:cubicBezTo>
                      <a:pt x="4" y="814"/>
                      <a:pt x="0" y="802"/>
                      <a:pt x="7" y="782"/>
                    </a:cubicBezTo>
                    <a:cubicBezTo>
                      <a:pt x="14" y="761"/>
                      <a:pt x="24" y="748"/>
                      <a:pt x="32" y="739"/>
                    </a:cubicBezTo>
                    <a:cubicBezTo>
                      <a:pt x="37" y="733"/>
                      <a:pt x="41" y="728"/>
                      <a:pt x="42" y="724"/>
                    </a:cubicBezTo>
                    <a:cubicBezTo>
                      <a:pt x="48" y="706"/>
                      <a:pt x="75" y="679"/>
                      <a:pt x="103" y="652"/>
                    </a:cubicBezTo>
                    <a:cubicBezTo>
                      <a:pt x="106" y="649"/>
                      <a:pt x="109" y="646"/>
                      <a:pt x="111" y="644"/>
                    </a:cubicBezTo>
                    <a:cubicBezTo>
                      <a:pt x="115" y="640"/>
                      <a:pt x="118" y="634"/>
                      <a:pt x="122" y="628"/>
                    </a:cubicBezTo>
                    <a:cubicBezTo>
                      <a:pt x="129" y="616"/>
                      <a:pt x="137" y="601"/>
                      <a:pt x="156" y="601"/>
                    </a:cubicBezTo>
                    <a:cubicBezTo>
                      <a:pt x="162" y="601"/>
                      <a:pt x="166" y="598"/>
                      <a:pt x="172" y="592"/>
                    </a:cubicBezTo>
                    <a:cubicBezTo>
                      <a:pt x="179" y="585"/>
                      <a:pt x="188" y="577"/>
                      <a:pt x="202" y="577"/>
                    </a:cubicBezTo>
                    <a:cubicBezTo>
                      <a:pt x="218" y="577"/>
                      <a:pt x="227" y="570"/>
                      <a:pt x="257" y="542"/>
                    </a:cubicBezTo>
                    <a:cubicBezTo>
                      <a:pt x="260" y="539"/>
                      <a:pt x="264" y="536"/>
                      <a:pt x="268" y="532"/>
                    </a:cubicBezTo>
                    <a:cubicBezTo>
                      <a:pt x="294" y="508"/>
                      <a:pt x="364" y="443"/>
                      <a:pt x="364" y="419"/>
                    </a:cubicBezTo>
                    <a:cubicBezTo>
                      <a:pt x="364" y="385"/>
                      <a:pt x="379" y="352"/>
                      <a:pt x="407" y="324"/>
                    </a:cubicBezTo>
                    <a:cubicBezTo>
                      <a:pt x="418" y="313"/>
                      <a:pt x="421" y="304"/>
                      <a:pt x="424" y="295"/>
                    </a:cubicBezTo>
                    <a:cubicBezTo>
                      <a:pt x="428" y="285"/>
                      <a:pt x="431" y="273"/>
                      <a:pt x="446" y="261"/>
                    </a:cubicBezTo>
                    <a:cubicBezTo>
                      <a:pt x="454" y="254"/>
                      <a:pt x="463" y="249"/>
                      <a:pt x="470" y="246"/>
                    </a:cubicBezTo>
                    <a:cubicBezTo>
                      <a:pt x="483" y="238"/>
                      <a:pt x="487" y="236"/>
                      <a:pt x="487" y="224"/>
                    </a:cubicBezTo>
                    <a:cubicBezTo>
                      <a:pt x="487" y="190"/>
                      <a:pt x="532" y="143"/>
                      <a:pt x="576" y="143"/>
                    </a:cubicBezTo>
                    <a:cubicBezTo>
                      <a:pt x="580" y="143"/>
                      <a:pt x="583" y="143"/>
                      <a:pt x="586" y="143"/>
                    </a:cubicBezTo>
                    <a:cubicBezTo>
                      <a:pt x="590" y="143"/>
                      <a:pt x="593" y="143"/>
                      <a:pt x="596" y="143"/>
                    </a:cubicBezTo>
                    <a:cubicBezTo>
                      <a:pt x="627" y="143"/>
                      <a:pt x="655" y="141"/>
                      <a:pt x="696" y="111"/>
                    </a:cubicBezTo>
                    <a:cubicBezTo>
                      <a:pt x="747" y="74"/>
                      <a:pt x="770" y="67"/>
                      <a:pt x="796" y="67"/>
                    </a:cubicBezTo>
                    <a:cubicBezTo>
                      <a:pt x="801" y="67"/>
                      <a:pt x="818" y="66"/>
                      <a:pt x="818" y="55"/>
                    </a:cubicBezTo>
                    <a:cubicBezTo>
                      <a:pt x="818" y="53"/>
                      <a:pt x="814" y="48"/>
                      <a:pt x="811" y="45"/>
                    </a:cubicBezTo>
                    <a:cubicBezTo>
                      <a:pt x="805" y="38"/>
                      <a:pt x="798" y="30"/>
                      <a:pt x="798" y="19"/>
                    </a:cubicBezTo>
                    <a:cubicBezTo>
                      <a:pt x="798" y="15"/>
                      <a:pt x="800" y="0"/>
                      <a:pt x="827" y="0"/>
                    </a:cubicBezTo>
                    <a:cubicBezTo>
                      <a:pt x="842" y="0"/>
                      <a:pt x="865" y="5"/>
                      <a:pt x="883" y="16"/>
                    </a:cubicBezTo>
                    <a:cubicBezTo>
                      <a:pt x="891" y="21"/>
                      <a:pt x="898" y="27"/>
                      <a:pt x="904" y="33"/>
                    </a:cubicBezTo>
                    <a:cubicBezTo>
                      <a:pt x="911" y="39"/>
                      <a:pt x="917" y="45"/>
                      <a:pt x="925" y="50"/>
                    </a:cubicBezTo>
                    <a:cubicBezTo>
                      <a:pt x="929" y="52"/>
                      <a:pt x="929" y="52"/>
                      <a:pt x="929" y="52"/>
                    </a:cubicBezTo>
                    <a:cubicBezTo>
                      <a:pt x="930" y="57"/>
                      <a:pt x="930" y="57"/>
                      <a:pt x="930" y="57"/>
                    </a:cubicBezTo>
                    <a:cubicBezTo>
                      <a:pt x="930" y="59"/>
                      <a:pt x="932" y="87"/>
                      <a:pt x="932" y="105"/>
                    </a:cubicBezTo>
                    <a:cubicBezTo>
                      <a:pt x="932" y="108"/>
                      <a:pt x="935" y="110"/>
                      <a:pt x="942" y="114"/>
                    </a:cubicBezTo>
                    <a:cubicBezTo>
                      <a:pt x="951" y="120"/>
                      <a:pt x="964" y="128"/>
                      <a:pt x="964" y="145"/>
                    </a:cubicBezTo>
                    <a:cubicBezTo>
                      <a:pt x="964" y="155"/>
                      <a:pt x="962" y="165"/>
                      <a:pt x="961" y="176"/>
                    </a:cubicBezTo>
                    <a:cubicBezTo>
                      <a:pt x="958" y="189"/>
                      <a:pt x="956" y="204"/>
                      <a:pt x="956" y="223"/>
                    </a:cubicBezTo>
                    <a:cubicBezTo>
                      <a:pt x="956" y="237"/>
                      <a:pt x="962" y="247"/>
                      <a:pt x="968" y="260"/>
                    </a:cubicBezTo>
                    <a:cubicBezTo>
                      <a:pt x="976" y="275"/>
                      <a:pt x="986" y="293"/>
                      <a:pt x="986" y="323"/>
                    </a:cubicBezTo>
                    <a:cubicBezTo>
                      <a:pt x="986" y="354"/>
                      <a:pt x="982" y="366"/>
                      <a:pt x="979" y="375"/>
                    </a:cubicBezTo>
                    <a:cubicBezTo>
                      <a:pt x="977" y="381"/>
                      <a:pt x="976" y="385"/>
                      <a:pt x="976" y="393"/>
                    </a:cubicBezTo>
                    <a:cubicBezTo>
                      <a:pt x="976" y="403"/>
                      <a:pt x="987" y="413"/>
                      <a:pt x="997" y="423"/>
                    </a:cubicBezTo>
                    <a:cubicBezTo>
                      <a:pt x="1005" y="430"/>
                      <a:pt x="1013" y="438"/>
                      <a:pt x="1017" y="447"/>
                    </a:cubicBezTo>
                    <a:cubicBezTo>
                      <a:pt x="1019" y="452"/>
                      <a:pt x="1028" y="456"/>
                      <a:pt x="1037" y="460"/>
                    </a:cubicBezTo>
                    <a:cubicBezTo>
                      <a:pt x="1050" y="465"/>
                      <a:pt x="1067" y="473"/>
                      <a:pt x="1075" y="489"/>
                    </a:cubicBezTo>
                    <a:cubicBezTo>
                      <a:pt x="1084" y="507"/>
                      <a:pt x="1098" y="513"/>
                      <a:pt x="1128" y="513"/>
                    </a:cubicBezTo>
                    <a:cubicBezTo>
                      <a:pt x="1143" y="513"/>
                      <a:pt x="1154" y="509"/>
                      <a:pt x="1165" y="505"/>
                    </a:cubicBezTo>
                    <a:cubicBezTo>
                      <a:pt x="1174" y="502"/>
                      <a:pt x="1182" y="499"/>
                      <a:pt x="1192" y="499"/>
                    </a:cubicBezTo>
                    <a:cubicBezTo>
                      <a:pt x="1204" y="499"/>
                      <a:pt x="1214" y="505"/>
                      <a:pt x="1218" y="514"/>
                    </a:cubicBezTo>
                    <a:cubicBezTo>
                      <a:pt x="1222" y="524"/>
                      <a:pt x="1218" y="537"/>
                      <a:pt x="1207" y="548"/>
                    </a:cubicBezTo>
                    <a:cubicBezTo>
                      <a:pt x="1196" y="559"/>
                      <a:pt x="1190" y="585"/>
                      <a:pt x="1190" y="625"/>
                    </a:cubicBezTo>
                    <a:cubicBezTo>
                      <a:pt x="1190" y="660"/>
                      <a:pt x="1201" y="673"/>
                      <a:pt x="1211" y="673"/>
                    </a:cubicBezTo>
                    <a:cubicBezTo>
                      <a:pt x="1249" y="670"/>
                      <a:pt x="1249" y="670"/>
                      <a:pt x="1249" y="670"/>
                    </a:cubicBezTo>
                    <a:cubicBezTo>
                      <a:pt x="1217" y="691"/>
                      <a:pt x="1217" y="691"/>
                      <a:pt x="1217" y="691"/>
                    </a:cubicBezTo>
                    <a:cubicBezTo>
                      <a:pt x="1214" y="693"/>
                      <a:pt x="1210" y="696"/>
                      <a:pt x="1207" y="698"/>
                    </a:cubicBezTo>
                    <a:cubicBezTo>
                      <a:pt x="1188" y="712"/>
                      <a:pt x="1168" y="725"/>
                      <a:pt x="1148" y="725"/>
                    </a:cubicBezTo>
                    <a:cubicBezTo>
                      <a:pt x="1120" y="725"/>
                      <a:pt x="1082" y="754"/>
                      <a:pt x="1082" y="783"/>
                    </a:cubicBezTo>
                    <a:cubicBezTo>
                      <a:pt x="1082" y="799"/>
                      <a:pt x="1086" y="810"/>
                      <a:pt x="1090" y="821"/>
                    </a:cubicBezTo>
                    <a:cubicBezTo>
                      <a:pt x="1095" y="832"/>
                      <a:pt x="1100" y="844"/>
                      <a:pt x="1100" y="863"/>
                    </a:cubicBezTo>
                    <a:cubicBezTo>
                      <a:pt x="1100" y="902"/>
                      <a:pt x="1076" y="943"/>
                      <a:pt x="1036" y="943"/>
                    </a:cubicBezTo>
                    <a:cubicBezTo>
                      <a:pt x="1022" y="943"/>
                      <a:pt x="1012" y="949"/>
                      <a:pt x="1000" y="955"/>
                    </a:cubicBezTo>
                    <a:cubicBezTo>
                      <a:pt x="987" y="963"/>
                      <a:pt x="972" y="971"/>
                      <a:pt x="950" y="971"/>
                    </a:cubicBezTo>
                    <a:cubicBezTo>
                      <a:pt x="894" y="971"/>
                      <a:pt x="866" y="987"/>
                      <a:pt x="866" y="1019"/>
                    </a:cubicBezTo>
                    <a:cubicBezTo>
                      <a:pt x="866" y="1022"/>
                      <a:pt x="866" y="1022"/>
                      <a:pt x="866" y="1022"/>
                    </a:cubicBezTo>
                    <a:cubicBezTo>
                      <a:pt x="866" y="1070"/>
                      <a:pt x="866" y="1092"/>
                      <a:pt x="833" y="1112"/>
                    </a:cubicBezTo>
                    <a:cubicBezTo>
                      <a:pt x="813" y="1124"/>
                      <a:pt x="808" y="1133"/>
                      <a:pt x="808" y="1136"/>
                    </a:cubicBezTo>
                    <a:cubicBezTo>
                      <a:pt x="811" y="1147"/>
                      <a:pt x="811" y="1147"/>
                      <a:pt x="811" y="1147"/>
                    </a:cubicBezTo>
                    <a:cubicBezTo>
                      <a:pt x="799" y="1148"/>
                      <a:pt x="799" y="1148"/>
                      <a:pt x="799" y="1148"/>
                    </a:cubicBezTo>
                    <a:cubicBezTo>
                      <a:pt x="739" y="1153"/>
                      <a:pt x="732" y="1175"/>
                      <a:pt x="732" y="1176"/>
                    </a:cubicBezTo>
                    <a:cubicBezTo>
                      <a:pt x="712" y="1173"/>
                      <a:pt x="712" y="1173"/>
                      <a:pt x="712" y="1173"/>
                    </a:cubicBezTo>
                    <a:cubicBezTo>
                      <a:pt x="712" y="1174"/>
                      <a:pt x="713" y="1175"/>
                      <a:pt x="715" y="1176"/>
                    </a:cubicBezTo>
                    <a:cubicBezTo>
                      <a:pt x="715" y="1176"/>
                      <a:pt x="714" y="1175"/>
                      <a:pt x="713" y="1175"/>
                    </a:cubicBezTo>
                    <a:cubicBezTo>
                      <a:pt x="709" y="1175"/>
                      <a:pt x="702" y="1177"/>
                      <a:pt x="695" y="1179"/>
                    </a:cubicBezTo>
                    <a:cubicBezTo>
                      <a:pt x="684" y="1182"/>
                      <a:pt x="670" y="1185"/>
                      <a:pt x="656" y="1185"/>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29" name="Freeform 327"/>
              <p:cNvSpPr>
                <a:spLocks/>
              </p:cNvSpPr>
              <p:nvPr/>
            </p:nvSpPr>
            <p:spPr bwMode="auto">
              <a:xfrm>
                <a:off x="3769255" y="4521748"/>
                <a:ext cx="305068" cy="350622"/>
              </a:xfrm>
              <a:custGeom>
                <a:avLst/>
                <a:gdLst>
                  <a:gd name="T0" fmla="*/ 230 w 888"/>
                  <a:gd name="T1" fmla="*/ 984 h 1018"/>
                  <a:gd name="T2" fmla="*/ 118 w 888"/>
                  <a:gd name="T3" fmla="*/ 945 h 1018"/>
                  <a:gd name="T4" fmla="*/ 92 w 888"/>
                  <a:gd name="T5" fmla="*/ 926 h 1018"/>
                  <a:gd name="T6" fmla="*/ 128 w 888"/>
                  <a:gd name="T7" fmla="*/ 732 h 1018"/>
                  <a:gd name="T8" fmla="*/ 194 w 888"/>
                  <a:gd name="T9" fmla="*/ 704 h 1018"/>
                  <a:gd name="T10" fmla="*/ 184 w 888"/>
                  <a:gd name="T11" fmla="*/ 650 h 1018"/>
                  <a:gd name="T12" fmla="*/ 112 w 888"/>
                  <a:gd name="T13" fmla="*/ 698 h 1018"/>
                  <a:gd name="T14" fmla="*/ 106 w 888"/>
                  <a:gd name="T15" fmla="*/ 568 h 1018"/>
                  <a:gd name="T16" fmla="*/ 132 w 888"/>
                  <a:gd name="T17" fmla="*/ 541 h 1018"/>
                  <a:gd name="T18" fmla="*/ 188 w 888"/>
                  <a:gd name="T19" fmla="*/ 430 h 1018"/>
                  <a:gd name="T20" fmla="*/ 174 w 888"/>
                  <a:gd name="T21" fmla="*/ 358 h 1018"/>
                  <a:gd name="T22" fmla="*/ 130 w 888"/>
                  <a:gd name="T23" fmla="*/ 390 h 1018"/>
                  <a:gd name="T24" fmla="*/ 106 w 888"/>
                  <a:gd name="T25" fmla="*/ 347 h 1018"/>
                  <a:gd name="T26" fmla="*/ 52 w 888"/>
                  <a:gd name="T27" fmla="*/ 310 h 1018"/>
                  <a:gd name="T28" fmla="*/ 42 w 888"/>
                  <a:gd name="T29" fmla="*/ 300 h 1018"/>
                  <a:gd name="T30" fmla="*/ 54 w 888"/>
                  <a:gd name="T31" fmla="*/ 227 h 1018"/>
                  <a:gd name="T32" fmla="*/ 110 w 888"/>
                  <a:gd name="T33" fmla="*/ 116 h 1018"/>
                  <a:gd name="T34" fmla="*/ 196 w 888"/>
                  <a:gd name="T35" fmla="*/ 56 h 1018"/>
                  <a:gd name="T36" fmla="*/ 252 w 888"/>
                  <a:gd name="T37" fmla="*/ 82 h 1018"/>
                  <a:gd name="T38" fmla="*/ 306 w 888"/>
                  <a:gd name="T39" fmla="*/ 64 h 1018"/>
                  <a:gd name="T40" fmla="*/ 370 w 888"/>
                  <a:gd name="T41" fmla="*/ 122 h 1018"/>
                  <a:gd name="T42" fmla="*/ 411 w 888"/>
                  <a:gd name="T43" fmla="*/ 55 h 1018"/>
                  <a:gd name="T44" fmla="*/ 417 w 888"/>
                  <a:gd name="T45" fmla="*/ 25 h 1018"/>
                  <a:gd name="T46" fmla="*/ 510 w 888"/>
                  <a:gd name="T47" fmla="*/ 0 h 1018"/>
                  <a:gd name="T48" fmla="*/ 584 w 888"/>
                  <a:gd name="T49" fmla="*/ 48 h 1018"/>
                  <a:gd name="T50" fmla="*/ 640 w 888"/>
                  <a:gd name="T51" fmla="*/ 30 h 1018"/>
                  <a:gd name="T52" fmla="*/ 704 w 888"/>
                  <a:gd name="T53" fmla="*/ 72 h 1018"/>
                  <a:gd name="T54" fmla="*/ 682 w 888"/>
                  <a:gd name="T55" fmla="*/ 124 h 1018"/>
                  <a:gd name="T56" fmla="*/ 723 w 888"/>
                  <a:gd name="T57" fmla="*/ 148 h 1018"/>
                  <a:gd name="T58" fmla="*/ 810 w 888"/>
                  <a:gd name="T59" fmla="*/ 190 h 1018"/>
                  <a:gd name="T60" fmla="*/ 738 w 888"/>
                  <a:gd name="T61" fmla="*/ 250 h 1018"/>
                  <a:gd name="T62" fmla="*/ 779 w 888"/>
                  <a:gd name="T63" fmla="*/ 321 h 1018"/>
                  <a:gd name="T64" fmla="*/ 848 w 888"/>
                  <a:gd name="T65" fmla="*/ 440 h 1018"/>
                  <a:gd name="T66" fmla="*/ 870 w 888"/>
                  <a:gd name="T67" fmla="*/ 560 h 1018"/>
                  <a:gd name="T68" fmla="*/ 842 w 888"/>
                  <a:gd name="T69" fmla="*/ 588 h 1018"/>
                  <a:gd name="T70" fmla="*/ 872 w 888"/>
                  <a:gd name="T71" fmla="*/ 620 h 1018"/>
                  <a:gd name="T72" fmla="*/ 866 w 888"/>
                  <a:gd name="T73" fmla="*/ 672 h 1018"/>
                  <a:gd name="T74" fmla="*/ 836 w 888"/>
                  <a:gd name="T75" fmla="*/ 750 h 1018"/>
                  <a:gd name="T76" fmla="*/ 850 w 888"/>
                  <a:gd name="T77" fmla="*/ 814 h 1018"/>
                  <a:gd name="T78" fmla="*/ 798 w 888"/>
                  <a:gd name="T79" fmla="*/ 858 h 1018"/>
                  <a:gd name="T80" fmla="*/ 795 w 888"/>
                  <a:gd name="T81" fmla="*/ 892 h 1018"/>
                  <a:gd name="T82" fmla="*/ 746 w 888"/>
                  <a:gd name="T83" fmla="*/ 913 h 1018"/>
                  <a:gd name="T84" fmla="*/ 688 w 888"/>
                  <a:gd name="T85" fmla="*/ 960 h 1018"/>
                  <a:gd name="T86" fmla="*/ 640 w 888"/>
                  <a:gd name="T87" fmla="*/ 976 h 1018"/>
                  <a:gd name="T88" fmla="*/ 616 w 888"/>
                  <a:gd name="T89" fmla="*/ 984 h 1018"/>
                  <a:gd name="T90" fmla="*/ 574 w 888"/>
                  <a:gd name="T91" fmla="*/ 1008 h 1018"/>
                  <a:gd name="T92" fmla="*/ 526 w 888"/>
                  <a:gd name="T93" fmla="*/ 986 h 1018"/>
                  <a:gd name="T94" fmla="*/ 476 w 888"/>
                  <a:gd name="T95" fmla="*/ 1016 h 1018"/>
                  <a:gd name="T96" fmla="*/ 418 w 888"/>
                  <a:gd name="T97" fmla="*/ 948 h 1018"/>
                  <a:gd name="T98" fmla="*/ 340 w 888"/>
                  <a:gd name="T99" fmla="*/ 902 h 1018"/>
                  <a:gd name="T100" fmla="*/ 230 w 888"/>
                  <a:gd name="T101" fmla="*/ 101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8" h="1018">
                    <a:moveTo>
                      <a:pt x="230" y="1018"/>
                    </a:moveTo>
                    <a:cubicBezTo>
                      <a:pt x="230" y="984"/>
                      <a:pt x="230" y="984"/>
                      <a:pt x="230" y="984"/>
                    </a:cubicBezTo>
                    <a:cubicBezTo>
                      <a:pt x="230" y="980"/>
                      <a:pt x="221" y="972"/>
                      <a:pt x="188" y="972"/>
                    </a:cubicBezTo>
                    <a:cubicBezTo>
                      <a:pt x="150" y="972"/>
                      <a:pt x="135" y="960"/>
                      <a:pt x="118" y="945"/>
                    </a:cubicBezTo>
                    <a:cubicBezTo>
                      <a:pt x="114" y="942"/>
                      <a:pt x="110" y="939"/>
                      <a:pt x="106" y="936"/>
                    </a:cubicBezTo>
                    <a:cubicBezTo>
                      <a:pt x="102" y="933"/>
                      <a:pt x="98" y="930"/>
                      <a:pt x="92" y="926"/>
                    </a:cubicBezTo>
                    <a:cubicBezTo>
                      <a:pt x="34" y="884"/>
                      <a:pt x="0" y="855"/>
                      <a:pt x="0" y="834"/>
                    </a:cubicBezTo>
                    <a:cubicBezTo>
                      <a:pt x="0" y="789"/>
                      <a:pt x="79" y="732"/>
                      <a:pt x="128" y="732"/>
                    </a:cubicBezTo>
                    <a:cubicBezTo>
                      <a:pt x="152" y="732"/>
                      <a:pt x="164" y="722"/>
                      <a:pt x="173" y="715"/>
                    </a:cubicBezTo>
                    <a:cubicBezTo>
                      <a:pt x="179" y="709"/>
                      <a:pt x="185" y="704"/>
                      <a:pt x="194" y="704"/>
                    </a:cubicBezTo>
                    <a:cubicBezTo>
                      <a:pt x="201" y="704"/>
                      <a:pt x="208" y="690"/>
                      <a:pt x="208" y="678"/>
                    </a:cubicBezTo>
                    <a:cubicBezTo>
                      <a:pt x="208" y="671"/>
                      <a:pt x="206" y="650"/>
                      <a:pt x="184" y="650"/>
                    </a:cubicBezTo>
                    <a:cubicBezTo>
                      <a:pt x="175" y="650"/>
                      <a:pt x="165" y="661"/>
                      <a:pt x="155" y="671"/>
                    </a:cubicBezTo>
                    <a:cubicBezTo>
                      <a:pt x="142" y="684"/>
                      <a:pt x="129" y="698"/>
                      <a:pt x="112" y="698"/>
                    </a:cubicBezTo>
                    <a:cubicBezTo>
                      <a:pt x="74" y="698"/>
                      <a:pt x="74" y="638"/>
                      <a:pt x="74" y="618"/>
                    </a:cubicBezTo>
                    <a:cubicBezTo>
                      <a:pt x="74" y="597"/>
                      <a:pt x="90" y="582"/>
                      <a:pt x="106" y="568"/>
                    </a:cubicBezTo>
                    <a:cubicBezTo>
                      <a:pt x="114" y="561"/>
                      <a:pt x="122" y="554"/>
                      <a:pt x="128" y="546"/>
                    </a:cubicBezTo>
                    <a:cubicBezTo>
                      <a:pt x="132" y="541"/>
                      <a:pt x="132" y="541"/>
                      <a:pt x="132" y="541"/>
                    </a:cubicBezTo>
                    <a:cubicBezTo>
                      <a:pt x="148" y="520"/>
                      <a:pt x="158" y="506"/>
                      <a:pt x="158" y="482"/>
                    </a:cubicBezTo>
                    <a:cubicBezTo>
                      <a:pt x="158" y="463"/>
                      <a:pt x="173" y="446"/>
                      <a:pt x="188" y="430"/>
                    </a:cubicBezTo>
                    <a:cubicBezTo>
                      <a:pt x="200" y="417"/>
                      <a:pt x="212" y="403"/>
                      <a:pt x="212" y="392"/>
                    </a:cubicBezTo>
                    <a:cubicBezTo>
                      <a:pt x="212" y="360"/>
                      <a:pt x="183" y="358"/>
                      <a:pt x="174" y="358"/>
                    </a:cubicBezTo>
                    <a:cubicBezTo>
                      <a:pt x="166" y="358"/>
                      <a:pt x="163" y="362"/>
                      <a:pt x="157" y="371"/>
                    </a:cubicBezTo>
                    <a:cubicBezTo>
                      <a:pt x="152" y="379"/>
                      <a:pt x="145" y="390"/>
                      <a:pt x="130" y="390"/>
                    </a:cubicBezTo>
                    <a:cubicBezTo>
                      <a:pt x="121" y="390"/>
                      <a:pt x="116" y="386"/>
                      <a:pt x="113" y="383"/>
                    </a:cubicBezTo>
                    <a:cubicBezTo>
                      <a:pt x="104" y="374"/>
                      <a:pt x="105" y="360"/>
                      <a:pt x="106" y="347"/>
                    </a:cubicBezTo>
                    <a:cubicBezTo>
                      <a:pt x="106" y="344"/>
                      <a:pt x="106" y="341"/>
                      <a:pt x="106" y="338"/>
                    </a:cubicBezTo>
                    <a:cubicBezTo>
                      <a:pt x="106" y="331"/>
                      <a:pt x="78" y="310"/>
                      <a:pt x="52" y="310"/>
                    </a:cubicBezTo>
                    <a:cubicBezTo>
                      <a:pt x="42" y="310"/>
                      <a:pt x="42" y="310"/>
                      <a:pt x="42" y="310"/>
                    </a:cubicBezTo>
                    <a:cubicBezTo>
                      <a:pt x="42" y="300"/>
                      <a:pt x="42" y="300"/>
                      <a:pt x="42" y="300"/>
                    </a:cubicBezTo>
                    <a:cubicBezTo>
                      <a:pt x="42" y="258"/>
                      <a:pt x="42" y="258"/>
                      <a:pt x="42" y="258"/>
                    </a:cubicBezTo>
                    <a:cubicBezTo>
                      <a:pt x="42" y="245"/>
                      <a:pt x="48" y="235"/>
                      <a:pt x="54" y="227"/>
                    </a:cubicBezTo>
                    <a:cubicBezTo>
                      <a:pt x="59" y="219"/>
                      <a:pt x="64" y="212"/>
                      <a:pt x="64" y="200"/>
                    </a:cubicBezTo>
                    <a:cubicBezTo>
                      <a:pt x="64" y="147"/>
                      <a:pt x="81" y="116"/>
                      <a:pt x="110" y="116"/>
                    </a:cubicBezTo>
                    <a:cubicBezTo>
                      <a:pt x="119" y="116"/>
                      <a:pt x="129" y="105"/>
                      <a:pt x="139" y="93"/>
                    </a:cubicBezTo>
                    <a:cubicBezTo>
                      <a:pt x="153" y="76"/>
                      <a:pt x="170" y="56"/>
                      <a:pt x="196" y="56"/>
                    </a:cubicBezTo>
                    <a:cubicBezTo>
                      <a:pt x="224" y="56"/>
                      <a:pt x="235" y="68"/>
                      <a:pt x="242" y="75"/>
                    </a:cubicBezTo>
                    <a:cubicBezTo>
                      <a:pt x="247" y="81"/>
                      <a:pt x="248" y="82"/>
                      <a:pt x="252" y="82"/>
                    </a:cubicBezTo>
                    <a:cubicBezTo>
                      <a:pt x="258" y="82"/>
                      <a:pt x="263" y="79"/>
                      <a:pt x="269" y="76"/>
                    </a:cubicBezTo>
                    <a:cubicBezTo>
                      <a:pt x="277" y="70"/>
                      <a:pt x="288" y="64"/>
                      <a:pt x="306" y="64"/>
                    </a:cubicBezTo>
                    <a:cubicBezTo>
                      <a:pt x="325" y="64"/>
                      <a:pt x="334" y="80"/>
                      <a:pt x="341" y="95"/>
                    </a:cubicBezTo>
                    <a:cubicBezTo>
                      <a:pt x="350" y="112"/>
                      <a:pt x="357" y="122"/>
                      <a:pt x="370" y="122"/>
                    </a:cubicBezTo>
                    <a:cubicBezTo>
                      <a:pt x="403" y="122"/>
                      <a:pt x="420" y="106"/>
                      <a:pt x="420" y="74"/>
                    </a:cubicBezTo>
                    <a:cubicBezTo>
                      <a:pt x="420" y="69"/>
                      <a:pt x="415" y="61"/>
                      <a:pt x="411" y="55"/>
                    </a:cubicBezTo>
                    <a:cubicBezTo>
                      <a:pt x="406" y="46"/>
                      <a:pt x="401" y="39"/>
                      <a:pt x="405" y="32"/>
                    </a:cubicBezTo>
                    <a:cubicBezTo>
                      <a:pt x="406" y="30"/>
                      <a:pt x="409" y="25"/>
                      <a:pt x="417" y="25"/>
                    </a:cubicBezTo>
                    <a:cubicBezTo>
                      <a:pt x="436" y="25"/>
                      <a:pt x="451" y="19"/>
                      <a:pt x="465" y="12"/>
                    </a:cubicBezTo>
                    <a:cubicBezTo>
                      <a:pt x="479" y="6"/>
                      <a:pt x="493" y="0"/>
                      <a:pt x="510" y="0"/>
                    </a:cubicBezTo>
                    <a:cubicBezTo>
                      <a:pt x="532" y="0"/>
                      <a:pt x="549" y="17"/>
                      <a:pt x="563" y="31"/>
                    </a:cubicBezTo>
                    <a:cubicBezTo>
                      <a:pt x="570" y="39"/>
                      <a:pt x="579" y="48"/>
                      <a:pt x="584" y="48"/>
                    </a:cubicBezTo>
                    <a:cubicBezTo>
                      <a:pt x="591" y="48"/>
                      <a:pt x="597" y="45"/>
                      <a:pt x="605" y="41"/>
                    </a:cubicBezTo>
                    <a:cubicBezTo>
                      <a:pt x="614" y="36"/>
                      <a:pt x="625" y="30"/>
                      <a:pt x="640" y="30"/>
                    </a:cubicBezTo>
                    <a:cubicBezTo>
                      <a:pt x="650" y="30"/>
                      <a:pt x="661" y="32"/>
                      <a:pt x="670" y="35"/>
                    </a:cubicBezTo>
                    <a:cubicBezTo>
                      <a:pt x="692" y="42"/>
                      <a:pt x="704" y="55"/>
                      <a:pt x="704" y="72"/>
                    </a:cubicBezTo>
                    <a:cubicBezTo>
                      <a:pt x="704" y="86"/>
                      <a:pt x="697" y="95"/>
                      <a:pt x="692" y="102"/>
                    </a:cubicBezTo>
                    <a:cubicBezTo>
                      <a:pt x="686" y="109"/>
                      <a:pt x="682" y="114"/>
                      <a:pt x="682" y="124"/>
                    </a:cubicBezTo>
                    <a:cubicBezTo>
                      <a:pt x="682" y="155"/>
                      <a:pt x="686" y="158"/>
                      <a:pt x="698" y="158"/>
                    </a:cubicBezTo>
                    <a:cubicBezTo>
                      <a:pt x="707" y="158"/>
                      <a:pt x="715" y="153"/>
                      <a:pt x="723" y="148"/>
                    </a:cubicBezTo>
                    <a:cubicBezTo>
                      <a:pt x="732" y="142"/>
                      <a:pt x="742" y="136"/>
                      <a:pt x="756" y="136"/>
                    </a:cubicBezTo>
                    <a:cubicBezTo>
                      <a:pt x="782" y="136"/>
                      <a:pt x="810" y="153"/>
                      <a:pt x="810" y="190"/>
                    </a:cubicBezTo>
                    <a:cubicBezTo>
                      <a:pt x="810" y="212"/>
                      <a:pt x="788" y="220"/>
                      <a:pt x="769" y="228"/>
                    </a:cubicBezTo>
                    <a:cubicBezTo>
                      <a:pt x="751" y="235"/>
                      <a:pt x="738" y="241"/>
                      <a:pt x="738" y="250"/>
                    </a:cubicBezTo>
                    <a:cubicBezTo>
                      <a:pt x="738" y="277"/>
                      <a:pt x="751" y="291"/>
                      <a:pt x="777" y="318"/>
                    </a:cubicBezTo>
                    <a:cubicBezTo>
                      <a:pt x="779" y="321"/>
                      <a:pt x="779" y="321"/>
                      <a:pt x="779" y="321"/>
                    </a:cubicBezTo>
                    <a:cubicBezTo>
                      <a:pt x="810" y="354"/>
                      <a:pt x="810" y="370"/>
                      <a:pt x="810" y="404"/>
                    </a:cubicBezTo>
                    <a:cubicBezTo>
                      <a:pt x="810" y="430"/>
                      <a:pt x="821" y="440"/>
                      <a:pt x="848" y="440"/>
                    </a:cubicBezTo>
                    <a:cubicBezTo>
                      <a:pt x="888" y="440"/>
                      <a:pt x="888" y="476"/>
                      <a:pt x="888" y="518"/>
                    </a:cubicBezTo>
                    <a:cubicBezTo>
                      <a:pt x="888" y="540"/>
                      <a:pt x="877" y="552"/>
                      <a:pt x="870" y="560"/>
                    </a:cubicBezTo>
                    <a:cubicBezTo>
                      <a:pt x="865" y="564"/>
                      <a:pt x="861" y="567"/>
                      <a:pt x="857" y="570"/>
                    </a:cubicBezTo>
                    <a:cubicBezTo>
                      <a:pt x="847" y="577"/>
                      <a:pt x="842" y="582"/>
                      <a:pt x="842" y="588"/>
                    </a:cubicBezTo>
                    <a:cubicBezTo>
                      <a:pt x="842" y="594"/>
                      <a:pt x="843" y="595"/>
                      <a:pt x="851" y="597"/>
                    </a:cubicBezTo>
                    <a:cubicBezTo>
                      <a:pt x="859" y="599"/>
                      <a:pt x="872" y="603"/>
                      <a:pt x="872" y="620"/>
                    </a:cubicBezTo>
                    <a:cubicBezTo>
                      <a:pt x="872" y="631"/>
                      <a:pt x="870" y="639"/>
                      <a:pt x="869" y="647"/>
                    </a:cubicBezTo>
                    <a:cubicBezTo>
                      <a:pt x="867" y="654"/>
                      <a:pt x="866" y="662"/>
                      <a:pt x="866" y="672"/>
                    </a:cubicBezTo>
                    <a:cubicBezTo>
                      <a:pt x="866" y="692"/>
                      <a:pt x="858" y="702"/>
                      <a:pt x="850" y="711"/>
                    </a:cubicBezTo>
                    <a:cubicBezTo>
                      <a:pt x="843" y="720"/>
                      <a:pt x="836" y="728"/>
                      <a:pt x="836" y="750"/>
                    </a:cubicBezTo>
                    <a:cubicBezTo>
                      <a:pt x="836" y="774"/>
                      <a:pt x="846" y="804"/>
                      <a:pt x="846" y="804"/>
                    </a:cubicBezTo>
                    <a:cubicBezTo>
                      <a:pt x="850" y="814"/>
                      <a:pt x="850" y="814"/>
                      <a:pt x="850" y="814"/>
                    </a:cubicBezTo>
                    <a:cubicBezTo>
                      <a:pt x="839" y="817"/>
                      <a:pt x="839" y="817"/>
                      <a:pt x="839" y="817"/>
                    </a:cubicBezTo>
                    <a:cubicBezTo>
                      <a:pt x="812" y="823"/>
                      <a:pt x="798" y="837"/>
                      <a:pt x="798" y="858"/>
                    </a:cubicBezTo>
                    <a:cubicBezTo>
                      <a:pt x="798" y="863"/>
                      <a:pt x="798" y="868"/>
                      <a:pt x="799" y="872"/>
                    </a:cubicBezTo>
                    <a:cubicBezTo>
                      <a:pt x="799" y="879"/>
                      <a:pt x="800" y="886"/>
                      <a:pt x="795" y="892"/>
                    </a:cubicBezTo>
                    <a:cubicBezTo>
                      <a:pt x="790" y="898"/>
                      <a:pt x="781" y="898"/>
                      <a:pt x="770" y="898"/>
                    </a:cubicBezTo>
                    <a:cubicBezTo>
                      <a:pt x="761" y="898"/>
                      <a:pt x="754" y="905"/>
                      <a:pt x="746" y="913"/>
                    </a:cubicBezTo>
                    <a:cubicBezTo>
                      <a:pt x="736" y="922"/>
                      <a:pt x="726" y="932"/>
                      <a:pt x="710" y="932"/>
                    </a:cubicBezTo>
                    <a:cubicBezTo>
                      <a:pt x="695" y="932"/>
                      <a:pt x="688" y="936"/>
                      <a:pt x="688" y="960"/>
                    </a:cubicBezTo>
                    <a:cubicBezTo>
                      <a:pt x="688" y="986"/>
                      <a:pt x="672" y="987"/>
                      <a:pt x="667" y="987"/>
                    </a:cubicBezTo>
                    <a:cubicBezTo>
                      <a:pt x="655" y="987"/>
                      <a:pt x="644" y="979"/>
                      <a:pt x="640" y="976"/>
                    </a:cubicBezTo>
                    <a:cubicBezTo>
                      <a:pt x="637" y="974"/>
                      <a:pt x="635" y="973"/>
                      <a:pt x="632" y="973"/>
                    </a:cubicBezTo>
                    <a:cubicBezTo>
                      <a:pt x="627" y="973"/>
                      <a:pt x="622" y="977"/>
                      <a:pt x="616" y="984"/>
                    </a:cubicBezTo>
                    <a:cubicBezTo>
                      <a:pt x="615" y="986"/>
                      <a:pt x="613" y="987"/>
                      <a:pt x="612" y="989"/>
                    </a:cubicBezTo>
                    <a:cubicBezTo>
                      <a:pt x="602" y="1003"/>
                      <a:pt x="597" y="1008"/>
                      <a:pt x="574" y="1008"/>
                    </a:cubicBezTo>
                    <a:cubicBezTo>
                      <a:pt x="559" y="1008"/>
                      <a:pt x="550" y="1000"/>
                      <a:pt x="542" y="994"/>
                    </a:cubicBezTo>
                    <a:cubicBezTo>
                      <a:pt x="536" y="989"/>
                      <a:pt x="532" y="986"/>
                      <a:pt x="526" y="986"/>
                    </a:cubicBezTo>
                    <a:cubicBezTo>
                      <a:pt x="523" y="986"/>
                      <a:pt x="521" y="988"/>
                      <a:pt x="517" y="994"/>
                    </a:cubicBezTo>
                    <a:cubicBezTo>
                      <a:pt x="510" y="1003"/>
                      <a:pt x="500" y="1016"/>
                      <a:pt x="476" y="1016"/>
                    </a:cubicBezTo>
                    <a:cubicBezTo>
                      <a:pt x="434" y="1016"/>
                      <a:pt x="428" y="995"/>
                      <a:pt x="428" y="972"/>
                    </a:cubicBezTo>
                    <a:cubicBezTo>
                      <a:pt x="428" y="948"/>
                      <a:pt x="426" y="948"/>
                      <a:pt x="418" y="948"/>
                    </a:cubicBezTo>
                    <a:cubicBezTo>
                      <a:pt x="406" y="948"/>
                      <a:pt x="396" y="938"/>
                      <a:pt x="385" y="928"/>
                    </a:cubicBezTo>
                    <a:cubicBezTo>
                      <a:pt x="373" y="916"/>
                      <a:pt x="359" y="902"/>
                      <a:pt x="340" y="902"/>
                    </a:cubicBezTo>
                    <a:cubicBezTo>
                      <a:pt x="315" y="902"/>
                      <a:pt x="270" y="956"/>
                      <a:pt x="248" y="989"/>
                    </a:cubicBezTo>
                    <a:cubicBezTo>
                      <a:pt x="230" y="1018"/>
                      <a:pt x="230" y="1018"/>
                      <a:pt x="230" y="1018"/>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0" name="Freeform 328"/>
              <p:cNvSpPr>
                <a:spLocks/>
              </p:cNvSpPr>
              <p:nvPr/>
            </p:nvSpPr>
            <p:spPr bwMode="auto">
              <a:xfrm>
                <a:off x="3997022" y="4401654"/>
                <a:ext cx="274700" cy="408599"/>
              </a:xfrm>
              <a:custGeom>
                <a:avLst/>
                <a:gdLst>
                  <a:gd name="T0" fmla="*/ 294 w 798"/>
                  <a:gd name="T1" fmla="*/ 1192 h 1192"/>
                  <a:gd name="T2" fmla="*/ 204 w 798"/>
                  <a:gd name="T3" fmla="*/ 1166 h 1192"/>
                  <a:gd name="T4" fmla="*/ 168 w 798"/>
                  <a:gd name="T5" fmla="*/ 1171 h 1192"/>
                  <a:gd name="T6" fmla="*/ 154 w 798"/>
                  <a:gd name="T7" fmla="*/ 1102 h 1192"/>
                  <a:gd name="T8" fmla="*/ 184 w 798"/>
                  <a:gd name="T9" fmla="*/ 1024 h 1192"/>
                  <a:gd name="T10" fmla="*/ 190 w 798"/>
                  <a:gd name="T11" fmla="*/ 972 h 1192"/>
                  <a:gd name="T12" fmla="*/ 184 w 798"/>
                  <a:gd name="T13" fmla="*/ 968 h 1192"/>
                  <a:gd name="T14" fmla="*/ 183 w 798"/>
                  <a:gd name="T15" fmla="*/ 906 h 1192"/>
                  <a:gd name="T16" fmla="*/ 206 w 798"/>
                  <a:gd name="T17" fmla="*/ 870 h 1192"/>
                  <a:gd name="T18" fmla="*/ 128 w 798"/>
                  <a:gd name="T19" fmla="*/ 756 h 1192"/>
                  <a:gd name="T20" fmla="*/ 100 w 798"/>
                  <a:gd name="T21" fmla="*/ 684 h 1192"/>
                  <a:gd name="T22" fmla="*/ 99 w 798"/>
                  <a:gd name="T23" fmla="*/ 562 h 1192"/>
                  <a:gd name="T24" fmla="*/ 94 w 798"/>
                  <a:gd name="T25" fmla="*/ 508 h 1192"/>
                  <a:gd name="T26" fmla="*/ 36 w 798"/>
                  <a:gd name="T27" fmla="*/ 530 h 1192"/>
                  <a:gd name="T28" fmla="*/ 14 w 798"/>
                  <a:gd name="T29" fmla="*/ 441 h 1192"/>
                  <a:gd name="T30" fmla="*/ 22 w 798"/>
                  <a:gd name="T31" fmla="*/ 419 h 1192"/>
                  <a:gd name="T32" fmla="*/ 56 w 798"/>
                  <a:gd name="T33" fmla="*/ 387 h 1192"/>
                  <a:gd name="T34" fmla="*/ 51 w 798"/>
                  <a:gd name="T35" fmla="*/ 379 h 1192"/>
                  <a:gd name="T36" fmla="*/ 45 w 798"/>
                  <a:gd name="T37" fmla="*/ 351 h 1192"/>
                  <a:gd name="T38" fmla="*/ 90 w 798"/>
                  <a:gd name="T39" fmla="*/ 241 h 1192"/>
                  <a:gd name="T40" fmla="*/ 148 w 798"/>
                  <a:gd name="T41" fmla="*/ 202 h 1192"/>
                  <a:gd name="T42" fmla="*/ 240 w 798"/>
                  <a:gd name="T43" fmla="*/ 116 h 1192"/>
                  <a:gd name="T44" fmla="*/ 320 w 798"/>
                  <a:gd name="T45" fmla="*/ 62 h 1192"/>
                  <a:gd name="T46" fmla="*/ 412 w 798"/>
                  <a:gd name="T47" fmla="*/ 0 h 1192"/>
                  <a:gd name="T48" fmla="*/ 594 w 798"/>
                  <a:gd name="T49" fmla="*/ 153 h 1192"/>
                  <a:gd name="T50" fmla="*/ 608 w 798"/>
                  <a:gd name="T51" fmla="*/ 269 h 1192"/>
                  <a:gd name="T52" fmla="*/ 577 w 798"/>
                  <a:gd name="T53" fmla="*/ 402 h 1192"/>
                  <a:gd name="T54" fmla="*/ 608 w 798"/>
                  <a:gd name="T55" fmla="*/ 499 h 1192"/>
                  <a:gd name="T56" fmla="*/ 633 w 798"/>
                  <a:gd name="T57" fmla="*/ 510 h 1192"/>
                  <a:gd name="T58" fmla="*/ 782 w 798"/>
                  <a:gd name="T59" fmla="*/ 578 h 1192"/>
                  <a:gd name="T60" fmla="*/ 754 w 798"/>
                  <a:gd name="T61" fmla="*/ 634 h 1192"/>
                  <a:gd name="T62" fmla="*/ 704 w 798"/>
                  <a:gd name="T63" fmla="*/ 708 h 1192"/>
                  <a:gd name="T64" fmla="*/ 798 w 798"/>
                  <a:gd name="T65" fmla="*/ 789 h 1192"/>
                  <a:gd name="T66" fmla="*/ 764 w 798"/>
                  <a:gd name="T67" fmla="*/ 868 h 1192"/>
                  <a:gd name="T68" fmla="*/ 629 w 798"/>
                  <a:gd name="T69" fmla="*/ 946 h 1192"/>
                  <a:gd name="T70" fmla="*/ 628 w 798"/>
                  <a:gd name="T71" fmla="*/ 946 h 1192"/>
                  <a:gd name="T72" fmla="*/ 506 w 798"/>
                  <a:gd name="T73" fmla="*/ 892 h 1192"/>
                  <a:gd name="T74" fmla="*/ 449 w 798"/>
                  <a:gd name="T75" fmla="*/ 861 h 1192"/>
                  <a:gd name="T76" fmla="*/ 340 w 798"/>
                  <a:gd name="T77" fmla="*/ 885 h 1192"/>
                  <a:gd name="T78" fmla="*/ 270 w 798"/>
                  <a:gd name="T79" fmla="*/ 932 h 1192"/>
                  <a:gd name="T80" fmla="*/ 314 w 798"/>
                  <a:gd name="T81" fmla="*/ 1004 h 1192"/>
                  <a:gd name="T82" fmla="*/ 294 w 798"/>
                  <a:gd name="T83" fmla="*/ 1074 h 1192"/>
                  <a:gd name="T84" fmla="*/ 306 w 798"/>
                  <a:gd name="T85" fmla="*/ 1138 h 1192"/>
                  <a:gd name="T86" fmla="*/ 303 w 798"/>
                  <a:gd name="T87" fmla="*/ 119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8" h="1192">
                    <a:moveTo>
                      <a:pt x="303" y="1192"/>
                    </a:moveTo>
                    <a:cubicBezTo>
                      <a:pt x="294" y="1192"/>
                      <a:pt x="294" y="1192"/>
                      <a:pt x="294" y="1192"/>
                    </a:cubicBezTo>
                    <a:cubicBezTo>
                      <a:pt x="268" y="1192"/>
                      <a:pt x="249" y="1183"/>
                      <a:pt x="234" y="1176"/>
                    </a:cubicBezTo>
                    <a:cubicBezTo>
                      <a:pt x="223" y="1171"/>
                      <a:pt x="213" y="1166"/>
                      <a:pt x="204" y="1166"/>
                    </a:cubicBezTo>
                    <a:cubicBezTo>
                      <a:pt x="199" y="1166"/>
                      <a:pt x="188" y="1166"/>
                      <a:pt x="177" y="1169"/>
                    </a:cubicBezTo>
                    <a:cubicBezTo>
                      <a:pt x="168" y="1171"/>
                      <a:pt x="168" y="1171"/>
                      <a:pt x="168" y="1171"/>
                    </a:cubicBezTo>
                    <a:cubicBezTo>
                      <a:pt x="165" y="1162"/>
                      <a:pt x="165" y="1162"/>
                      <a:pt x="165" y="1162"/>
                    </a:cubicBezTo>
                    <a:cubicBezTo>
                      <a:pt x="165" y="1161"/>
                      <a:pt x="154" y="1129"/>
                      <a:pt x="154" y="1102"/>
                    </a:cubicBezTo>
                    <a:cubicBezTo>
                      <a:pt x="154" y="1073"/>
                      <a:pt x="165" y="1060"/>
                      <a:pt x="173" y="1050"/>
                    </a:cubicBezTo>
                    <a:cubicBezTo>
                      <a:pt x="179" y="1043"/>
                      <a:pt x="184" y="1037"/>
                      <a:pt x="184" y="1024"/>
                    </a:cubicBezTo>
                    <a:cubicBezTo>
                      <a:pt x="184" y="1012"/>
                      <a:pt x="186" y="1003"/>
                      <a:pt x="187" y="995"/>
                    </a:cubicBezTo>
                    <a:cubicBezTo>
                      <a:pt x="189" y="988"/>
                      <a:pt x="190" y="981"/>
                      <a:pt x="190" y="972"/>
                    </a:cubicBezTo>
                    <a:cubicBezTo>
                      <a:pt x="190" y="971"/>
                      <a:pt x="190" y="971"/>
                      <a:pt x="190" y="971"/>
                    </a:cubicBezTo>
                    <a:cubicBezTo>
                      <a:pt x="189" y="970"/>
                      <a:pt x="186" y="969"/>
                      <a:pt x="184" y="968"/>
                    </a:cubicBezTo>
                    <a:cubicBezTo>
                      <a:pt x="175" y="966"/>
                      <a:pt x="160" y="961"/>
                      <a:pt x="160" y="940"/>
                    </a:cubicBezTo>
                    <a:cubicBezTo>
                      <a:pt x="160" y="924"/>
                      <a:pt x="172" y="914"/>
                      <a:pt x="183" y="906"/>
                    </a:cubicBezTo>
                    <a:cubicBezTo>
                      <a:pt x="187" y="903"/>
                      <a:pt x="190" y="900"/>
                      <a:pt x="194" y="897"/>
                    </a:cubicBezTo>
                    <a:cubicBezTo>
                      <a:pt x="202" y="889"/>
                      <a:pt x="206" y="881"/>
                      <a:pt x="206" y="870"/>
                    </a:cubicBezTo>
                    <a:cubicBezTo>
                      <a:pt x="206" y="823"/>
                      <a:pt x="204" y="812"/>
                      <a:pt x="186" y="812"/>
                    </a:cubicBezTo>
                    <a:cubicBezTo>
                      <a:pt x="148" y="812"/>
                      <a:pt x="128" y="793"/>
                      <a:pt x="128" y="756"/>
                    </a:cubicBezTo>
                    <a:cubicBezTo>
                      <a:pt x="128" y="723"/>
                      <a:pt x="128" y="714"/>
                      <a:pt x="103" y="687"/>
                    </a:cubicBezTo>
                    <a:cubicBezTo>
                      <a:pt x="100" y="684"/>
                      <a:pt x="100" y="684"/>
                      <a:pt x="100" y="684"/>
                    </a:cubicBezTo>
                    <a:cubicBezTo>
                      <a:pt x="73" y="656"/>
                      <a:pt x="56" y="637"/>
                      <a:pt x="56" y="602"/>
                    </a:cubicBezTo>
                    <a:cubicBezTo>
                      <a:pt x="56" y="579"/>
                      <a:pt x="80" y="569"/>
                      <a:pt x="99" y="562"/>
                    </a:cubicBezTo>
                    <a:cubicBezTo>
                      <a:pt x="113" y="556"/>
                      <a:pt x="128" y="550"/>
                      <a:pt x="128" y="542"/>
                    </a:cubicBezTo>
                    <a:cubicBezTo>
                      <a:pt x="128" y="517"/>
                      <a:pt x="110" y="508"/>
                      <a:pt x="94" y="508"/>
                    </a:cubicBezTo>
                    <a:cubicBezTo>
                      <a:pt x="86" y="508"/>
                      <a:pt x="79" y="512"/>
                      <a:pt x="72" y="517"/>
                    </a:cubicBezTo>
                    <a:cubicBezTo>
                      <a:pt x="62" y="523"/>
                      <a:pt x="51" y="530"/>
                      <a:pt x="36" y="530"/>
                    </a:cubicBezTo>
                    <a:cubicBezTo>
                      <a:pt x="0" y="530"/>
                      <a:pt x="0" y="498"/>
                      <a:pt x="0" y="476"/>
                    </a:cubicBezTo>
                    <a:cubicBezTo>
                      <a:pt x="0" y="459"/>
                      <a:pt x="8" y="449"/>
                      <a:pt x="14" y="441"/>
                    </a:cubicBezTo>
                    <a:cubicBezTo>
                      <a:pt x="19" y="435"/>
                      <a:pt x="22" y="431"/>
                      <a:pt x="22" y="424"/>
                    </a:cubicBezTo>
                    <a:cubicBezTo>
                      <a:pt x="22" y="419"/>
                      <a:pt x="22" y="419"/>
                      <a:pt x="22" y="419"/>
                    </a:cubicBezTo>
                    <a:cubicBezTo>
                      <a:pt x="26" y="416"/>
                      <a:pt x="26" y="416"/>
                      <a:pt x="26" y="416"/>
                    </a:cubicBezTo>
                    <a:cubicBezTo>
                      <a:pt x="26" y="416"/>
                      <a:pt x="45" y="401"/>
                      <a:pt x="56" y="387"/>
                    </a:cubicBezTo>
                    <a:cubicBezTo>
                      <a:pt x="58" y="386"/>
                      <a:pt x="58" y="385"/>
                      <a:pt x="58" y="385"/>
                    </a:cubicBezTo>
                    <a:cubicBezTo>
                      <a:pt x="57" y="384"/>
                      <a:pt x="53" y="381"/>
                      <a:pt x="51" y="379"/>
                    </a:cubicBezTo>
                    <a:cubicBezTo>
                      <a:pt x="46" y="375"/>
                      <a:pt x="40" y="370"/>
                      <a:pt x="40" y="363"/>
                    </a:cubicBezTo>
                    <a:cubicBezTo>
                      <a:pt x="40" y="360"/>
                      <a:pt x="41" y="355"/>
                      <a:pt x="45" y="351"/>
                    </a:cubicBezTo>
                    <a:cubicBezTo>
                      <a:pt x="54" y="341"/>
                      <a:pt x="64" y="329"/>
                      <a:pt x="64" y="308"/>
                    </a:cubicBezTo>
                    <a:cubicBezTo>
                      <a:pt x="64" y="289"/>
                      <a:pt x="64" y="252"/>
                      <a:pt x="90" y="241"/>
                    </a:cubicBezTo>
                    <a:cubicBezTo>
                      <a:pt x="95" y="239"/>
                      <a:pt x="100" y="233"/>
                      <a:pt x="105" y="227"/>
                    </a:cubicBezTo>
                    <a:cubicBezTo>
                      <a:pt x="114" y="216"/>
                      <a:pt x="126" y="202"/>
                      <a:pt x="148" y="202"/>
                    </a:cubicBezTo>
                    <a:cubicBezTo>
                      <a:pt x="169" y="202"/>
                      <a:pt x="219" y="142"/>
                      <a:pt x="235" y="122"/>
                    </a:cubicBezTo>
                    <a:cubicBezTo>
                      <a:pt x="237" y="120"/>
                      <a:pt x="239" y="118"/>
                      <a:pt x="240" y="116"/>
                    </a:cubicBezTo>
                    <a:cubicBezTo>
                      <a:pt x="244" y="111"/>
                      <a:pt x="248" y="106"/>
                      <a:pt x="251" y="101"/>
                    </a:cubicBezTo>
                    <a:cubicBezTo>
                      <a:pt x="264" y="82"/>
                      <a:pt x="278" y="62"/>
                      <a:pt x="320" y="62"/>
                    </a:cubicBezTo>
                    <a:cubicBezTo>
                      <a:pt x="343" y="62"/>
                      <a:pt x="360" y="43"/>
                      <a:pt x="375" y="26"/>
                    </a:cubicBezTo>
                    <a:cubicBezTo>
                      <a:pt x="388" y="12"/>
                      <a:pt x="399" y="0"/>
                      <a:pt x="412" y="0"/>
                    </a:cubicBezTo>
                    <a:cubicBezTo>
                      <a:pt x="480" y="0"/>
                      <a:pt x="582" y="77"/>
                      <a:pt x="582" y="118"/>
                    </a:cubicBezTo>
                    <a:cubicBezTo>
                      <a:pt x="582" y="131"/>
                      <a:pt x="588" y="141"/>
                      <a:pt x="594" y="153"/>
                    </a:cubicBezTo>
                    <a:cubicBezTo>
                      <a:pt x="603" y="167"/>
                      <a:pt x="612" y="184"/>
                      <a:pt x="612" y="210"/>
                    </a:cubicBezTo>
                    <a:cubicBezTo>
                      <a:pt x="612" y="232"/>
                      <a:pt x="610" y="250"/>
                      <a:pt x="608" y="269"/>
                    </a:cubicBezTo>
                    <a:cubicBezTo>
                      <a:pt x="606" y="290"/>
                      <a:pt x="604" y="311"/>
                      <a:pt x="604" y="338"/>
                    </a:cubicBezTo>
                    <a:cubicBezTo>
                      <a:pt x="604" y="369"/>
                      <a:pt x="590" y="386"/>
                      <a:pt x="577" y="402"/>
                    </a:cubicBezTo>
                    <a:cubicBezTo>
                      <a:pt x="567" y="415"/>
                      <a:pt x="558" y="426"/>
                      <a:pt x="558" y="444"/>
                    </a:cubicBezTo>
                    <a:cubicBezTo>
                      <a:pt x="558" y="478"/>
                      <a:pt x="585" y="489"/>
                      <a:pt x="608" y="499"/>
                    </a:cubicBezTo>
                    <a:cubicBezTo>
                      <a:pt x="610" y="499"/>
                      <a:pt x="612" y="500"/>
                      <a:pt x="614" y="501"/>
                    </a:cubicBezTo>
                    <a:cubicBezTo>
                      <a:pt x="620" y="503"/>
                      <a:pt x="626" y="506"/>
                      <a:pt x="633" y="510"/>
                    </a:cubicBezTo>
                    <a:cubicBezTo>
                      <a:pt x="654" y="520"/>
                      <a:pt x="680" y="532"/>
                      <a:pt x="702" y="532"/>
                    </a:cubicBezTo>
                    <a:cubicBezTo>
                      <a:pt x="752" y="532"/>
                      <a:pt x="782" y="549"/>
                      <a:pt x="782" y="578"/>
                    </a:cubicBezTo>
                    <a:cubicBezTo>
                      <a:pt x="782" y="597"/>
                      <a:pt x="772" y="609"/>
                      <a:pt x="763" y="619"/>
                    </a:cubicBezTo>
                    <a:cubicBezTo>
                      <a:pt x="758" y="625"/>
                      <a:pt x="754" y="630"/>
                      <a:pt x="754" y="634"/>
                    </a:cubicBezTo>
                    <a:cubicBezTo>
                      <a:pt x="754" y="646"/>
                      <a:pt x="744" y="653"/>
                      <a:pt x="734" y="661"/>
                    </a:cubicBezTo>
                    <a:cubicBezTo>
                      <a:pt x="720" y="671"/>
                      <a:pt x="704" y="683"/>
                      <a:pt x="704" y="708"/>
                    </a:cubicBezTo>
                    <a:cubicBezTo>
                      <a:pt x="704" y="742"/>
                      <a:pt x="762" y="774"/>
                      <a:pt x="784" y="783"/>
                    </a:cubicBezTo>
                    <a:cubicBezTo>
                      <a:pt x="798" y="789"/>
                      <a:pt x="798" y="789"/>
                      <a:pt x="798" y="789"/>
                    </a:cubicBezTo>
                    <a:cubicBezTo>
                      <a:pt x="787" y="799"/>
                      <a:pt x="787" y="799"/>
                      <a:pt x="787" y="799"/>
                    </a:cubicBezTo>
                    <a:cubicBezTo>
                      <a:pt x="774" y="812"/>
                      <a:pt x="764" y="843"/>
                      <a:pt x="764" y="868"/>
                    </a:cubicBezTo>
                    <a:cubicBezTo>
                      <a:pt x="764" y="914"/>
                      <a:pt x="741" y="942"/>
                      <a:pt x="704" y="942"/>
                    </a:cubicBezTo>
                    <a:cubicBezTo>
                      <a:pt x="671" y="942"/>
                      <a:pt x="629" y="946"/>
                      <a:pt x="629" y="946"/>
                    </a:cubicBezTo>
                    <a:cubicBezTo>
                      <a:pt x="628" y="946"/>
                      <a:pt x="628" y="946"/>
                      <a:pt x="628" y="946"/>
                    </a:cubicBezTo>
                    <a:cubicBezTo>
                      <a:pt x="628" y="946"/>
                      <a:pt x="628" y="946"/>
                      <a:pt x="628" y="946"/>
                    </a:cubicBezTo>
                    <a:cubicBezTo>
                      <a:pt x="564" y="946"/>
                      <a:pt x="564" y="946"/>
                      <a:pt x="564" y="946"/>
                    </a:cubicBezTo>
                    <a:cubicBezTo>
                      <a:pt x="536" y="946"/>
                      <a:pt x="506" y="927"/>
                      <a:pt x="506" y="892"/>
                    </a:cubicBezTo>
                    <a:cubicBezTo>
                      <a:pt x="506" y="842"/>
                      <a:pt x="486" y="842"/>
                      <a:pt x="478" y="842"/>
                    </a:cubicBezTo>
                    <a:cubicBezTo>
                      <a:pt x="468" y="842"/>
                      <a:pt x="460" y="851"/>
                      <a:pt x="449" y="861"/>
                    </a:cubicBezTo>
                    <a:cubicBezTo>
                      <a:pt x="432" y="878"/>
                      <a:pt x="412" y="898"/>
                      <a:pt x="376" y="898"/>
                    </a:cubicBezTo>
                    <a:cubicBezTo>
                      <a:pt x="359" y="898"/>
                      <a:pt x="349" y="891"/>
                      <a:pt x="340" y="885"/>
                    </a:cubicBezTo>
                    <a:cubicBezTo>
                      <a:pt x="333" y="880"/>
                      <a:pt x="327" y="876"/>
                      <a:pt x="316" y="876"/>
                    </a:cubicBezTo>
                    <a:cubicBezTo>
                      <a:pt x="293" y="876"/>
                      <a:pt x="270" y="904"/>
                      <a:pt x="270" y="932"/>
                    </a:cubicBezTo>
                    <a:cubicBezTo>
                      <a:pt x="270" y="945"/>
                      <a:pt x="279" y="953"/>
                      <a:pt x="289" y="962"/>
                    </a:cubicBezTo>
                    <a:cubicBezTo>
                      <a:pt x="301" y="972"/>
                      <a:pt x="314" y="984"/>
                      <a:pt x="314" y="1004"/>
                    </a:cubicBezTo>
                    <a:cubicBezTo>
                      <a:pt x="314" y="1023"/>
                      <a:pt x="308" y="1035"/>
                      <a:pt x="302" y="1046"/>
                    </a:cubicBezTo>
                    <a:cubicBezTo>
                      <a:pt x="298" y="1055"/>
                      <a:pt x="294" y="1063"/>
                      <a:pt x="294" y="1074"/>
                    </a:cubicBezTo>
                    <a:cubicBezTo>
                      <a:pt x="294" y="1089"/>
                      <a:pt x="297" y="1100"/>
                      <a:pt x="300" y="1110"/>
                    </a:cubicBezTo>
                    <a:cubicBezTo>
                      <a:pt x="303" y="1119"/>
                      <a:pt x="306" y="1127"/>
                      <a:pt x="306" y="1138"/>
                    </a:cubicBezTo>
                    <a:cubicBezTo>
                      <a:pt x="306" y="1158"/>
                      <a:pt x="304" y="1182"/>
                      <a:pt x="304" y="1183"/>
                    </a:cubicBezTo>
                    <a:cubicBezTo>
                      <a:pt x="303" y="1192"/>
                      <a:pt x="303" y="1192"/>
                      <a:pt x="303" y="1192"/>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1" name="Freeform 329"/>
              <p:cNvSpPr>
                <a:spLocks/>
              </p:cNvSpPr>
              <p:nvPr/>
            </p:nvSpPr>
            <p:spPr bwMode="auto">
              <a:xfrm>
                <a:off x="4082607" y="4683256"/>
                <a:ext cx="241570" cy="162887"/>
              </a:xfrm>
              <a:custGeom>
                <a:avLst/>
                <a:gdLst>
                  <a:gd name="T0" fmla="*/ 398 w 704"/>
                  <a:gd name="T1" fmla="*/ 472 h 472"/>
                  <a:gd name="T2" fmla="*/ 365 w 704"/>
                  <a:gd name="T3" fmla="*/ 450 h 472"/>
                  <a:gd name="T4" fmla="*/ 353 w 704"/>
                  <a:gd name="T5" fmla="*/ 433 h 472"/>
                  <a:gd name="T6" fmla="*/ 323 w 704"/>
                  <a:gd name="T7" fmla="*/ 416 h 472"/>
                  <a:gd name="T8" fmla="*/ 321 w 704"/>
                  <a:gd name="T9" fmla="*/ 416 h 472"/>
                  <a:gd name="T10" fmla="*/ 320 w 704"/>
                  <a:gd name="T11" fmla="*/ 415 h 472"/>
                  <a:gd name="T12" fmla="*/ 274 w 704"/>
                  <a:gd name="T13" fmla="*/ 406 h 472"/>
                  <a:gd name="T14" fmla="*/ 197 w 704"/>
                  <a:gd name="T15" fmla="*/ 381 h 472"/>
                  <a:gd name="T16" fmla="*/ 146 w 704"/>
                  <a:gd name="T17" fmla="*/ 356 h 472"/>
                  <a:gd name="T18" fmla="*/ 109 w 704"/>
                  <a:gd name="T19" fmla="*/ 362 h 472"/>
                  <a:gd name="T20" fmla="*/ 44 w 704"/>
                  <a:gd name="T21" fmla="*/ 370 h 472"/>
                  <a:gd name="T22" fmla="*/ 33 w 704"/>
                  <a:gd name="T23" fmla="*/ 370 h 472"/>
                  <a:gd name="T24" fmla="*/ 34 w 704"/>
                  <a:gd name="T25" fmla="*/ 359 h 472"/>
                  <a:gd name="T26" fmla="*/ 36 w 704"/>
                  <a:gd name="T27" fmla="*/ 316 h 472"/>
                  <a:gd name="T28" fmla="*/ 31 w 704"/>
                  <a:gd name="T29" fmla="*/ 294 h 472"/>
                  <a:gd name="T30" fmla="*/ 24 w 704"/>
                  <a:gd name="T31" fmla="*/ 252 h 472"/>
                  <a:gd name="T32" fmla="*/ 35 w 704"/>
                  <a:gd name="T33" fmla="*/ 215 h 472"/>
                  <a:gd name="T34" fmla="*/ 44 w 704"/>
                  <a:gd name="T35" fmla="*/ 182 h 472"/>
                  <a:gd name="T36" fmla="*/ 26 w 704"/>
                  <a:gd name="T37" fmla="*/ 155 h 472"/>
                  <a:gd name="T38" fmla="*/ 0 w 704"/>
                  <a:gd name="T39" fmla="*/ 110 h 472"/>
                  <a:gd name="T40" fmla="*/ 66 w 704"/>
                  <a:gd name="T41" fmla="*/ 34 h 472"/>
                  <a:gd name="T42" fmla="*/ 102 w 704"/>
                  <a:gd name="T43" fmla="*/ 47 h 472"/>
                  <a:gd name="T44" fmla="*/ 126 w 704"/>
                  <a:gd name="T45" fmla="*/ 56 h 472"/>
                  <a:gd name="T46" fmla="*/ 185 w 704"/>
                  <a:gd name="T47" fmla="*/ 25 h 472"/>
                  <a:gd name="T48" fmla="*/ 228 w 704"/>
                  <a:gd name="T49" fmla="*/ 0 h 472"/>
                  <a:gd name="T50" fmla="*/ 276 w 704"/>
                  <a:gd name="T51" fmla="*/ 70 h 472"/>
                  <a:gd name="T52" fmla="*/ 314 w 704"/>
                  <a:gd name="T53" fmla="*/ 104 h 472"/>
                  <a:gd name="T54" fmla="*/ 378 w 704"/>
                  <a:gd name="T55" fmla="*/ 104 h 472"/>
                  <a:gd name="T56" fmla="*/ 393 w 704"/>
                  <a:gd name="T57" fmla="*/ 104 h 472"/>
                  <a:gd name="T58" fmla="*/ 387 w 704"/>
                  <a:gd name="T59" fmla="*/ 118 h 472"/>
                  <a:gd name="T60" fmla="*/ 394 w 704"/>
                  <a:gd name="T61" fmla="*/ 146 h 472"/>
                  <a:gd name="T62" fmla="*/ 425 w 704"/>
                  <a:gd name="T63" fmla="*/ 211 h 472"/>
                  <a:gd name="T64" fmla="*/ 435 w 704"/>
                  <a:gd name="T65" fmla="*/ 238 h 472"/>
                  <a:gd name="T66" fmla="*/ 441 w 704"/>
                  <a:gd name="T67" fmla="*/ 252 h 472"/>
                  <a:gd name="T68" fmla="*/ 490 w 704"/>
                  <a:gd name="T69" fmla="*/ 320 h 472"/>
                  <a:gd name="T70" fmla="*/ 517 w 704"/>
                  <a:gd name="T71" fmla="*/ 307 h 472"/>
                  <a:gd name="T72" fmla="*/ 556 w 704"/>
                  <a:gd name="T73" fmla="*/ 290 h 472"/>
                  <a:gd name="T74" fmla="*/ 596 w 704"/>
                  <a:gd name="T75" fmla="*/ 295 h 472"/>
                  <a:gd name="T76" fmla="*/ 638 w 704"/>
                  <a:gd name="T77" fmla="*/ 300 h 472"/>
                  <a:gd name="T78" fmla="*/ 704 w 704"/>
                  <a:gd name="T79" fmla="*/ 364 h 472"/>
                  <a:gd name="T80" fmla="*/ 636 w 704"/>
                  <a:gd name="T81" fmla="*/ 426 h 472"/>
                  <a:gd name="T82" fmla="*/ 614 w 704"/>
                  <a:gd name="T83" fmla="*/ 426 h 472"/>
                  <a:gd name="T84" fmla="*/ 594 w 704"/>
                  <a:gd name="T85" fmla="*/ 425 h 472"/>
                  <a:gd name="T86" fmla="*/ 549 w 704"/>
                  <a:gd name="T87" fmla="*/ 433 h 472"/>
                  <a:gd name="T88" fmla="*/ 464 w 704"/>
                  <a:gd name="T89" fmla="*/ 456 h 472"/>
                  <a:gd name="T90" fmla="*/ 425 w 704"/>
                  <a:gd name="T91" fmla="*/ 465 h 472"/>
                  <a:gd name="T92" fmla="*/ 398 w 704"/>
                  <a:gd name="T93"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4" h="472">
                    <a:moveTo>
                      <a:pt x="398" y="472"/>
                    </a:moveTo>
                    <a:cubicBezTo>
                      <a:pt x="378" y="472"/>
                      <a:pt x="371" y="460"/>
                      <a:pt x="365" y="450"/>
                    </a:cubicBezTo>
                    <a:cubicBezTo>
                      <a:pt x="362" y="444"/>
                      <a:pt x="359" y="439"/>
                      <a:pt x="353" y="433"/>
                    </a:cubicBezTo>
                    <a:cubicBezTo>
                      <a:pt x="338" y="418"/>
                      <a:pt x="323" y="416"/>
                      <a:pt x="323" y="416"/>
                    </a:cubicBezTo>
                    <a:cubicBezTo>
                      <a:pt x="321" y="416"/>
                      <a:pt x="321" y="416"/>
                      <a:pt x="321" y="416"/>
                    </a:cubicBezTo>
                    <a:cubicBezTo>
                      <a:pt x="320" y="415"/>
                      <a:pt x="320" y="415"/>
                      <a:pt x="320" y="415"/>
                    </a:cubicBezTo>
                    <a:cubicBezTo>
                      <a:pt x="319" y="415"/>
                      <a:pt x="301" y="406"/>
                      <a:pt x="274" y="406"/>
                    </a:cubicBezTo>
                    <a:cubicBezTo>
                      <a:pt x="243" y="406"/>
                      <a:pt x="220" y="404"/>
                      <a:pt x="197" y="381"/>
                    </a:cubicBezTo>
                    <a:cubicBezTo>
                      <a:pt x="178" y="362"/>
                      <a:pt x="168" y="356"/>
                      <a:pt x="146" y="356"/>
                    </a:cubicBezTo>
                    <a:cubicBezTo>
                      <a:pt x="136" y="356"/>
                      <a:pt x="123" y="359"/>
                      <a:pt x="109" y="362"/>
                    </a:cubicBezTo>
                    <a:cubicBezTo>
                      <a:pt x="90" y="365"/>
                      <a:pt x="69" y="370"/>
                      <a:pt x="44" y="370"/>
                    </a:cubicBezTo>
                    <a:cubicBezTo>
                      <a:pt x="33" y="370"/>
                      <a:pt x="33" y="370"/>
                      <a:pt x="33" y="370"/>
                    </a:cubicBezTo>
                    <a:cubicBezTo>
                      <a:pt x="34" y="359"/>
                      <a:pt x="34" y="359"/>
                      <a:pt x="34" y="359"/>
                    </a:cubicBezTo>
                    <a:cubicBezTo>
                      <a:pt x="34" y="359"/>
                      <a:pt x="36" y="335"/>
                      <a:pt x="36" y="316"/>
                    </a:cubicBezTo>
                    <a:cubicBezTo>
                      <a:pt x="36" y="309"/>
                      <a:pt x="34" y="302"/>
                      <a:pt x="31" y="294"/>
                    </a:cubicBezTo>
                    <a:cubicBezTo>
                      <a:pt x="28" y="283"/>
                      <a:pt x="24" y="270"/>
                      <a:pt x="24" y="252"/>
                    </a:cubicBezTo>
                    <a:cubicBezTo>
                      <a:pt x="24" y="236"/>
                      <a:pt x="30" y="225"/>
                      <a:pt x="35" y="215"/>
                    </a:cubicBezTo>
                    <a:cubicBezTo>
                      <a:pt x="39" y="205"/>
                      <a:pt x="44" y="196"/>
                      <a:pt x="44" y="182"/>
                    </a:cubicBezTo>
                    <a:cubicBezTo>
                      <a:pt x="44" y="171"/>
                      <a:pt x="37" y="165"/>
                      <a:pt x="26" y="155"/>
                    </a:cubicBezTo>
                    <a:cubicBezTo>
                      <a:pt x="14" y="144"/>
                      <a:pt x="0" y="132"/>
                      <a:pt x="0" y="110"/>
                    </a:cubicBezTo>
                    <a:cubicBezTo>
                      <a:pt x="0" y="71"/>
                      <a:pt x="32" y="34"/>
                      <a:pt x="66" y="34"/>
                    </a:cubicBezTo>
                    <a:cubicBezTo>
                      <a:pt x="83" y="34"/>
                      <a:pt x="93" y="41"/>
                      <a:pt x="102" y="47"/>
                    </a:cubicBezTo>
                    <a:cubicBezTo>
                      <a:pt x="109" y="52"/>
                      <a:pt x="115" y="56"/>
                      <a:pt x="126" y="56"/>
                    </a:cubicBezTo>
                    <a:cubicBezTo>
                      <a:pt x="154" y="56"/>
                      <a:pt x="170" y="40"/>
                      <a:pt x="185" y="25"/>
                    </a:cubicBezTo>
                    <a:cubicBezTo>
                      <a:pt x="198" y="12"/>
                      <a:pt x="210" y="0"/>
                      <a:pt x="228" y="0"/>
                    </a:cubicBezTo>
                    <a:cubicBezTo>
                      <a:pt x="250" y="0"/>
                      <a:pt x="276" y="12"/>
                      <a:pt x="276" y="70"/>
                    </a:cubicBezTo>
                    <a:cubicBezTo>
                      <a:pt x="276" y="92"/>
                      <a:pt x="296" y="104"/>
                      <a:pt x="314" y="104"/>
                    </a:cubicBezTo>
                    <a:cubicBezTo>
                      <a:pt x="378" y="104"/>
                      <a:pt x="378" y="104"/>
                      <a:pt x="378" y="104"/>
                    </a:cubicBezTo>
                    <a:cubicBezTo>
                      <a:pt x="393" y="104"/>
                      <a:pt x="393" y="104"/>
                      <a:pt x="393" y="104"/>
                    </a:cubicBezTo>
                    <a:cubicBezTo>
                      <a:pt x="387" y="118"/>
                      <a:pt x="387" y="118"/>
                      <a:pt x="387" y="118"/>
                    </a:cubicBezTo>
                    <a:cubicBezTo>
                      <a:pt x="387" y="119"/>
                      <a:pt x="382" y="130"/>
                      <a:pt x="394" y="146"/>
                    </a:cubicBezTo>
                    <a:cubicBezTo>
                      <a:pt x="406" y="163"/>
                      <a:pt x="415" y="186"/>
                      <a:pt x="425" y="211"/>
                    </a:cubicBezTo>
                    <a:cubicBezTo>
                      <a:pt x="428" y="220"/>
                      <a:pt x="431" y="229"/>
                      <a:pt x="435" y="238"/>
                    </a:cubicBezTo>
                    <a:cubicBezTo>
                      <a:pt x="437" y="243"/>
                      <a:pt x="439" y="247"/>
                      <a:pt x="441" y="252"/>
                    </a:cubicBezTo>
                    <a:cubicBezTo>
                      <a:pt x="453" y="283"/>
                      <a:pt x="467" y="320"/>
                      <a:pt x="490" y="320"/>
                    </a:cubicBezTo>
                    <a:cubicBezTo>
                      <a:pt x="503" y="320"/>
                      <a:pt x="510" y="314"/>
                      <a:pt x="517" y="307"/>
                    </a:cubicBezTo>
                    <a:cubicBezTo>
                      <a:pt x="526" y="300"/>
                      <a:pt x="536" y="290"/>
                      <a:pt x="556" y="290"/>
                    </a:cubicBezTo>
                    <a:cubicBezTo>
                      <a:pt x="573" y="290"/>
                      <a:pt x="585" y="293"/>
                      <a:pt x="596" y="295"/>
                    </a:cubicBezTo>
                    <a:cubicBezTo>
                      <a:pt x="609" y="298"/>
                      <a:pt x="621" y="300"/>
                      <a:pt x="638" y="300"/>
                    </a:cubicBezTo>
                    <a:cubicBezTo>
                      <a:pt x="681" y="300"/>
                      <a:pt x="704" y="322"/>
                      <a:pt x="704" y="364"/>
                    </a:cubicBezTo>
                    <a:cubicBezTo>
                      <a:pt x="704" y="392"/>
                      <a:pt x="692" y="426"/>
                      <a:pt x="636" y="426"/>
                    </a:cubicBezTo>
                    <a:cubicBezTo>
                      <a:pt x="629" y="426"/>
                      <a:pt x="621" y="426"/>
                      <a:pt x="614" y="426"/>
                    </a:cubicBezTo>
                    <a:cubicBezTo>
                      <a:pt x="607" y="426"/>
                      <a:pt x="600" y="425"/>
                      <a:pt x="594" y="425"/>
                    </a:cubicBezTo>
                    <a:cubicBezTo>
                      <a:pt x="578" y="425"/>
                      <a:pt x="560" y="426"/>
                      <a:pt x="549" y="433"/>
                    </a:cubicBezTo>
                    <a:cubicBezTo>
                      <a:pt x="529" y="445"/>
                      <a:pt x="507" y="456"/>
                      <a:pt x="464" y="456"/>
                    </a:cubicBezTo>
                    <a:cubicBezTo>
                      <a:pt x="443" y="456"/>
                      <a:pt x="434" y="460"/>
                      <a:pt x="425" y="465"/>
                    </a:cubicBezTo>
                    <a:cubicBezTo>
                      <a:pt x="417" y="468"/>
                      <a:pt x="410" y="472"/>
                      <a:pt x="398" y="472"/>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2" name="Freeform 330"/>
              <p:cNvSpPr>
                <a:spLocks/>
              </p:cNvSpPr>
              <p:nvPr/>
            </p:nvSpPr>
            <p:spPr bwMode="auto">
              <a:xfrm>
                <a:off x="4792134" y="4474815"/>
                <a:ext cx="496945" cy="305069"/>
              </a:xfrm>
              <a:custGeom>
                <a:avLst/>
                <a:gdLst>
                  <a:gd name="T0" fmla="*/ 907 w 1447"/>
                  <a:gd name="T1" fmla="*/ 878 h 890"/>
                  <a:gd name="T2" fmla="*/ 841 w 1447"/>
                  <a:gd name="T3" fmla="*/ 877 h 890"/>
                  <a:gd name="T4" fmla="*/ 769 w 1447"/>
                  <a:gd name="T5" fmla="*/ 882 h 890"/>
                  <a:gd name="T6" fmla="*/ 700 w 1447"/>
                  <a:gd name="T7" fmla="*/ 867 h 890"/>
                  <a:gd name="T8" fmla="*/ 646 w 1447"/>
                  <a:gd name="T9" fmla="*/ 869 h 890"/>
                  <a:gd name="T10" fmla="*/ 574 w 1447"/>
                  <a:gd name="T11" fmla="*/ 880 h 890"/>
                  <a:gd name="T12" fmla="*/ 520 w 1447"/>
                  <a:gd name="T13" fmla="*/ 867 h 890"/>
                  <a:gd name="T14" fmla="*/ 515 w 1447"/>
                  <a:gd name="T15" fmla="*/ 806 h 890"/>
                  <a:gd name="T16" fmla="*/ 452 w 1447"/>
                  <a:gd name="T17" fmla="*/ 802 h 890"/>
                  <a:gd name="T18" fmla="*/ 377 w 1447"/>
                  <a:gd name="T19" fmla="*/ 819 h 890"/>
                  <a:gd name="T20" fmla="*/ 304 w 1447"/>
                  <a:gd name="T21" fmla="*/ 839 h 890"/>
                  <a:gd name="T22" fmla="*/ 293 w 1447"/>
                  <a:gd name="T23" fmla="*/ 836 h 890"/>
                  <a:gd name="T24" fmla="*/ 228 w 1447"/>
                  <a:gd name="T25" fmla="*/ 762 h 890"/>
                  <a:gd name="T26" fmla="*/ 166 w 1447"/>
                  <a:gd name="T27" fmla="*/ 740 h 890"/>
                  <a:gd name="T28" fmla="*/ 83 w 1447"/>
                  <a:gd name="T29" fmla="*/ 668 h 890"/>
                  <a:gd name="T30" fmla="*/ 97 w 1447"/>
                  <a:gd name="T31" fmla="*/ 588 h 890"/>
                  <a:gd name="T32" fmla="*/ 61 w 1447"/>
                  <a:gd name="T33" fmla="*/ 520 h 890"/>
                  <a:gd name="T34" fmla="*/ 23 w 1447"/>
                  <a:gd name="T35" fmla="*/ 440 h 890"/>
                  <a:gd name="T36" fmla="*/ 0 w 1447"/>
                  <a:gd name="T37" fmla="*/ 408 h 890"/>
                  <a:gd name="T38" fmla="*/ 74 w 1447"/>
                  <a:gd name="T39" fmla="*/ 392 h 890"/>
                  <a:gd name="T40" fmla="*/ 106 w 1447"/>
                  <a:gd name="T41" fmla="*/ 304 h 890"/>
                  <a:gd name="T42" fmla="*/ 114 w 1447"/>
                  <a:gd name="T43" fmla="*/ 293 h 890"/>
                  <a:gd name="T44" fmla="*/ 161 w 1447"/>
                  <a:gd name="T45" fmla="*/ 311 h 890"/>
                  <a:gd name="T46" fmla="*/ 188 w 1447"/>
                  <a:gd name="T47" fmla="*/ 305 h 890"/>
                  <a:gd name="T48" fmla="*/ 229 w 1447"/>
                  <a:gd name="T49" fmla="*/ 206 h 890"/>
                  <a:gd name="T50" fmla="*/ 259 w 1447"/>
                  <a:gd name="T51" fmla="*/ 124 h 890"/>
                  <a:gd name="T52" fmla="*/ 422 w 1447"/>
                  <a:gd name="T53" fmla="*/ 12 h 890"/>
                  <a:gd name="T54" fmla="*/ 472 w 1447"/>
                  <a:gd name="T55" fmla="*/ 7 h 890"/>
                  <a:gd name="T56" fmla="*/ 612 w 1447"/>
                  <a:gd name="T57" fmla="*/ 21 h 890"/>
                  <a:gd name="T58" fmla="*/ 702 w 1447"/>
                  <a:gd name="T59" fmla="*/ 14 h 890"/>
                  <a:gd name="T60" fmla="*/ 767 w 1447"/>
                  <a:gd name="T61" fmla="*/ 15 h 890"/>
                  <a:gd name="T62" fmla="*/ 819 w 1447"/>
                  <a:gd name="T63" fmla="*/ 32 h 890"/>
                  <a:gd name="T64" fmla="*/ 1052 w 1447"/>
                  <a:gd name="T65" fmla="*/ 69 h 890"/>
                  <a:gd name="T66" fmla="*/ 1433 w 1447"/>
                  <a:gd name="T67" fmla="*/ 472 h 890"/>
                  <a:gd name="T68" fmla="*/ 1447 w 1447"/>
                  <a:gd name="T69" fmla="*/ 572 h 890"/>
                  <a:gd name="T70" fmla="*/ 1430 w 1447"/>
                  <a:gd name="T71" fmla="*/ 579 h 890"/>
                  <a:gd name="T72" fmla="*/ 1413 w 1447"/>
                  <a:gd name="T73" fmla="*/ 572 h 890"/>
                  <a:gd name="T74" fmla="*/ 1395 w 1447"/>
                  <a:gd name="T75" fmla="*/ 600 h 890"/>
                  <a:gd name="T76" fmla="*/ 1433 w 1447"/>
                  <a:gd name="T77" fmla="*/ 656 h 890"/>
                  <a:gd name="T78" fmla="*/ 1356 w 1447"/>
                  <a:gd name="T79" fmla="*/ 702 h 890"/>
                  <a:gd name="T80" fmla="*/ 1307 w 1447"/>
                  <a:gd name="T81" fmla="*/ 705 h 890"/>
                  <a:gd name="T82" fmla="*/ 1171 w 1447"/>
                  <a:gd name="T83" fmla="*/ 761 h 890"/>
                  <a:gd name="T84" fmla="*/ 1131 w 1447"/>
                  <a:gd name="T85" fmla="*/ 804 h 890"/>
                  <a:gd name="T86" fmla="*/ 1047 w 1447"/>
                  <a:gd name="T87" fmla="*/ 86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7" h="890">
                    <a:moveTo>
                      <a:pt x="977" y="890"/>
                    </a:moveTo>
                    <a:cubicBezTo>
                      <a:pt x="949" y="890"/>
                      <a:pt x="927" y="884"/>
                      <a:pt x="907" y="878"/>
                    </a:cubicBezTo>
                    <a:cubicBezTo>
                      <a:pt x="893" y="874"/>
                      <a:pt x="881" y="870"/>
                      <a:pt x="869" y="870"/>
                    </a:cubicBezTo>
                    <a:cubicBezTo>
                      <a:pt x="856" y="870"/>
                      <a:pt x="849" y="873"/>
                      <a:pt x="841" y="877"/>
                    </a:cubicBezTo>
                    <a:cubicBezTo>
                      <a:pt x="833" y="881"/>
                      <a:pt x="824" y="886"/>
                      <a:pt x="809" y="886"/>
                    </a:cubicBezTo>
                    <a:cubicBezTo>
                      <a:pt x="795" y="886"/>
                      <a:pt x="782" y="884"/>
                      <a:pt x="769" y="882"/>
                    </a:cubicBezTo>
                    <a:cubicBezTo>
                      <a:pt x="757" y="880"/>
                      <a:pt x="745" y="878"/>
                      <a:pt x="733" y="878"/>
                    </a:cubicBezTo>
                    <a:cubicBezTo>
                      <a:pt x="718" y="878"/>
                      <a:pt x="708" y="872"/>
                      <a:pt x="700" y="867"/>
                    </a:cubicBezTo>
                    <a:cubicBezTo>
                      <a:pt x="692" y="862"/>
                      <a:pt x="686" y="858"/>
                      <a:pt x="673" y="858"/>
                    </a:cubicBezTo>
                    <a:cubicBezTo>
                      <a:pt x="661" y="858"/>
                      <a:pt x="654" y="863"/>
                      <a:pt x="646" y="869"/>
                    </a:cubicBezTo>
                    <a:cubicBezTo>
                      <a:pt x="636" y="876"/>
                      <a:pt x="625" y="884"/>
                      <a:pt x="607" y="884"/>
                    </a:cubicBezTo>
                    <a:cubicBezTo>
                      <a:pt x="591" y="884"/>
                      <a:pt x="582" y="882"/>
                      <a:pt x="574" y="880"/>
                    </a:cubicBezTo>
                    <a:cubicBezTo>
                      <a:pt x="566" y="878"/>
                      <a:pt x="558" y="876"/>
                      <a:pt x="543" y="876"/>
                    </a:cubicBezTo>
                    <a:cubicBezTo>
                      <a:pt x="533" y="876"/>
                      <a:pt x="525" y="873"/>
                      <a:pt x="520" y="867"/>
                    </a:cubicBezTo>
                    <a:cubicBezTo>
                      <a:pt x="509" y="855"/>
                      <a:pt x="512" y="836"/>
                      <a:pt x="514" y="820"/>
                    </a:cubicBezTo>
                    <a:cubicBezTo>
                      <a:pt x="514" y="815"/>
                      <a:pt x="515" y="810"/>
                      <a:pt x="515" y="806"/>
                    </a:cubicBezTo>
                    <a:cubicBezTo>
                      <a:pt x="514" y="805"/>
                      <a:pt x="507" y="801"/>
                      <a:pt x="476" y="801"/>
                    </a:cubicBezTo>
                    <a:cubicBezTo>
                      <a:pt x="468" y="801"/>
                      <a:pt x="460" y="801"/>
                      <a:pt x="452" y="802"/>
                    </a:cubicBezTo>
                    <a:cubicBezTo>
                      <a:pt x="444" y="802"/>
                      <a:pt x="436" y="802"/>
                      <a:pt x="429" y="802"/>
                    </a:cubicBezTo>
                    <a:cubicBezTo>
                      <a:pt x="412" y="802"/>
                      <a:pt x="395" y="810"/>
                      <a:pt x="377" y="819"/>
                    </a:cubicBezTo>
                    <a:cubicBezTo>
                      <a:pt x="356" y="828"/>
                      <a:pt x="335" y="838"/>
                      <a:pt x="313" y="838"/>
                    </a:cubicBezTo>
                    <a:cubicBezTo>
                      <a:pt x="310" y="838"/>
                      <a:pt x="307" y="838"/>
                      <a:pt x="304" y="839"/>
                    </a:cubicBezTo>
                    <a:cubicBezTo>
                      <a:pt x="297" y="842"/>
                      <a:pt x="297" y="842"/>
                      <a:pt x="297" y="842"/>
                    </a:cubicBezTo>
                    <a:cubicBezTo>
                      <a:pt x="293" y="836"/>
                      <a:pt x="293" y="836"/>
                      <a:pt x="293" y="836"/>
                    </a:cubicBezTo>
                    <a:cubicBezTo>
                      <a:pt x="293" y="835"/>
                      <a:pt x="271" y="804"/>
                      <a:pt x="248" y="783"/>
                    </a:cubicBezTo>
                    <a:cubicBezTo>
                      <a:pt x="241" y="777"/>
                      <a:pt x="234" y="769"/>
                      <a:pt x="228" y="762"/>
                    </a:cubicBezTo>
                    <a:cubicBezTo>
                      <a:pt x="214" y="747"/>
                      <a:pt x="203" y="734"/>
                      <a:pt x="187" y="734"/>
                    </a:cubicBezTo>
                    <a:cubicBezTo>
                      <a:pt x="176" y="734"/>
                      <a:pt x="171" y="736"/>
                      <a:pt x="166" y="740"/>
                    </a:cubicBezTo>
                    <a:cubicBezTo>
                      <a:pt x="160" y="743"/>
                      <a:pt x="152" y="748"/>
                      <a:pt x="135" y="748"/>
                    </a:cubicBezTo>
                    <a:cubicBezTo>
                      <a:pt x="116" y="748"/>
                      <a:pt x="83" y="738"/>
                      <a:pt x="83" y="668"/>
                    </a:cubicBezTo>
                    <a:cubicBezTo>
                      <a:pt x="83" y="641"/>
                      <a:pt x="88" y="624"/>
                      <a:pt x="92" y="611"/>
                    </a:cubicBezTo>
                    <a:cubicBezTo>
                      <a:pt x="95" y="602"/>
                      <a:pt x="97" y="596"/>
                      <a:pt x="97" y="588"/>
                    </a:cubicBezTo>
                    <a:cubicBezTo>
                      <a:pt x="97" y="582"/>
                      <a:pt x="91" y="575"/>
                      <a:pt x="84" y="567"/>
                    </a:cubicBezTo>
                    <a:cubicBezTo>
                      <a:pt x="74" y="556"/>
                      <a:pt x="61" y="541"/>
                      <a:pt x="61" y="520"/>
                    </a:cubicBezTo>
                    <a:cubicBezTo>
                      <a:pt x="61" y="511"/>
                      <a:pt x="58" y="509"/>
                      <a:pt x="50" y="502"/>
                    </a:cubicBezTo>
                    <a:cubicBezTo>
                      <a:pt x="39" y="492"/>
                      <a:pt x="23" y="479"/>
                      <a:pt x="23" y="440"/>
                    </a:cubicBezTo>
                    <a:cubicBezTo>
                      <a:pt x="23" y="428"/>
                      <a:pt x="21" y="425"/>
                      <a:pt x="19" y="424"/>
                    </a:cubicBezTo>
                    <a:cubicBezTo>
                      <a:pt x="0" y="408"/>
                      <a:pt x="0" y="408"/>
                      <a:pt x="0" y="408"/>
                    </a:cubicBezTo>
                    <a:cubicBezTo>
                      <a:pt x="24" y="406"/>
                      <a:pt x="24" y="406"/>
                      <a:pt x="24" y="406"/>
                    </a:cubicBezTo>
                    <a:cubicBezTo>
                      <a:pt x="25" y="406"/>
                      <a:pt x="57" y="403"/>
                      <a:pt x="74" y="392"/>
                    </a:cubicBezTo>
                    <a:cubicBezTo>
                      <a:pt x="105" y="372"/>
                      <a:pt x="107" y="365"/>
                      <a:pt x="107" y="336"/>
                    </a:cubicBezTo>
                    <a:cubicBezTo>
                      <a:pt x="107" y="317"/>
                      <a:pt x="106" y="304"/>
                      <a:pt x="106" y="304"/>
                    </a:cubicBezTo>
                    <a:cubicBezTo>
                      <a:pt x="105" y="295"/>
                      <a:pt x="105" y="295"/>
                      <a:pt x="105" y="295"/>
                    </a:cubicBezTo>
                    <a:cubicBezTo>
                      <a:pt x="114" y="293"/>
                      <a:pt x="114" y="293"/>
                      <a:pt x="114" y="293"/>
                    </a:cubicBezTo>
                    <a:cubicBezTo>
                      <a:pt x="118" y="292"/>
                      <a:pt x="122" y="292"/>
                      <a:pt x="127" y="292"/>
                    </a:cubicBezTo>
                    <a:cubicBezTo>
                      <a:pt x="145" y="292"/>
                      <a:pt x="154" y="303"/>
                      <a:pt x="161" y="311"/>
                    </a:cubicBezTo>
                    <a:cubicBezTo>
                      <a:pt x="167" y="318"/>
                      <a:pt x="170" y="322"/>
                      <a:pt x="177" y="322"/>
                    </a:cubicBezTo>
                    <a:cubicBezTo>
                      <a:pt x="182" y="322"/>
                      <a:pt x="184" y="320"/>
                      <a:pt x="188" y="305"/>
                    </a:cubicBezTo>
                    <a:cubicBezTo>
                      <a:pt x="190" y="295"/>
                      <a:pt x="193" y="283"/>
                      <a:pt x="201" y="274"/>
                    </a:cubicBezTo>
                    <a:cubicBezTo>
                      <a:pt x="217" y="254"/>
                      <a:pt x="229" y="237"/>
                      <a:pt x="229" y="206"/>
                    </a:cubicBezTo>
                    <a:cubicBezTo>
                      <a:pt x="229" y="168"/>
                      <a:pt x="242" y="152"/>
                      <a:pt x="251" y="141"/>
                    </a:cubicBezTo>
                    <a:cubicBezTo>
                      <a:pt x="256" y="134"/>
                      <a:pt x="259" y="131"/>
                      <a:pt x="259" y="124"/>
                    </a:cubicBezTo>
                    <a:cubicBezTo>
                      <a:pt x="259" y="91"/>
                      <a:pt x="296" y="28"/>
                      <a:pt x="353" y="28"/>
                    </a:cubicBezTo>
                    <a:cubicBezTo>
                      <a:pt x="392" y="28"/>
                      <a:pt x="409" y="19"/>
                      <a:pt x="422" y="12"/>
                    </a:cubicBezTo>
                    <a:cubicBezTo>
                      <a:pt x="431" y="8"/>
                      <a:pt x="439" y="4"/>
                      <a:pt x="449" y="4"/>
                    </a:cubicBezTo>
                    <a:cubicBezTo>
                      <a:pt x="458" y="4"/>
                      <a:pt x="465" y="5"/>
                      <a:pt x="472" y="7"/>
                    </a:cubicBezTo>
                    <a:cubicBezTo>
                      <a:pt x="483" y="9"/>
                      <a:pt x="496" y="12"/>
                      <a:pt x="531" y="12"/>
                    </a:cubicBezTo>
                    <a:cubicBezTo>
                      <a:pt x="564" y="12"/>
                      <a:pt x="590" y="17"/>
                      <a:pt x="612" y="21"/>
                    </a:cubicBezTo>
                    <a:cubicBezTo>
                      <a:pt x="631" y="25"/>
                      <a:pt x="648" y="28"/>
                      <a:pt x="665" y="28"/>
                    </a:cubicBezTo>
                    <a:cubicBezTo>
                      <a:pt x="683" y="28"/>
                      <a:pt x="692" y="21"/>
                      <a:pt x="702" y="14"/>
                    </a:cubicBezTo>
                    <a:cubicBezTo>
                      <a:pt x="711" y="8"/>
                      <a:pt x="721" y="0"/>
                      <a:pt x="737" y="0"/>
                    </a:cubicBezTo>
                    <a:cubicBezTo>
                      <a:pt x="753" y="0"/>
                      <a:pt x="761" y="8"/>
                      <a:pt x="767" y="15"/>
                    </a:cubicBezTo>
                    <a:cubicBezTo>
                      <a:pt x="775" y="23"/>
                      <a:pt x="783" y="32"/>
                      <a:pt x="811" y="32"/>
                    </a:cubicBezTo>
                    <a:cubicBezTo>
                      <a:pt x="819" y="32"/>
                      <a:pt x="819" y="32"/>
                      <a:pt x="819" y="32"/>
                    </a:cubicBezTo>
                    <a:cubicBezTo>
                      <a:pt x="828" y="32"/>
                      <a:pt x="828" y="32"/>
                      <a:pt x="828" y="32"/>
                    </a:cubicBezTo>
                    <a:cubicBezTo>
                      <a:pt x="907" y="32"/>
                      <a:pt x="995" y="36"/>
                      <a:pt x="1052" y="69"/>
                    </a:cubicBezTo>
                    <a:cubicBezTo>
                      <a:pt x="1111" y="103"/>
                      <a:pt x="1302" y="222"/>
                      <a:pt x="1338" y="261"/>
                    </a:cubicBezTo>
                    <a:cubicBezTo>
                      <a:pt x="1374" y="299"/>
                      <a:pt x="1433" y="415"/>
                      <a:pt x="1433" y="472"/>
                    </a:cubicBezTo>
                    <a:cubicBezTo>
                      <a:pt x="1433" y="500"/>
                      <a:pt x="1437" y="515"/>
                      <a:pt x="1441" y="529"/>
                    </a:cubicBezTo>
                    <a:cubicBezTo>
                      <a:pt x="1444" y="542"/>
                      <a:pt x="1447" y="553"/>
                      <a:pt x="1447" y="572"/>
                    </a:cubicBezTo>
                    <a:cubicBezTo>
                      <a:pt x="1447" y="596"/>
                      <a:pt x="1447" y="596"/>
                      <a:pt x="1447" y="596"/>
                    </a:cubicBezTo>
                    <a:cubicBezTo>
                      <a:pt x="1430" y="579"/>
                      <a:pt x="1430" y="579"/>
                      <a:pt x="1430" y="579"/>
                    </a:cubicBezTo>
                    <a:cubicBezTo>
                      <a:pt x="1428" y="577"/>
                      <a:pt x="1421" y="572"/>
                      <a:pt x="1415" y="572"/>
                    </a:cubicBezTo>
                    <a:cubicBezTo>
                      <a:pt x="1413" y="572"/>
                      <a:pt x="1413" y="572"/>
                      <a:pt x="1413" y="572"/>
                    </a:cubicBezTo>
                    <a:cubicBezTo>
                      <a:pt x="1412" y="572"/>
                      <a:pt x="1412" y="572"/>
                      <a:pt x="1412" y="572"/>
                    </a:cubicBezTo>
                    <a:cubicBezTo>
                      <a:pt x="1403" y="572"/>
                      <a:pt x="1395" y="572"/>
                      <a:pt x="1395" y="600"/>
                    </a:cubicBezTo>
                    <a:cubicBezTo>
                      <a:pt x="1395" y="611"/>
                      <a:pt x="1401" y="616"/>
                      <a:pt x="1411" y="623"/>
                    </a:cubicBezTo>
                    <a:cubicBezTo>
                      <a:pt x="1421" y="630"/>
                      <a:pt x="1433" y="638"/>
                      <a:pt x="1433" y="656"/>
                    </a:cubicBezTo>
                    <a:cubicBezTo>
                      <a:pt x="1433" y="686"/>
                      <a:pt x="1410" y="712"/>
                      <a:pt x="1383" y="712"/>
                    </a:cubicBezTo>
                    <a:cubicBezTo>
                      <a:pt x="1370" y="712"/>
                      <a:pt x="1362" y="706"/>
                      <a:pt x="1356" y="702"/>
                    </a:cubicBezTo>
                    <a:cubicBezTo>
                      <a:pt x="1350" y="697"/>
                      <a:pt x="1346" y="694"/>
                      <a:pt x="1337" y="694"/>
                    </a:cubicBezTo>
                    <a:cubicBezTo>
                      <a:pt x="1329" y="694"/>
                      <a:pt x="1319" y="699"/>
                      <a:pt x="1307" y="705"/>
                    </a:cubicBezTo>
                    <a:cubicBezTo>
                      <a:pt x="1290" y="713"/>
                      <a:pt x="1269" y="724"/>
                      <a:pt x="1243" y="724"/>
                    </a:cubicBezTo>
                    <a:cubicBezTo>
                      <a:pt x="1212" y="724"/>
                      <a:pt x="1192" y="742"/>
                      <a:pt x="1171" y="761"/>
                    </a:cubicBezTo>
                    <a:cubicBezTo>
                      <a:pt x="1167" y="765"/>
                      <a:pt x="1162" y="770"/>
                      <a:pt x="1157" y="774"/>
                    </a:cubicBezTo>
                    <a:cubicBezTo>
                      <a:pt x="1149" y="781"/>
                      <a:pt x="1140" y="793"/>
                      <a:pt x="1131" y="804"/>
                    </a:cubicBezTo>
                    <a:cubicBezTo>
                      <a:pt x="1113" y="827"/>
                      <a:pt x="1096" y="848"/>
                      <a:pt x="1075" y="848"/>
                    </a:cubicBezTo>
                    <a:cubicBezTo>
                      <a:pt x="1067" y="848"/>
                      <a:pt x="1058" y="855"/>
                      <a:pt x="1047" y="862"/>
                    </a:cubicBezTo>
                    <a:cubicBezTo>
                      <a:pt x="1029" y="875"/>
                      <a:pt x="1008" y="890"/>
                      <a:pt x="977" y="890"/>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3" name="Freeform 331"/>
              <p:cNvSpPr>
                <a:spLocks/>
              </p:cNvSpPr>
              <p:nvPr/>
            </p:nvSpPr>
            <p:spPr bwMode="auto">
              <a:xfrm>
                <a:off x="4881860" y="4663930"/>
                <a:ext cx="416881" cy="331297"/>
              </a:xfrm>
              <a:custGeom>
                <a:avLst/>
                <a:gdLst>
                  <a:gd name="T0" fmla="*/ 661 w 1212"/>
                  <a:gd name="T1" fmla="*/ 954 h 964"/>
                  <a:gd name="T2" fmla="*/ 475 w 1212"/>
                  <a:gd name="T3" fmla="*/ 938 h 964"/>
                  <a:gd name="T4" fmla="*/ 366 w 1212"/>
                  <a:gd name="T5" fmla="*/ 892 h 964"/>
                  <a:gd name="T6" fmla="*/ 326 w 1212"/>
                  <a:gd name="T7" fmla="*/ 820 h 964"/>
                  <a:gd name="T8" fmla="*/ 254 w 1212"/>
                  <a:gd name="T9" fmla="*/ 793 h 964"/>
                  <a:gd name="T10" fmla="*/ 197 w 1212"/>
                  <a:gd name="T11" fmla="*/ 815 h 964"/>
                  <a:gd name="T12" fmla="*/ 126 w 1212"/>
                  <a:gd name="T13" fmla="*/ 821 h 964"/>
                  <a:gd name="T14" fmla="*/ 69 w 1212"/>
                  <a:gd name="T15" fmla="*/ 824 h 964"/>
                  <a:gd name="T16" fmla="*/ 53 w 1212"/>
                  <a:gd name="T17" fmla="*/ 823 h 964"/>
                  <a:gd name="T18" fmla="*/ 51 w 1212"/>
                  <a:gd name="T19" fmla="*/ 713 h 964"/>
                  <a:gd name="T20" fmla="*/ 93 w 1212"/>
                  <a:gd name="T21" fmla="*/ 645 h 964"/>
                  <a:gd name="T22" fmla="*/ 99 w 1212"/>
                  <a:gd name="T23" fmla="*/ 565 h 964"/>
                  <a:gd name="T24" fmla="*/ 91 w 1212"/>
                  <a:gd name="T25" fmla="*/ 490 h 964"/>
                  <a:gd name="T26" fmla="*/ 88 w 1212"/>
                  <a:gd name="T27" fmla="*/ 462 h 964"/>
                  <a:gd name="T28" fmla="*/ 26 w 1212"/>
                  <a:gd name="T29" fmla="*/ 391 h 964"/>
                  <a:gd name="T30" fmla="*/ 37 w 1212"/>
                  <a:gd name="T31" fmla="*/ 268 h 964"/>
                  <a:gd name="T32" fmla="*/ 107 w 1212"/>
                  <a:gd name="T33" fmla="*/ 249 h 964"/>
                  <a:gd name="T34" fmla="*/ 190 w 1212"/>
                  <a:gd name="T35" fmla="*/ 230 h 964"/>
                  <a:gd name="T36" fmla="*/ 274 w 1212"/>
                  <a:gd name="T37" fmla="*/ 254 h 964"/>
                  <a:gd name="T38" fmla="*/ 274 w 1212"/>
                  <a:gd name="T39" fmla="*/ 302 h 964"/>
                  <a:gd name="T40" fmla="*/ 318 w 1212"/>
                  <a:gd name="T41" fmla="*/ 308 h 964"/>
                  <a:gd name="T42" fmla="*/ 373 w 1212"/>
                  <a:gd name="T43" fmla="*/ 301 h 964"/>
                  <a:gd name="T44" fmla="*/ 450 w 1212"/>
                  <a:gd name="T45" fmla="*/ 298 h 964"/>
                  <a:gd name="T46" fmla="*/ 512 w 1212"/>
                  <a:gd name="T47" fmla="*/ 310 h 964"/>
                  <a:gd name="T48" fmla="*/ 571 w 1212"/>
                  <a:gd name="T49" fmla="*/ 307 h 964"/>
                  <a:gd name="T50" fmla="*/ 652 w 1212"/>
                  <a:gd name="T51" fmla="*/ 307 h 964"/>
                  <a:gd name="T52" fmla="*/ 774 w 1212"/>
                  <a:gd name="T53" fmla="*/ 294 h 964"/>
                  <a:gd name="T54" fmla="*/ 854 w 1212"/>
                  <a:gd name="T55" fmla="*/ 240 h 964"/>
                  <a:gd name="T56" fmla="*/ 897 w 1212"/>
                  <a:gd name="T57" fmla="*/ 195 h 964"/>
                  <a:gd name="T58" fmla="*/ 1037 w 1212"/>
                  <a:gd name="T59" fmla="*/ 135 h 964"/>
                  <a:gd name="T60" fmla="*/ 1107 w 1212"/>
                  <a:gd name="T61" fmla="*/ 134 h 964"/>
                  <a:gd name="T62" fmla="*/ 1152 w 1212"/>
                  <a:gd name="T63" fmla="*/ 104 h 964"/>
                  <a:gd name="T64" fmla="*/ 1114 w 1212"/>
                  <a:gd name="T65" fmla="*/ 48 h 964"/>
                  <a:gd name="T66" fmla="*/ 1152 w 1212"/>
                  <a:gd name="T67" fmla="*/ 0 h 964"/>
                  <a:gd name="T68" fmla="*/ 1183 w 1212"/>
                  <a:gd name="T69" fmla="*/ 13 h 964"/>
                  <a:gd name="T70" fmla="*/ 1186 w 1212"/>
                  <a:gd name="T71" fmla="*/ 20 h 964"/>
                  <a:gd name="T72" fmla="*/ 1212 w 1212"/>
                  <a:gd name="T73" fmla="*/ 120 h 964"/>
                  <a:gd name="T74" fmla="*/ 1182 w 1212"/>
                  <a:gd name="T75" fmla="*/ 224 h 964"/>
                  <a:gd name="T76" fmla="*/ 1160 w 1212"/>
                  <a:gd name="T77" fmla="*/ 352 h 964"/>
                  <a:gd name="T78" fmla="*/ 1120 w 1212"/>
                  <a:gd name="T79" fmla="*/ 476 h 964"/>
                  <a:gd name="T80" fmla="*/ 1115 w 1212"/>
                  <a:gd name="T81" fmla="*/ 626 h 964"/>
                  <a:gd name="T82" fmla="*/ 1045 w 1212"/>
                  <a:gd name="T83" fmla="*/ 756 h 964"/>
                  <a:gd name="T84" fmla="*/ 960 w 1212"/>
                  <a:gd name="T85" fmla="*/ 868 h 964"/>
                  <a:gd name="T86" fmla="*/ 835 w 1212"/>
                  <a:gd name="T87" fmla="*/ 930 h 964"/>
                  <a:gd name="T88" fmla="*/ 825 w 1212"/>
                  <a:gd name="T89" fmla="*/ 924 h 964"/>
                  <a:gd name="T90" fmla="*/ 769 w 1212"/>
                  <a:gd name="T91" fmla="*/ 944 h 964"/>
                  <a:gd name="T92" fmla="*/ 676 w 1212"/>
                  <a:gd name="T93" fmla="*/ 949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2" h="964">
                    <a:moveTo>
                      <a:pt x="676" y="964"/>
                    </a:moveTo>
                    <a:cubicBezTo>
                      <a:pt x="661" y="954"/>
                      <a:pt x="661" y="954"/>
                      <a:pt x="661" y="954"/>
                    </a:cubicBezTo>
                    <a:cubicBezTo>
                      <a:pt x="660" y="954"/>
                      <a:pt x="612" y="924"/>
                      <a:pt x="540" y="924"/>
                    </a:cubicBezTo>
                    <a:cubicBezTo>
                      <a:pt x="513" y="924"/>
                      <a:pt x="494" y="931"/>
                      <a:pt x="475" y="938"/>
                    </a:cubicBezTo>
                    <a:cubicBezTo>
                      <a:pt x="460" y="944"/>
                      <a:pt x="445" y="950"/>
                      <a:pt x="428" y="950"/>
                    </a:cubicBezTo>
                    <a:cubicBezTo>
                      <a:pt x="391" y="950"/>
                      <a:pt x="366" y="926"/>
                      <a:pt x="366" y="892"/>
                    </a:cubicBezTo>
                    <a:cubicBezTo>
                      <a:pt x="366" y="882"/>
                      <a:pt x="356" y="869"/>
                      <a:pt x="346" y="858"/>
                    </a:cubicBezTo>
                    <a:cubicBezTo>
                      <a:pt x="336" y="845"/>
                      <a:pt x="326" y="833"/>
                      <a:pt x="326" y="820"/>
                    </a:cubicBezTo>
                    <a:cubicBezTo>
                      <a:pt x="326" y="809"/>
                      <a:pt x="320" y="778"/>
                      <a:pt x="292" y="778"/>
                    </a:cubicBezTo>
                    <a:cubicBezTo>
                      <a:pt x="277" y="778"/>
                      <a:pt x="265" y="786"/>
                      <a:pt x="254" y="793"/>
                    </a:cubicBezTo>
                    <a:cubicBezTo>
                      <a:pt x="244" y="800"/>
                      <a:pt x="234" y="806"/>
                      <a:pt x="222" y="806"/>
                    </a:cubicBezTo>
                    <a:cubicBezTo>
                      <a:pt x="215" y="806"/>
                      <a:pt x="206" y="810"/>
                      <a:pt x="197" y="815"/>
                    </a:cubicBezTo>
                    <a:cubicBezTo>
                      <a:pt x="184" y="821"/>
                      <a:pt x="170" y="828"/>
                      <a:pt x="154" y="828"/>
                    </a:cubicBezTo>
                    <a:cubicBezTo>
                      <a:pt x="140" y="828"/>
                      <a:pt x="133" y="824"/>
                      <a:pt x="126" y="821"/>
                    </a:cubicBezTo>
                    <a:cubicBezTo>
                      <a:pt x="120" y="817"/>
                      <a:pt x="114" y="814"/>
                      <a:pt x="96" y="814"/>
                    </a:cubicBezTo>
                    <a:cubicBezTo>
                      <a:pt x="79" y="814"/>
                      <a:pt x="73" y="819"/>
                      <a:pt x="69" y="824"/>
                    </a:cubicBezTo>
                    <a:cubicBezTo>
                      <a:pt x="60" y="836"/>
                      <a:pt x="60" y="836"/>
                      <a:pt x="60" y="836"/>
                    </a:cubicBezTo>
                    <a:cubicBezTo>
                      <a:pt x="53" y="823"/>
                      <a:pt x="53" y="823"/>
                      <a:pt x="53" y="823"/>
                    </a:cubicBezTo>
                    <a:cubicBezTo>
                      <a:pt x="52" y="822"/>
                      <a:pt x="36" y="792"/>
                      <a:pt x="36" y="756"/>
                    </a:cubicBezTo>
                    <a:cubicBezTo>
                      <a:pt x="36" y="734"/>
                      <a:pt x="44" y="722"/>
                      <a:pt x="51" y="713"/>
                    </a:cubicBezTo>
                    <a:cubicBezTo>
                      <a:pt x="55" y="706"/>
                      <a:pt x="58" y="702"/>
                      <a:pt x="58" y="696"/>
                    </a:cubicBezTo>
                    <a:cubicBezTo>
                      <a:pt x="58" y="667"/>
                      <a:pt x="78" y="655"/>
                      <a:pt x="93" y="645"/>
                    </a:cubicBezTo>
                    <a:cubicBezTo>
                      <a:pt x="107" y="637"/>
                      <a:pt x="114" y="632"/>
                      <a:pt x="114" y="622"/>
                    </a:cubicBezTo>
                    <a:cubicBezTo>
                      <a:pt x="114" y="585"/>
                      <a:pt x="106" y="574"/>
                      <a:pt x="99" y="565"/>
                    </a:cubicBezTo>
                    <a:cubicBezTo>
                      <a:pt x="93" y="556"/>
                      <a:pt x="86" y="547"/>
                      <a:pt x="86" y="528"/>
                    </a:cubicBezTo>
                    <a:cubicBezTo>
                      <a:pt x="86" y="515"/>
                      <a:pt x="88" y="501"/>
                      <a:pt x="91" y="490"/>
                    </a:cubicBezTo>
                    <a:cubicBezTo>
                      <a:pt x="93" y="480"/>
                      <a:pt x="95" y="466"/>
                      <a:pt x="93" y="463"/>
                    </a:cubicBezTo>
                    <a:cubicBezTo>
                      <a:pt x="93" y="463"/>
                      <a:pt x="91" y="462"/>
                      <a:pt x="88" y="462"/>
                    </a:cubicBezTo>
                    <a:cubicBezTo>
                      <a:pt x="52" y="462"/>
                      <a:pt x="48" y="451"/>
                      <a:pt x="48" y="426"/>
                    </a:cubicBezTo>
                    <a:cubicBezTo>
                      <a:pt x="48" y="412"/>
                      <a:pt x="38" y="402"/>
                      <a:pt x="26" y="391"/>
                    </a:cubicBezTo>
                    <a:cubicBezTo>
                      <a:pt x="14" y="379"/>
                      <a:pt x="0" y="365"/>
                      <a:pt x="0" y="344"/>
                    </a:cubicBezTo>
                    <a:cubicBezTo>
                      <a:pt x="0" y="303"/>
                      <a:pt x="13" y="276"/>
                      <a:pt x="37" y="268"/>
                    </a:cubicBezTo>
                    <a:cubicBezTo>
                      <a:pt x="41" y="267"/>
                      <a:pt x="47" y="266"/>
                      <a:pt x="52" y="266"/>
                    </a:cubicBezTo>
                    <a:cubicBezTo>
                      <a:pt x="70" y="266"/>
                      <a:pt x="88" y="258"/>
                      <a:pt x="107" y="249"/>
                    </a:cubicBezTo>
                    <a:cubicBezTo>
                      <a:pt x="127" y="239"/>
                      <a:pt x="147" y="230"/>
                      <a:pt x="168" y="230"/>
                    </a:cubicBezTo>
                    <a:cubicBezTo>
                      <a:pt x="175" y="230"/>
                      <a:pt x="182" y="230"/>
                      <a:pt x="190" y="230"/>
                    </a:cubicBezTo>
                    <a:cubicBezTo>
                      <a:pt x="198" y="229"/>
                      <a:pt x="207" y="229"/>
                      <a:pt x="215" y="229"/>
                    </a:cubicBezTo>
                    <a:cubicBezTo>
                      <a:pt x="236" y="229"/>
                      <a:pt x="274" y="229"/>
                      <a:pt x="274" y="254"/>
                    </a:cubicBezTo>
                    <a:cubicBezTo>
                      <a:pt x="274" y="259"/>
                      <a:pt x="273" y="265"/>
                      <a:pt x="273" y="271"/>
                    </a:cubicBezTo>
                    <a:cubicBezTo>
                      <a:pt x="271" y="282"/>
                      <a:pt x="269" y="296"/>
                      <a:pt x="274" y="302"/>
                    </a:cubicBezTo>
                    <a:cubicBezTo>
                      <a:pt x="275" y="303"/>
                      <a:pt x="278" y="304"/>
                      <a:pt x="282" y="304"/>
                    </a:cubicBezTo>
                    <a:cubicBezTo>
                      <a:pt x="299" y="304"/>
                      <a:pt x="309" y="306"/>
                      <a:pt x="318" y="308"/>
                    </a:cubicBezTo>
                    <a:cubicBezTo>
                      <a:pt x="326" y="310"/>
                      <a:pt x="332" y="312"/>
                      <a:pt x="346" y="312"/>
                    </a:cubicBezTo>
                    <a:cubicBezTo>
                      <a:pt x="358" y="312"/>
                      <a:pt x="365" y="307"/>
                      <a:pt x="373" y="301"/>
                    </a:cubicBezTo>
                    <a:cubicBezTo>
                      <a:pt x="383" y="294"/>
                      <a:pt x="394" y="286"/>
                      <a:pt x="412" y="286"/>
                    </a:cubicBezTo>
                    <a:cubicBezTo>
                      <a:pt x="430" y="286"/>
                      <a:pt x="441" y="293"/>
                      <a:pt x="450" y="298"/>
                    </a:cubicBezTo>
                    <a:cubicBezTo>
                      <a:pt x="457" y="302"/>
                      <a:pt x="462" y="306"/>
                      <a:pt x="472" y="306"/>
                    </a:cubicBezTo>
                    <a:cubicBezTo>
                      <a:pt x="486" y="306"/>
                      <a:pt x="499" y="308"/>
                      <a:pt x="512" y="310"/>
                    </a:cubicBezTo>
                    <a:cubicBezTo>
                      <a:pt x="524" y="312"/>
                      <a:pt x="536" y="314"/>
                      <a:pt x="548" y="314"/>
                    </a:cubicBezTo>
                    <a:cubicBezTo>
                      <a:pt x="558" y="314"/>
                      <a:pt x="564" y="311"/>
                      <a:pt x="571" y="307"/>
                    </a:cubicBezTo>
                    <a:cubicBezTo>
                      <a:pt x="580" y="303"/>
                      <a:pt x="590" y="298"/>
                      <a:pt x="608" y="298"/>
                    </a:cubicBezTo>
                    <a:cubicBezTo>
                      <a:pt x="623" y="298"/>
                      <a:pt x="637" y="302"/>
                      <a:pt x="652" y="307"/>
                    </a:cubicBezTo>
                    <a:cubicBezTo>
                      <a:pt x="670" y="312"/>
                      <a:pt x="691" y="318"/>
                      <a:pt x="716" y="318"/>
                    </a:cubicBezTo>
                    <a:cubicBezTo>
                      <a:pt x="740" y="318"/>
                      <a:pt x="758" y="305"/>
                      <a:pt x="774" y="294"/>
                    </a:cubicBezTo>
                    <a:cubicBezTo>
                      <a:pt x="787" y="285"/>
                      <a:pt x="800" y="276"/>
                      <a:pt x="814" y="276"/>
                    </a:cubicBezTo>
                    <a:cubicBezTo>
                      <a:pt x="826" y="276"/>
                      <a:pt x="841" y="257"/>
                      <a:pt x="854" y="240"/>
                    </a:cubicBezTo>
                    <a:cubicBezTo>
                      <a:pt x="863" y="228"/>
                      <a:pt x="873" y="215"/>
                      <a:pt x="884" y="206"/>
                    </a:cubicBezTo>
                    <a:cubicBezTo>
                      <a:pt x="888" y="203"/>
                      <a:pt x="892" y="199"/>
                      <a:pt x="897" y="195"/>
                    </a:cubicBezTo>
                    <a:cubicBezTo>
                      <a:pt x="919" y="175"/>
                      <a:pt x="943" y="152"/>
                      <a:pt x="982" y="152"/>
                    </a:cubicBezTo>
                    <a:cubicBezTo>
                      <a:pt x="1004" y="152"/>
                      <a:pt x="1022" y="143"/>
                      <a:pt x="1037" y="135"/>
                    </a:cubicBezTo>
                    <a:cubicBezTo>
                      <a:pt x="1051" y="128"/>
                      <a:pt x="1063" y="122"/>
                      <a:pt x="1076" y="122"/>
                    </a:cubicBezTo>
                    <a:cubicBezTo>
                      <a:pt x="1092" y="122"/>
                      <a:pt x="1100" y="128"/>
                      <a:pt x="1107" y="134"/>
                    </a:cubicBezTo>
                    <a:cubicBezTo>
                      <a:pt x="1112" y="137"/>
                      <a:pt x="1116" y="140"/>
                      <a:pt x="1122" y="140"/>
                    </a:cubicBezTo>
                    <a:cubicBezTo>
                      <a:pt x="1136" y="140"/>
                      <a:pt x="1152" y="125"/>
                      <a:pt x="1152" y="104"/>
                    </a:cubicBezTo>
                    <a:cubicBezTo>
                      <a:pt x="1152" y="97"/>
                      <a:pt x="1148" y="94"/>
                      <a:pt x="1139" y="87"/>
                    </a:cubicBezTo>
                    <a:cubicBezTo>
                      <a:pt x="1128" y="80"/>
                      <a:pt x="1114" y="70"/>
                      <a:pt x="1114" y="48"/>
                    </a:cubicBezTo>
                    <a:cubicBezTo>
                      <a:pt x="1114" y="5"/>
                      <a:pt x="1135" y="0"/>
                      <a:pt x="1151" y="0"/>
                    </a:cubicBezTo>
                    <a:cubicBezTo>
                      <a:pt x="1152" y="0"/>
                      <a:pt x="1152" y="0"/>
                      <a:pt x="1152" y="0"/>
                    </a:cubicBezTo>
                    <a:cubicBezTo>
                      <a:pt x="1154" y="0"/>
                      <a:pt x="1154" y="0"/>
                      <a:pt x="1154" y="0"/>
                    </a:cubicBezTo>
                    <a:cubicBezTo>
                      <a:pt x="1170" y="0"/>
                      <a:pt x="1182" y="12"/>
                      <a:pt x="1183" y="13"/>
                    </a:cubicBezTo>
                    <a:cubicBezTo>
                      <a:pt x="1186" y="16"/>
                      <a:pt x="1186" y="16"/>
                      <a:pt x="1186" y="16"/>
                    </a:cubicBezTo>
                    <a:cubicBezTo>
                      <a:pt x="1186" y="20"/>
                      <a:pt x="1186" y="20"/>
                      <a:pt x="1186" y="20"/>
                    </a:cubicBezTo>
                    <a:cubicBezTo>
                      <a:pt x="1186" y="45"/>
                      <a:pt x="1193" y="60"/>
                      <a:pt x="1200" y="75"/>
                    </a:cubicBezTo>
                    <a:cubicBezTo>
                      <a:pt x="1206" y="88"/>
                      <a:pt x="1212" y="101"/>
                      <a:pt x="1212" y="120"/>
                    </a:cubicBezTo>
                    <a:cubicBezTo>
                      <a:pt x="1212" y="139"/>
                      <a:pt x="1204" y="155"/>
                      <a:pt x="1197" y="171"/>
                    </a:cubicBezTo>
                    <a:cubicBezTo>
                      <a:pt x="1190" y="187"/>
                      <a:pt x="1182" y="203"/>
                      <a:pt x="1182" y="224"/>
                    </a:cubicBezTo>
                    <a:cubicBezTo>
                      <a:pt x="1182" y="249"/>
                      <a:pt x="1175" y="276"/>
                      <a:pt x="1169" y="300"/>
                    </a:cubicBezTo>
                    <a:cubicBezTo>
                      <a:pt x="1165" y="320"/>
                      <a:pt x="1160" y="338"/>
                      <a:pt x="1160" y="352"/>
                    </a:cubicBezTo>
                    <a:cubicBezTo>
                      <a:pt x="1160" y="367"/>
                      <a:pt x="1153" y="380"/>
                      <a:pt x="1145" y="393"/>
                    </a:cubicBezTo>
                    <a:cubicBezTo>
                      <a:pt x="1134" y="411"/>
                      <a:pt x="1120" y="434"/>
                      <a:pt x="1120" y="476"/>
                    </a:cubicBezTo>
                    <a:cubicBezTo>
                      <a:pt x="1120" y="598"/>
                      <a:pt x="1120" y="598"/>
                      <a:pt x="1120" y="598"/>
                    </a:cubicBezTo>
                    <a:cubicBezTo>
                      <a:pt x="1120" y="610"/>
                      <a:pt x="1117" y="618"/>
                      <a:pt x="1115" y="626"/>
                    </a:cubicBezTo>
                    <a:cubicBezTo>
                      <a:pt x="1112" y="635"/>
                      <a:pt x="1108" y="646"/>
                      <a:pt x="1108" y="668"/>
                    </a:cubicBezTo>
                    <a:cubicBezTo>
                      <a:pt x="1108" y="716"/>
                      <a:pt x="1099" y="739"/>
                      <a:pt x="1045" y="756"/>
                    </a:cubicBezTo>
                    <a:cubicBezTo>
                      <a:pt x="1022" y="763"/>
                      <a:pt x="1002" y="796"/>
                      <a:pt x="971" y="849"/>
                    </a:cubicBezTo>
                    <a:cubicBezTo>
                      <a:pt x="967" y="855"/>
                      <a:pt x="963" y="862"/>
                      <a:pt x="960" y="868"/>
                    </a:cubicBezTo>
                    <a:cubicBezTo>
                      <a:pt x="929" y="921"/>
                      <a:pt x="906" y="960"/>
                      <a:pt x="874" y="960"/>
                    </a:cubicBezTo>
                    <a:cubicBezTo>
                      <a:pt x="850" y="960"/>
                      <a:pt x="841" y="942"/>
                      <a:pt x="835" y="930"/>
                    </a:cubicBezTo>
                    <a:cubicBezTo>
                      <a:pt x="834" y="926"/>
                      <a:pt x="831" y="921"/>
                      <a:pt x="830" y="920"/>
                    </a:cubicBezTo>
                    <a:cubicBezTo>
                      <a:pt x="829" y="920"/>
                      <a:pt x="828" y="920"/>
                      <a:pt x="825" y="924"/>
                    </a:cubicBezTo>
                    <a:cubicBezTo>
                      <a:pt x="819" y="932"/>
                      <a:pt x="810" y="944"/>
                      <a:pt x="782" y="944"/>
                    </a:cubicBezTo>
                    <a:cubicBezTo>
                      <a:pt x="778" y="944"/>
                      <a:pt x="774" y="944"/>
                      <a:pt x="769" y="944"/>
                    </a:cubicBezTo>
                    <a:cubicBezTo>
                      <a:pt x="764" y="944"/>
                      <a:pt x="758" y="944"/>
                      <a:pt x="752" y="944"/>
                    </a:cubicBezTo>
                    <a:cubicBezTo>
                      <a:pt x="699" y="944"/>
                      <a:pt x="682" y="947"/>
                      <a:pt x="676" y="949"/>
                    </a:cubicBezTo>
                    <a:cubicBezTo>
                      <a:pt x="676" y="964"/>
                      <a:pt x="676" y="964"/>
                      <a:pt x="676" y="96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4" name="Freeform 332"/>
              <p:cNvSpPr>
                <a:spLocks/>
              </p:cNvSpPr>
              <p:nvPr/>
            </p:nvSpPr>
            <p:spPr bwMode="auto">
              <a:xfrm>
                <a:off x="4601638" y="4612855"/>
                <a:ext cx="327155" cy="365807"/>
              </a:xfrm>
              <a:custGeom>
                <a:avLst/>
                <a:gdLst>
                  <a:gd name="T0" fmla="*/ 568 w 952"/>
                  <a:gd name="T1" fmla="*/ 1068 h 1068"/>
                  <a:gd name="T2" fmla="*/ 459 w 952"/>
                  <a:gd name="T3" fmla="*/ 1040 h 1068"/>
                  <a:gd name="T4" fmla="*/ 387 w 952"/>
                  <a:gd name="T5" fmla="*/ 1037 h 1068"/>
                  <a:gd name="T6" fmla="*/ 364 w 952"/>
                  <a:gd name="T7" fmla="*/ 1028 h 1068"/>
                  <a:gd name="T8" fmla="*/ 364 w 952"/>
                  <a:gd name="T9" fmla="*/ 946 h 1068"/>
                  <a:gd name="T10" fmla="*/ 364 w 952"/>
                  <a:gd name="T11" fmla="*/ 903 h 1068"/>
                  <a:gd name="T12" fmla="*/ 341 w 952"/>
                  <a:gd name="T13" fmla="*/ 909 h 1068"/>
                  <a:gd name="T14" fmla="*/ 270 w 952"/>
                  <a:gd name="T15" fmla="*/ 850 h 1068"/>
                  <a:gd name="T16" fmla="*/ 225 w 952"/>
                  <a:gd name="T17" fmla="*/ 789 h 1068"/>
                  <a:gd name="T18" fmla="*/ 130 w 952"/>
                  <a:gd name="T19" fmla="*/ 733 h 1068"/>
                  <a:gd name="T20" fmla="*/ 68 w 952"/>
                  <a:gd name="T21" fmla="*/ 662 h 1068"/>
                  <a:gd name="T22" fmla="*/ 65 w 952"/>
                  <a:gd name="T23" fmla="*/ 553 h 1068"/>
                  <a:gd name="T24" fmla="*/ 138 w 952"/>
                  <a:gd name="T25" fmla="*/ 464 h 1068"/>
                  <a:gd name="T26" fmla="*/ 132 w 952"/>
                  <a:gd name="T27" fmla="*/ 400 h 1068"/>
                  <a:gd name="T28" fmla="*/ 62 w 952"/>
                  <a:gd name="T29" fmla="*/ 292 h 1068"/>
                  <a:gd name="T30" fmla="*/ 15 w 952"/>
                  <a:gd name="T31" fmla="*/ 204 h 1068"/>
                  <a:gd name="T32" fmla="*/ 34 w 952"/>
                  <a:gd name="T33" fmla="*/ 148 h 1068"/>
                  <a:gd name="T34" fmla="*/ 72 w 952"/>
                  <a:gd name="T35" fmla="*/ 158 h 1068"/>
                  <a:gd name="T36" fmla="*/ 168 w 952"/>
                  <a:gd name="T37" fmla="*/ 114 h 1068"/>
                  <a:gd name="T38" fmla="*/ 214 w 952"/>
                  <a:gd name="T39" fmla="*/ 132 h 1068"/>
                  <a:gd name="T40" fmla="*/ 252 w 952"/>
                  <a:gd name="T41" fmla="*/ 120 h 1068"/>
                  <a:gd name="T42" fmla="*/ 316 w 952"/>
                  <a:gd name="T43" fmla="*/ 146 h 1068"/>
                  <a:gd name="T44" fmla="*/ 402 w 952"/>
                  <a:gd name="T45" fmla="*/ 116 h 1068"/>
                  <a:gd name="T46" fmla="*/ 448 w 952"/>
                  <a:gd name="T47" fmla="*/ 117 h 1068"/>
                  <a:gd name="T48" fmla="*/ 554 w 952"/>
                  <a:gd name="T49" fmla="*/ 0 h 1068"/>
                  <a:gd name="T50" fmla="*/ 600 w 952"/>
                  <a:gd name="T51" fmla="*/ 40 h 1068"/>
                  <a:gd name="T52" fmla="*/ 638 w 952"/>
                  <a:gd name="T53" fmla="*/ 120 h 1068"/>
                  <a:gd name="T54" fmla="*/ 674 w 952"/>
                  <a:gd name="T55" fmla="*/ 188 h 1068"/>
                  <a:gd name="T56" fmla="*/ 660 w 952"/>
                  <a:gd name="T57" fmla="*/ 268 h 1068"/>
                  <a:gd name="T58" fmla="*/ 713 w 952"/>
                  <a:gd name="T59" fmla="*/ 322 h 1068"/>
                  <a:gd name="T60" fmla="*/ 800 w 952"/>
                  <a:gd name="T61" fmla="*/ 349 h 1068"/>
                  <a:gd name="T62" fmla="*/ 866 w 952"/>
                  <a:gd name="T63" fmla="*/ 424 h 1068"/>
                  <a:gd name="T64" fmla="*/ 861 w 952"/>
                  <a:gd name="T65" fmla="*/ 439 h 1068"/>
                  <a:gd name="T66" fmla="*/ 858 w 952"/>
                  <a:gd name="T67" fmla="*/ 529 h 1068"/>
                  <a:gd name="T68" fmla="*/ 887 w 952"/>
                  <a:gd name="T69" fmla="*/ 592 h 1068"/>
                  <a:gd name="T70" fmla="*/ 926 w 952"/>
                  <a:gd name="T71" fmla="*/ 602 h 1068"/>
                  <a:gd name="T72" fmla="*/ 924 w 952"/>
                  <a:gd name="T73" fmla="*/ 680 h 1068"/>
                  <a:gd name="T74" fmla="*/ 952 w 952"/>
                  <a:gd name="T75" fmla="*/ 774 h 1068"/>
                  <a:gd name="T76" fmla="*/ 896 w 952"/>
                  <a:gd name="T77" fmla="*/ 848 h 1068"/>
                  <a:gd name="T78" fmla="*/ 874 w 952"/>
                  <a:gd name="T79" fmla="*/ 908 h 1068"/>
                  <a:gd name="T80" fmla="*/ 891 w 952"/>
                  <a:gd name="T81" fmla="*/ 971 h 1068"/>
                  <a:gd name="T82" fmla="*/ 882 w 952"/>
                  <a:gd name="T83" fmla="*/ 985 h 1068"/>
                  <a:gd name="T84" fmla="*/ 807 w 952"/>
                  <a:gd name="T85" fmla="*/ 980 h 1068"/>
                  <a:gd name="T86" fmla="*/ 728 w 952"/>
                  <a:gd name="T87" fmla="*/ 959 h 1068"/>
                  <a:gd name="T88" fmla="*/ 620 w 952"/>
                  <a:gd name="T89" fmla="*/ 1020 h 1068"/>
                  <a:gd name="T90" fmla="*/ 588 w 952"/>
                  <a:gd name="T91"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2" h="1068">
                    <a:moveTo>
                      <a:pt x="588" y="1068"/>
                    </a:moveTo>
                    <a:cubicBezTo>
                      <a:pt x="568" y="1068"/>
                      <a:pt x="568" y="1068"/>
                      <a:pt x="568" y="1068"/>
                    </a:cubicBezTo>
                    <a:cubicBezTo>
                      <a:pt x="568" y="1050"/>
                      <a:pt x="541" y="1018"/>
                      <a:pt x="514" y="1018"/>
                    </a:cubicBezTo>
                    <a:cubicBezTo>
                      <a:pt x="485" y="1018"/>
                      <a:pt x="472" y="1029"/>
                      <a:pt x="459" y="1040"/>
                    </a:cubicBezTo>
                    <a:cubicBezTo>
                      <a:pt x="449" y="1049"/>
                      <a:pt x="438" y="1058"/>
                      <a:pt x="422" y="1058"/>
                    </a:cubicBezTo>
                    <a:cubicBezTo>
                      <a:pt x="401" y="1058"/>
                      <a:pt x="392" y="1046"/>
                      <a:pt x="387" y="1037"/>
                    </a:cubicBezTo>
                    <a:cubicBezTo>
                      <a:pt x="382" y="1030"/>
                      <a:pt x="380" y="1028"/>
                      <a:pt x="374" y="1028"/>
                    </a:cubicBezTo>
                    <a:cubicBezTo>
                      <a:pt x="364" y="1028"/>
                      <a:pt x="364" y="1028"/>
                      <a:pt x="364" y="1028"/>
                    </a:cubicBezTo>
                    <a:cubicBezTo>
                      <a:pt x="364" y="1018"/>
                      <a:pt x="364" y="1018"/>
                      <a:pt x="364" y="1018"/>
                    </a:cubicBezTo>
                    <a:cubicBezTo>
                      <a:pt x="364" y="946"/>
                      <a:pt x="364" y="946"/>
                      <a:pt x="364" y="946"/>
                    </a:cubicBezTo>
                    <a:cubicBezTo>
                      <a:pt x="364" y="939"/>
                      <a:pt x="364" y="932"/>
                      <a:pt x="365" y="926"/>
                    </a:cubicBezTo>
                    <a:cubicBezTo>
                      <a:pt x="365" y="917"/>
                      <a:pt x="366" y="906"/>
                      <a:pt x="364" y="903"/>
                    </a:cubicBezTo>
                    <a:cubicBezTo>
                      <a:pt x="363" y="903"/>
                      <a:pt x="361" y="902"/>
                      <a:pt x="358" y="902"/>
                    </a:cubicBezTo>
                    <a:cubicBezTo>
                      <a:pt x="349" y="902"/>
                      <a:pt x="346" y="905"/>
                      <a:pt x="341" y="909"/>
                    </a:cubicBezTo>
                    <a:cubicBezTo>
                      <a:pt x="337" y="913"/>
                      <a:pt x="331" y="918"/>
                      <a:pt x="320" y="918"/>
                    </a:cubicBezTo>
                    <a:cubicBezTo>
                      <a:pt x="296" y="918"/>
                      <a:pt x="270" y="877"/>
                      <a:pt x="270" y="850"/>
                    </a:cubicBezTo>
                    <a:cubicBezTo>
                      <a:pt x="270" y="831"/>
                      <a:pt x="253" y="815"/>
                      <a:pt x="227" y="791"/>
                    </a:cubicBezTo>
                    <a:cubicBezTo>
                      <a:pt x="225" y="789"/>
                      <a:pt x="225" y="789"/>
                      <a:pt x="225" y="789"/>
                    </a:cubicBezTo>
                    <a:cubicBezTo>
                      <a:pt x="214" y="779"/>
                      <a:pt x="200" y="773"/>
                      <a:pt x="185" y="767"/>
                    </a:cubicBezTo>
                    <a:cubicBezTo>
                      <a:pt x="167" y="760"/>
                      <a:pt x="147" y="752"/>
                      <a:pt x="130" y="733"/>
                    </a:cubicBezTo>
                    <a:cubicBezTo>
                      <a:pt x="121" y="722"/>
                      <a:pt x="113" y="710"/>
                      <a:pt x="105" y="699"/>
                    </a:cubicBezTo>
                    <a:cubicBezTo>
                      <a:pt x="92" y="679"/>
                      <a:pt x="80" y="662"/>
                      <a:pt x="68" y="662"/>
                    </a:cubicBezTo>
                    <a:cubicBezTo>
                      <a:pt x="34" y="662"/>
                      <a:pt x="34" y="631"/>
                      <a:pt x="34" y="612"/>
                    </a:cubicBezTo>
                    <a:cubicBezTo>
                      <a:pt x="34" y="584"/>
                      <a:pt x="39" y="579"/>
                      <a:pt x="65" y="553"/>
                    </a:cubicBezTo>
                    <a:cubicBezTo>
                      <a:pt x="107" y="511"/>
                      <a:pt x="122" y="491"/>
                      <a:pt x="127" y="481"/>
                    </a:cubicBezTo>
                    <a:cubicBezTo>
                      <a:pt x="131" y="475"/>
                      <a:pt x="135" y="470"/>
                      <a:pt x="138" y="464"/>
                    </a:cubicBezTo>
                    <a:cubicBezTo>
                      <a:pt x="147" y="453"/>
                      <a:pt x="154" y="443"/>
                      <a:pt x="154" y="430"/>
                    </a:cubicBezTo>
                    <a:cubicBezTo>
                      <a:pt x="154" y="423"/>
                      <a:pt x="142" y="411"/>
                      <a:pt x="132" y="400"/>
                    </a:cubicBezTo>
                    <a:cubicBezTo>
                      <a:pt x="115" y="382"/>
                      <a:pt x="96" y="362"/>
                      <a:pt x="96" y="340"/>
                    </a:cubicBezTo>
                    <a:cubicBezTo>
                      <a:pt x="96" y="318"/>
                      <a:pt x="90" y="292"/>
                      <a:pt x="62" y="292"/>
                    </a:cubicBezTo>
                    <a:cubicBezTo>
                      <a:pt x="22" y="292"/>
                      <a:pt x="22" y="247"/>
                      <a:pt x="22" y="226"/>
                    </a:cubicBezTo>
                    <a:cubicBezTo>
                      <a:pt x="22" y="219"/>
                      <a:pt x="18" y="212"/>
                      <a:pt x="15" y="204"/>
                    </a:cubicBezTo>
                    <a:cubicBezTo>
                      <a:pt x="8" y="192"/>
                      <a:pt x="0" y="175"/>
                      <a:pt x="12" y="160"/>
                    </a:cubicBezTo>
                    <a:cubicBezTo>
                      <a:pt x="18" y="152"/>
                      <a:pt x="25" y="148"/>
                      <a:pt x="34" y="148"/>
                    </a:cubicBezTo>
                    <a:cubicBezTo>
                      <a:pt x="41" y="148"/>
                      <a:pt x="48" y="151"/>
                      <a:pt x="55" y="154"/>
                    </a:cubicBezTo>
                    <a:cubicBezTo>
                      <a:pt x="61" y="156"/>
                      <a:pt x="67" y="158"/>
                      <a:pt x="72" y="158"/>
                    </a:cubicBezTo>
                    <a:cubicBezTo>
                      <a:pt x="89" y="158"/>
                      <a:pt x="105" y="147"/>
                      <a:pt x="120" y="136"/>
                    </a:cubicBezTo>
                    <a:cubicBezTo>
                      <a:pt x="135" y="125"/>
                      <a:pt x="151" y="114"/>
                      <a:pt x="168" y="114"/>
                    </a:cubicBezTo>
                    <a:cubicBezTo>
                      <a:pt x="189" y="114"/>
                      <a:pt x="198" y="122"/>
                      <a:pt x="205" y="127"/>
                    </a:cubicBezTo>
                    <a:cubicBezTo>
                      <a:pt x="209" y="131"/>
                      <a:pt x="211" y="132"/>
                      <a:pt x="214" y="132"/>
                    </a:cubicBezTo>
                    <a:cubicBezTo>
                      <a:pt x="219" y="132"/>
                      <a:pt x="222" y="130"/>
                      <a:pt x="227" y="128"/>
                    </a:cubicBezTo>
                    <a:cubicBezTo>
                      <a:pt x="233" y="124"/>
                      <a:pt x="240" y="120"/>
                      <a:pt x="252" y="120"/>
                    </a:cubicBezTo>
                    <a:cubicBezTo>
                      <a:pt x="263" y="120"/>
                      <a:pt x="271" y="126"/>
                      <a:pt x="279" y="132"/>
                    </a:cubicBezTo>
                    <a:cubicBezTo>
                      <a:pt x="289" y="139"/>
                      <a:pt x="300" y="146"/>
                      <a:pt x="316" y="146"/>
                    </a:cubicBezTo>
                    <a:cubicBezTo>
                      <a:pt x="329" y="146"/>
                      <a:pt x="338" y="141"/>
                      <a:pt x="349" y="134"/>
                    </a:cubicBezTo>
                    <a:cubicBezTo>
                      <a:pt x="362" y="125"/>
                      <a:pt x="377" y="116"/>
                      <a:pt x="402" y="116"/>
                    </a:cubicBezTo>
                    <a:cubicBezTo>
                      <a:pt x="410" y="116"/>
                      <a:pt x="418" y="116"/>
                      <a:pt x="426" y="117"/>
                    </a:cubicBezTo>
                    <a:cubicBezTo>
                      <a:pt x="434" y="117"/>
                      <a:pt x="442" y="117"/>
                      <a:pt x="448" y="117"/>
                    </a:cubicBezTo>
                    <a:cubicBezTo>
                      <a:pt x="479" y="117"/>
                      <a:pt x="482" y="110"/>
                      <a:pt x="482" y="102"/>
                    </a:cubicBezTo>
                    <a:cubicBezTo>
                      <a:pt x="482" y="65"/>
                      <a:pt x="518" y="0"/>
                      <a:pt x="554" y="0"/>
                    </a:cubicBezTo>
                    <a:cubicBezTo>
                      <a:pt x="567" y="0"/>
                      <a:pt x="580" y="1"/>
                      <a:pt x="589" y="8"/>
                    </a:cubicBezTo>
                    <a:cubicBezTo>
                      <a:pt x="599" y="16"/>
                      <a:pt x="600" y="29"/>
                      <a:pt x="600" y="40"/>
                    </a:cubicBezTo>
                    <a:cubicBezTo>
                      <a:pt x="600" y="70"/>
                      <a:pt x="610" y="78"/>
                      <a:pt x="620" y="87"/>
                    </a:cubicBezTo>
                    <a:cubicBezTo>
                      <a:pt x="628" y="94"/>
                      <a:pt x="638" y="102"/>
                      <a:pt x="638" y="120"/>
                    </a:cubicBezTo>
                    <a:cubicBezTo>
                      <a:pt x="638" y="134"/>
                      <a:pt x="647" y="144"/>
                      <a:pt x="656" y="154"/>
                    </a:cubicBezTo>
                    <a:cubicBezTo>
                      <a:pt x="665" y="164"/>
                      <a:pt x="674" y="174"/>
                      <a:pt x="674" y="188"/>
                    </a:cubicBezTo>
                    <a:cubicBezTo>
                      <a:pt x="674" y="199"/>
                      <a:pt x="671" y="207"/>
                      <a:pt x="668" y="217"/>
                    </a:cubicBezTo>
                    <a:cubicBezTo>
                      <a:pt x="664" y="229"/>
                      <a:pt x="660" y="244"/>
                      <a:pt x="660" y="268"/>
                    </a:cubicBezTo>
                    <a:cubicBezTo>
                      <a:pt x="660" y="295"/>
                      <a:pt x="666" y="328"/>
                      <a:pt x="692" y="328"/>
                    </a:cubicBezTo>
                    <a:cubicBezTo>
                      <a:pt x="703" y="328"/>
                      <a:pt x="708" y="326"/>
                      <a:pt x="713" y="322"/>
                    </a:cubicBezTo>
                    <a:cubicBezTo>
                      <a:pt x="719" y="319"/>
                      <a:pt x="727" y="314"/>
                      <a:pt x="744" y="314"/>
                    </a:cubicBezTo>
                    <a:cubicBezTo>
                      <a:pt x="768" y="314"/>
                      <a:pt x="784" y="331"/>
                      <a:pt x="800" y="349"/>
                    </a:cubicBezTo>
                    <a:cubicBezTo>
                      <a:pt x="806" y="356"/>
                      <a:pt x="812" y="362"/>
                      <a:pt x="819" y="369"/>
                    </a:cubicBezTo>
                    <a:cubicBezTo>
                      <a:pt x="843" y="391"/>
                      <a:pt x="865" y="423"/>
                      <a:pt x="866" y="424"/>
                    </a:cubicBezTo>
                    <a:cubicBezTo>
                      <a:pt x="874" y="435"/>
                      <a:pt x="874" y="435"/>
                      <a:pt x="874" y="435"/>
                    </a:cubicBezTo>
                    <a:cubicBezTo>
                      <a:pt x="861" y="439"/>
                      <a:pt x="861" y="439"/>
                      <a:pt x="861" y="439"/>
                    </a:cubicBezTo>
                    <a:cubicBezTo>
                      <a:pt x="840" y="446"/>
                      <a:pt x="838" y="481"/>
                      <a:pt x="838" y="496"/>
                    </a:cubicBezTo>
                    <a:cubicBezTo>
                      <a:pt x="838" y="509"/>
                      <a:pt x="847" y="518"/>
                      <a:pt x="858" y="529"/>
                    </a:cubicBezTo>
                    <a:cubicBezTo>
                      <a:pt x="871" y="541"/>
                      <a:pt x="886" y="556"/>
                      <a:pt x="886" y="578"/>
                    </a:cubicBezTo>
                    <a:cubicBezTo>
                      <a:pt x="886" y="583"/>
                      <a:pt x="886" y="591"/>
                      <a:pt x="887" y="592"/>
                    </a:cubicBezTo>
                    <a:cubicBezTo>
                      <a:pt x="887" y="592"/>
                      <a:pt x="890" y="594"/>
                      <a:pt x="906" y="594"/>
                    </a:cubicBezTo>
                    <a:cubicBezTo>
                      <a:pt x="915" y="594"/>
                      <a:pt x="922" y="597"/>
                      <a:pt x="926" y="602"/>
                    </a:cubicBezTo>
                    <a:cubicBezTo>
                      <a:pt x="935" y="612"/>
                      <a:pt x="932" y="628"/>
                      <a:pt x="928" y="646"/>
                    </a:cubicBezTo>
                    <a:cubicBezTo>
                      <a:pt x="926" y="656"/>
                      <a:pt x="924" y="668"/>
                      <a:pt x="924" y="680"/>
                    </a:cubicBezTo>
                    <a:cubicBezTo>
                      <a:pt x="924" y="693"/>
                      <a:pt x="928" y="698"/>
                      <a:pt x="933" y="705"/>
                    </a:cubicBezTo>
                    <a:cubicBezTo>
                      <a:pt x="941" y="716"/>
                      <a:pt x="952" y="730"/>
                      <a:pt x="952" y="774"/>
                    </a:cubicBezTo>
                    <a:cubicBezTo>
                      <a:pt x="952" y="795"/>
                      <a:pt x="936" y="805"/>
                      <a:pt x="922" y="814"/>
                    </a:cubicBezTo>
                    <a:cubicBezTo>
                      <a:pt x="906" y="824"/>
                      <a:pt x="896" y="831"/>
                      <a:pt x="896" y="848"/>
                    </a:cubicBezTo>
                    <a:cubicBezTo>
                      <a:pt x="896" y="861"/>
                      <a:pt x="890" y="869"/>
                      <a:pt x="885" y="877"/>
                    </a:cubicBezTo>
                    <a:cubicBezTo>
                      <a:pt x="879" y="885"/>
                      <a:pt x="874" y="892"/>
                      <a:pt x="874" y="908"/>
                    </a:cubicBezTo>
                    <a:cubicBezTo>
                      <a:pt x="874" y="939"/>
                      <a:pt x="888" y="965"/>
                      <a:pt x="888" y="965"/>
                    </a:cubicBezTo>
                    <a:cubicBezTo>
                      <a:pt x="891" y="971"/>
                      <a:pt x="891" y="971"/>
                      <a:pt x="891" y="971"/>
                    </a:cubicBezTo>
                    <a:cubicBezTo>
                      <a:pt x="887" y="976"/>
                      <a:pt x="887" y="976"/>
                      <a:pt x="887" y="976"/>
                    </a:cubicBezTo>
                    <a:cubicBezTo>
                      <a:pt x="885" y="979"/>
                      <a:pt x="884" y="982"/>
                      <a:pt x="882" y="985"/>
                    </a:cubicBezTo>
                    <a:cubicBezTo>
                      <a:pt x="877" y="995"/>
                      <a:pt x="869" y="1008"/>
                      <a:pt x="848" y="1008"/>
                    </a:cubicBezTo>
                    <a:cubicBezTo>
                      <a:pt x="835" y="1008"/>
                      <a:pt x="823" y="995"/>
                      <a:pt x="807" y="980"/>
                    </a:cubicBezTo>
                    <a:cubicBezTo>
                      <a:pt x="793" y="965"/>
                      <a:pt x="776" y="948"/>
                      <a:pt x="764" y="948"/>
                    </a:cubicBezTo>
                    <a:cubicBezTo>
                      <a:pt x="752" y="948"/>
                      <a:pt x="740" y="954"/>
                      <a:pt x="728" y="959"/>
                    </a:cubicBezTo>
                    <a:cubicBezTo>
                      <a:pt x="714" y="966"/>
                      <a:pt x="698" y="974"/>
                      <a:pt x="678" y="974"/>
                    </a:cubicBezTo>
                    <a:cubicBezTo>
                      <a:pt x="650" y="974"/>
                      <a:pt x="620" y="1006"/>
                      <a:pt x="620" y="1020"/>
                    </a:cubicBezTo>
                    <a:cubicBezTo>
                      <a:pt x="620" y="1034"/>
                      <a:pt x="610" y="1042"/>
                      <a:pt x="602" y="1048"/>
                    </a:cubicBezTo>
                    <a:cubicBezTo>
                      <a:pt x="593" y="1055"/>
                      <a:pt x="588" y="1059"/>
                      <a:pt x="588" y="1068"/>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5" name="Freeform 333"/>
              <p:cNvSpPr>
                <a:spLocks/>
              </p:cNvSpPr>
              <p:nvPr/>
            </p:nvSpPr>
            <p:spPr bwMode="auto">
              <a:xfrm>
                <a:off x="4562987" y="4832339"/>
                <a:ext cx="171170" cy="260896"/>
              </a:xfrm>
              <a:custGeom>
                <a:avLst/>
                <a:gdLst>
                  <a:gd name="T0" fmla="*/ 178 w 498"/>
                  <a:gd name="T1" fmla="*/ 758 h 758"/>
                  <a:gd name="T2" fmla="*/ 128 w 498"/>
                  <a:gd name="T3" fmla="*/ 703 h 758"/>
                  <a:gd name="T4" fmla="*/ 60 w 498"/>
                  <a:gd name="T5" fmla="*/ 668 h 758"/>
                  <a:gd name="T6" fmla="*/ 53 w 498"/>
                  <a:gd name="T7" fmla="*/ 668 h 758"/>
                  <a:gd name="T8" fmla="*/ 42 w 498"/>
                  <a:gd name="T9" fmla="*/ 669 h 758"/>
                  <a:gd name="T10" fmla="*/ 42 w 498"/>
                  <a:gd name="T11" fmla="*/ 658 h 758"/>
                  <a:gd name="T12" fmla="*/ 29 w 498"/>
                  <a:gd name="T13" fmla="*/ 645 h 758"/>
                  <a:gd name="T14" fmla="*/ 0 w 498"/>
                  <a:gd name="T15" fmla="*/ 612 h 758"/>
                  <a:gd name="T16" fmla="*/ 14 w 498"/>
                  <a:gd name="T17" fmla="*/ 564 h 758"/>
                  <a:gd name="T18" fmla="*/ 30 w 498"/>
                  <a:gd name="T19" fmla="*/ 502 h 758"/>
                  <a:gd name="T20" fmla="*/ 22 w 498"/>
                  <a:gd name="T21" fmla="*/ 452 h 758"/>
                  <a:gd name="T22" fmla="*/ 29 w 498"/>
                  <a:gd name="T23" fmla="*/ 383 h 758"/>
                  <a:gd name="T24" fmla="*/ 57 w 498"/>
                  <a:gd name="T25" fmla="*/ 360 h 758"/>
                  <a:gd name="T26" fmla="*/ 84 w 498"/>
                  <a:gd name="T27" fmla="*/ 324 h 758"/>
                  <a:gd name="T28" fmla="*/ 65 w 498"/>
                  <a:gd name="T29" fmla="*/ 294 h 758"/>
                  <a:gd name="T30" fmla="*/ 40 w 498"/>
                  <a:gd name="T31" fmla="*/ 252 h 758"/>
                  <a:gd name="T32" fmla="*/ 22 w 498"/>
                  <a:gd name="T33" fmla="*/ 202 h 758"/>
                  <a:gd name="T34" fmla="*/ 10 w 498"/>
                  <a:gd name="T35" fmla="*/ 202 h 758"/>
                  <a:gd name="T36" fmla="*/ 12 w 498"/>
                  <a:gd name="T37" fmla="*/ 190 h 758"/>
                  <a:gd name="T38" fmla="*/ 16 w 498"/>
                  <a:gd name="T39" fmla="*/ 140 h 758"/>
                  <a:gd name="T40" fmla="*/ 74 w 498"/>
                  <a:gd name="T41" fmla="*/ 76 h 758"/>
                  <a:gd name="T42" fmla="*/ 93 w 498"/>
                  <a:gd name="T43" fmla="*/ 79 h 758"/>
                  <a:gd name="T44" fmla="*/ 104 w 498"/>
                  <a:gd name="T45" fmla="*/ 80 h 758"/>
                  <a:gd name="T46" fmla="*/ 108 w 498"/>
                  <a:gd name="T47" fmla="*/ 66 h 758"/>
                  <a:gd name="T48" fmla="*/ 180 w 498"/>
                  <a:gd name="T49" fmla="*/ 0 h 758"/>
                  <a:gd name="T50" fmla="*/ 234 w 498"/>
                  <a:gd name="T51" fmla="*/ 46 h 758"/>
                  <a:gd name="T52" fmla="*/ 258 w 498"/>
                  <a:gd name="T53" fmla="*/ 77 h 758"/>
                  <a:gd name="T54" fmla="*/ 305 w 498"/>
                  <a:gd name="T55" fmla="*/ 107 h 758"/>
                  <a:gd name="T56" fmla="*/ 351 w 498"/>
                  <a:gd name="T57" fmla="*/ 133 h 758"/>
                  <a:gd name="T58" fmla="*/ 353 w 498"/>
                  <a:gd name="T59" fmla="*/ 134 h 758"/>
                  <a:gd name="T60" fmla="*/ 402 w 498"/>
                  <a:gd name="T61" fmla="*/ 208 h 758"/>
                  <a:gd name="T62" fmla="*/ 432 w 498"/>
                  <a:gd name="T63" fmla="*/ 256 h 758"/>
                  <a:gd name="T64" fmla="*/ 440 w 498"/>
                  <a:gd name="T65" fmla="*/ 252 h 758"/>
                  <a:gd name="T66" fmla="*/ 470 w 498"/>
                  <a:gd name="T67" fmla="*/ 240 h 758"/>
                  <a:gd name="T68" fmla="*/ 490 w 498"/>
                  <a:gd name="T69" fmla="*/ 247 h 758"/>
                  <a:gd name="T70" fmla="*/ 497 w 498"/>
                  <a:gd name="T71" fmla="*/ 285 h 758"/>
                  <a:gd name="T72" fmla="*/ 496 w 498"/>
                  <a:gd name="T73" fmla="*/ 304 h 758"/>
                  <a:gd name="T74" fmla="*/ 496 w 498"/>
                  <a:gd name="T75" fmla="*/ 376 h 758"/>
                  <a:gd name="T76" fmla="*/ 496 w 498"/>
                  <a:gd name="T77" fmla="*/ 386 h 758"/>
                  <a:gd name="T78" fmla="*/ 486 w 498"/>
                  <a:gd name="T79" fmla="*/ 386 h 758"/>
                  <a:gd name="T80" fmla="*/ 438 w 498"/>
                  <a:gd name="T81" fmla="*/ 446 h 758"/>
                  <a:gd name="T82" fmla="*/ 372 w 498"/>
                  <a:gd name="T83" fmla="*/ 488 h 758"/>
                  <a:gd name="T84" fmla="*/ 300 w 498"/>
                  <a:gd name="T85" fmla="*/ 534 h 758"/>
                  <a:gd name="T86" fmla="*/ 322 w 498"/>
                  <a:gd name="T87" fmla="*/ 625 h 758"/>
                  <a:gd name="T88" fmla="*/ 336 w 498"/>
                  <a:gd name="T89" fmla="*/ 668 h 758"/>
                  <a:gd name="T90" fmla="*/ 336 w 498"/>
                  <a:gd name="T91" fmla="*/ 674 h 758"/>
                  <a:gd name="T92" fmla="*/ 326 w 498"/>
                  <a:gd name="T93" fmla="*/ 722 h 758"/>
                  <a:gd name="T94" fmla="*/ 302 w 498"/>
                  <a:gd name="T95" fmla="*/ 730 h 758"/>
                  <a:gd name="T96" fmla="*/ 262 w 498"/>
                  <a:gd name="T97" fmla="*/ 709 h 758"/>
                  <a:gd name="T98" fmla="*/ 240 w 498"/>
                  <a:gd name="T99" fmla="*/ 696 h 758"/>
                  <a:gd name="T100" fmla="*/ 210 w 498"/>
                  <a:gd name="T101" fmla="*/ 727 h 758"/>
                  <a:gd name="T102" fmla="*/ 178 w 498"/>
                  <a:gd name="T103" fmla="*/ 758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8" h="758">
                    <a:moveTo>
                      <a:pt x="178" y="758"/>
                    </a:moveTo>
                    <a:cubicBezTo>
                      <a:pt x="144" y="758"/>
                      <a:pt x="135" y="726"/>
                      <a:pt x="128" y="703"/>
                    </a:cubicBezTo>
                    <a:cubicBezTo>
                      <a:pt x="119" y="671"/>
                      <a:pt x="77" y="668"/>
                      <a:pt x="60" y="668"/>
                    </a:cubicBezTo>
                    <a:cubicBezTo>
                      <a:pt x="55" y="668"/>
                      <a:pt x="53" y="668"/>
                      <a:pt x="53" y="668"/>
                    </a:cubicBezTo>
                    <a:cubicBezTo>
                      <a:pt x="42" y="669"/>
                      <a:pt x="42" y="669"/>
                      <a:pt x="42" y="669"/>
                    </a:cubicBezTo>
                    <a:cubicBezTo>
                      <a:pt x="42" y="658"/>
                      <a:pt x="42" y="658"/>
                      <a:pt x="42" y="658"/>
                    </a:cubicBezTo>
                    <a:cubicBezTo>
                      <a:pt x="42" y="650"/>
                      <a:pt x="40" y="649"/>
                      <a:pt x="29" y="645"/>
                    </a:cubicBezTo>
                    <a:cubicBezTo>
                      <a:pt x="18" y="642"/>
                      <a:pt x="0" y="637"/>
                      <a:pt x="0" y="612"/>
                    </a:cubicBezTo>
                    <a:cubicBezTo>
                      <a:pt x="0" y="594"/>
                      <a:pt x="7" y="580"/>
                      <a:pt x="14" y="564"/>
                    </a:cubicBezTo>
                    <a:cubicBezTo>
                      <a:pt x="22" y="546"/>
                      <a:pt x="30" y="527"/>
                      <a:pt x="30" y="502"/>
                    </a:cubicBezTo>
                    <a:cubicBezTo>
                      <a:pt x="30" y="484"/>
                      <a:pt x="26" y="467"/>
                      <a:pt x="22" y="452"/>
                    </a:cubicBezTo>
                    <a:cubicBezTo>
                      <a:pt x="16" y="427"/>
                      <a:pt x="10" y="403"/>
                      <a:pt x="29" y="383"/>
                    </a:cubicBezTo>
                    <a:cubicBezTo>
                      <a:pt x="38" y="374"/>
                      <a:pt x="48" y="366"/>
                      <a:pt x="57" y="360"/>
                    </a:cubicBezTo>
                    <a:cubicBezTo>
                      <a:pt x="75" y="348"/>
                      <a:pt x="84" y="340"/>
                      <a:pt x="84" y="324"/>
                    </a:cubicBezTo>
                    <a:cubicBezTo>
                      <a:pt x="84" y="311"/>
                      <a:pt x="75" y="303"/>
                      <a:pt x="65" y="294"/>
                    </a:cubicBezTo>
                    <a:cubicBezTo>
                      <a:pt x="53" y="284"/>
                      <a:pt x="40" y="272"/>
                      <a:pt x="40" y="252"/>
                    </a:cubicBezTo>
                    <a:cubicBezTo>
                      <a:pt x="40" y="222"/>
                      <a:pt x="31" y="202"/>
                      <a:pt x="22" y="202"/>
                    </a:cubicBezTo>
                    <a:cubicBezTo>
                      <a:pt x="10" y="202"/>
                      <a:pt x="10" y="202"/>
                      <a:pt x="10" y="202"/>
                    </a:cubicBezTo>
                    <a:cubicBezTo>
                      <a:pt x="12" y="190"/>
                      <a:pt x="12" y="190"/>
                      <a:pt x="12" y="190"/>
                    </a:cubicBezTo>
                    <a:cubicBezTo>
                      <a:pt x="12" y="190"/>
                      <a:pt x="16" y="165"/>
                      <a:pt x="16" y="140"/>
                    </a:cubicBezTo>
                    <a:cubicBezTo>
                      <a:pt x="16" y="109"/>
                      <a:pt x="46" y="76"/>
                      <a:pt x="74" y="76"/>
                    </a:cubicBezTo>
                    <a:cubicBezTo>
                      <a:pt x="81" y="76"/>
                      <a:pt x="87" y="77"/>
                      <a:pt x="93" y="79"/>
                    </a:cubicBezTo>
                    <a:cubicBezTo>
                      <a:pt x="97" y="79"/>
                      <a:pt x="101" y="80"/>
                      <a:pt x="104" y="80"/>
                    </a:cubicBezTo>
                    <a:cubicBezTo>
                      <a:pt x="105" y="80"/>
                      <a:pt x="108" y="80"/>
                      <a:pt x="108" y="66"/>
                    </a:cubicBezTo>
                    <a:cubicBezTo>
                      <a:pt x="108" y="20"/>
                      <a:pt x="150" y="0"/>
                      <a:pt x="180" y="0"/>
                    </a:cubicBezTo>
                    <a:cubicBezTo>
                      <a:pt x="203" y="0"/>
                      <a:pt x="218" y="22"/>
                      <a:pt x="234" y="46"/>
                    </a:cubicBezTo>
                    <a:cubicBezTo>
                      <a:pt x="241" y="56"/>
                      <a:pt x="249" y="67"/>
                      <a:pt x="258" y="77"/>
                    </a:cubicBezTo>
                    <a:cubicBezTo>
                      <a:pt x="271" y="93"/>
                      <a:pt x="288" y="100"/>
                      <a:pt x="305" y="107"/>
                    </a:cubicBezTo>
                    <a:cubicBezTo>
                      <a:pt x="321" y="113"/>
                      <a:pt x="337" y="120"/>
                      <a:pt x="351" y="133"/>
                    </a:cubicBezTo>
                    <a:cubicBezTo>
                      <a:pt x="353" y="134"/>
                      <a:pt x="353" y="134"/>
                      <a:pt x="353" y="134"/>
                    </a:cubicBezTo>
                    <a:cubicBezTo>
                      <a:pt x="381" y="161"/>
                      <a:pt x="402" y="180"/>
                      <a:pt x="402" y="208"/>
                    </a:cubicBezTo>
                    <a:cubicBezTo>
                      <a:pt x="402" y="229"/>
                      <a:pt x="424" y="256"/>
                      <a:pt x="432" y="256"/>
                    </a:cubicBezTo>
                    <a:cubicBezTo>
                      <a:pt x="435" y="256"/>
                      <a:pt x="436" y="255"/>
                      <a:pt x="440" y="252"/>
                    </a:cubicBezTo>
                    <a:cubicBezTo>
                      <a:pt x="445" y="247"/>
                      <a:pt x="453" y="240"/>
                      <a:pt x="470" y="240"/>
                    </a:cubicBezTo>
                    <a:cubicBezTo>
                      <a:pt x="479" y="240"/>
                      <a:pt x="486" y="242"/>
                      <a:pt x="490" y="247"/>
                    </a:cubicBezTo>
                    <a:cubicBezTo>
                      <a:pt x="498" y="256"/>
                      <a:pt x="498" y="269"/>
                      <a:pt x="497" y="285"/>
                    </a:cubicBezTo>
                    <a:cubicBezTo>
                      <a:pt x="496" y="291"/>
                      <a:pt x="496" y="297"/>
                      <a:pt x="496" y="304"/>
                    </a:cubicBezTo>
                    <a:cubicBezTo>
                      <a:pt x="496" y="376"/>
                      <a:pt x="496" y="376"/>
                      <a:pt x="496" y="376"/>
                    </a:cubicBezTo>
                    <a:cubicBezTo>
                      <a:pt x="496" y="386"/>
                      <a:pt x="496" y="386"/>
                      <a:pt x="496" y="386"/>
                    </a:cubicBezTo>
                    <a:cubicBezTo>
                      <a:pt x="486" y="386"/>
                      <a:pt x="486" y="386"/>
                      <a:pt x="486" y="386"/>
                    </a:cubicBezTo>
                    <a:cubicBezTo>
                      <a:pt x="469" y="386"/>
                      <a:pt x="438" y="404"/>
                      <a:pt x="438" y="446"/>
                    </a:cubicBezTo>
                    <a:cubicBezTo>
                      <a:pt x="438" y="475"/>
                      <a:pt x="405" y="481"/>
                      <a:pt x="372" y="488"/>
                    </a:cubicBezTo>
                    <a:cubicBezTo>
                      <a:pt x="329" y="496"/>
                      <a:pt x="300" y="504"/>
                      <a:pt x="300" y="534"/>
                    </a:cubicBezTo>
                    <a:cubicBezTo>
                      <a:pt x="300" y="592"/>
                      <a:pt x="312" y="610"/>
                      <a:pt x="322" y="625"/>
                    </a:cubicBezTo>
                    <a:cubicBezTo>
                      <a:pt x="329" y="636"/>
                      <a:pt x="336" y="647"/>
                      <a:pt x="336" y="668"/>
                    </a:cubicBezTo>
                    <a:cubicBezTo>
                      <a:pt x="336" y="674"/>
                      <a:pt x="336" y="674"/>
                      <a:pt x="336" y="674"/>
                    </a:cubicBezTo>
                    <a:cubicBezTo>
                      <a:pt x="336" y="695"/>
                      <a:pt x="336" y="711"/>
                      <a:pt x="326" y="722"/>
                    </a:cubicBezTo>
                    <a:cubicBezTo>
                      <a:pt x="320" y="727"/>
                      <a:pt x="313" y="730"/>
                      <a:pt x="302" y="730"/>
                    </a:cubicBezTo>
                    <a:cubicBezTo>
                      <a:pt x="285" y="730"/>
                      <a:pt x="272" y="719"/>
                      <a:pt x="262" y="709"/>
                    </a:cubicBezTo>
                    <a:cubicBezTo>
                      <a:pt x="254" y="702"/>
                      <a:pt x="247" y="696"/>
                      <a:pt x="240" y="696"/>
                    </a:cubicBezTo>
                    <a:cubicBezTo>
                      <a:pt x="226" y="696"/>
                      <a:pt x="219" y="708"/>
                      <a:pt x="210" y="727"/>
                    </a:cubicBezTo>
                    <a:cubicBezTo>
                      <a:pt x="203" y="741"/>
                      <a:pt x="195" y="758"/>
                      <a:pt x="178" y="758"/>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6" name="Freeform 334"/>
              <p:cNvSpPr>
                <a:spLocks/>
              </p:cNvSpPr>
              <p:nvPr/>
            </p:nvSpPr>
            <p:spPr bwMode="auto">
              <a:xfrm>
                <a:off x="4358687" y="4661169"/>
                <a:ext cx="302308" cy="358905"/>
              </a:xfrm>
              <a:custGeom>
                <a:avLst/>
                <a:gdLst>
                  <a:gd name="T0" fmla="*/ 27 w 879"/>
                  <a:gd name="T1" fmla="*/ 927 h 1045"/>
                  <a:gd name="T2" fmla="*/ 41 w 879"/>
                  <a:gd name="T3" fmla="*/ 829 h 1045"/>
                  <a:gd name="T4" fmla="*/ 0 w 879"/>
                  <a:gd name="T5" fmla="*/ 791 h 1045"/>
                  <a:gd name="T6" fmla="*/ 39 w 879"/>
                  <a:gd name="T7" fmla="*/ 723 h 1045"/>
                  <a:gd name="T8" fmla="*/ 54 w 879"/>
                  <a:gd name="T9" fmla="*/ 696 h 1045"/>
                  <a:gd name="T10" fmla="*/ 69 w 879"/>
                  <a:gd name="T11" fmla="*/ 644 h 1045"/>
                  <a:gd name="T12" fmla="*/ 86 w 879"/>
                  <a:gd name="T13" fmla="*/ 602 h 1045"/>
                  <a:gd name="T14" fmla="*/ 99 w 879"/>
                  <a:gd name="T15" fmla="*/ 533 h 1045"/>
                  <a:gd name="T16" fmla="*/ 77 w 879"/>
                  <a:gd name="T17" fmla="*/ 409 h 1045"/>
                  <a:gd name="T18" fmla="*/ 56 w 879"/>
                  <a:gd name="T19" fmla="*/ 377 h 1045"/>
                  <a:gd name="T20" fmla="*/ 35 w 879"/>
                  <a:gd name="T21" fmla="*/ 346 h 1045"/>
                  <a:gd name="T22" fmla="*/ 163 w 879"/>
                  <a:gd name="T23" fmla="*/ 321 h 1045"/>
                  <a:gd name="T24" fmla="*/ 293 w 879"/>
                  <a:gd name="T25" fmla="*/ 365 h 1045"/>
                  <a:gd name="T26" fmla="*/ 365 w 879"/>
                  <a:gd name="T27" fmla="*/ 301 h 1045"/>
                  <a:gd name="T28" fmla="*/ 521 w 879"/>
                  <a:gd name="T29" fmla="*/ 199 h 1045"/>
                  <a:gd name="T30" fmla="*/ 623 w 879"/>
                  <a:gd name="T31" fmla="*/ 121 h 1045"/>
                  <a:gd name="T32" fmla="*/ 669 w 879"/>
                  <a:gd name="T33" fmla="*/ 71 h 1045"/>
                  <a:gd name="T34" fmla="*/ 699 w 879"/>
                  <a:gd name="T35" fmla="*/ 9 h 1045"/>
                  <a:gd name="T36" fmla="*/ 734 w 879"/>
                  <a:gd name="T37" fmla="*/ 20 h 1045"/>
                  <a:gd name="T38" fmla="*/ 733 w 879"/>
                  <a:gd name="T39" fmla="*/ 29 h 1045"/>
                  <a:gd name="T40" fmla="*/ 747 w 879"/>
                  <a:gd name="T41" fmla="*/ 83 h 1045"/>
                  <a:gd name="T42" fmla="*/ 821 w 879"/>
                  <a:gd name="T43" fmla="*/ 197 h 1045"/>
                  <a:gd name="T44" fmla="*/ 879 w 879"/>
                  <a:gd name="T45" fmla="*/ 287 h 1045"/>
                  <a:gd name="T46" fmla="*/ 850 w 879"/>
                  <a:gd name="T47" fmla="*/ 348 h 1045"/>
                  <a:gd name="T48" fmla="*/ 759 w 879"/>
                  <a:gd name="T49" fmla="*/ 469 h 1045"/>
                  <a:gd name="T50" fmla="*/ 773 w 879"/>
                  <a:gd name="T51" fmla="*/ 519 h 1045"/>
                  <a:gd name="T52" fmla="*/ 697 w 879"/>
                  <a:gd name="T53" fmla="*/ 599 h 1045"/>
                  <a:gd name="T54" fmla="*/ 667 w 879"/>
                  <a:gd name="T55" fmla="*/ 595 h 1045"/>
                  <a:gd name="T56" fmla="*/ 625 w 879"/>
                  <a:gd name="T57" fmla="*/ 693 h 1045"/>
                  <a:gd name="T58" fmla="*/ 615 w 879"/>
                  <a:gd name="T59" fmla="*/ 701 h 1045"/>
                  <a:gd name="T60" fmla="*/ 531 w 879"/>
                  <a:gd name="T61" fmla="*/ 751 h 1045"/>
                  <a:gd name="T62" fmla="*/ 479 w 879"/>
                  <a:gd name="T63" fmla="*/ 777 h 1045"/>
                  <a:gd name="T64" fmla="*/ 418 w 879"/>
                  <a:gd name="T65" fmla="*/ 829 h 1045"/>
                  <a:gd name="T66" fmla="*/ 419 w 879"/>
                  <a:gd name="T67" fmla="*/ 847 h 1045"/>
                  <a:gd name="T68" fmla="*/ 403 w 879"/>
                  <a:gd name="T69" fmla="*/ 961 h 1045"/>
                  <a:gd name="T70" fmla="*/ 339 w 879"/>
                  <a:gd name="T71" fmla="*/ 901 h 1045"/>
                  <a:gd name="T72" fmla="*/ 247 w 879"/>
                  <a:gd name="T73" fmla="*/ 935 h 1045"/>
                  <a:gd name="T74" fmla="*/ 229 w 879"/>
                  <a:gd name="T75" fmla="*/ 978 h 1045"/>
                  <a:gd name="T76" fmla="*/ 219 w 879"/>
                  <a:gd name="T77" fmla="*/ 991 h 1045"/>
                  <a:gd name="T78" fmla="*/ 119 w 879"/>
                  <a:gd name="T79" fmla="*/ 104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9" h="1045">
                    <a:moveTo>
                      <a:pt x="119" y="1045"/>
                    </a:moveTo>
                    <a:cubicBezTo>
                      <a:pt x="54" y="1045"/>
                      <a:pt x="27" y="968"/>
                      <a:pt x="27" y="927"/>
                    </a:cubicBezTo>
                    <a:cubicBezTo>
                      <a:pt x="27" y="906"/>
                      <a:pt x="32" y="884"/>
                      <a:pt x="35" y="864"/>
                    </a:cubicBezTo>
                    <a:cubicBezTo>
                      <a:pt x="38" y="851"/>
                      <a:pt x="41" y="838"/>
                      <a:pt x="41" y="829"/>
                    </a:cubicBezTo>
                    <a:cubicBezTo>
                      <a:pt x="41" y="812"/>
                      <a:pt x="27" y="791"/>
                      <a:pt x="11" y="791"/>
                    </a:cubicBezTo>
                    <a:cubicBezTo>
                      <a:pt x="0" y="791"/>
                      <a:pt x="0" y="791"/>
                      <a:pt x="0" y="791"/>
                    </a:cubicBezTo>
                    <a:cubicBezTo>
                      <a:pt x="1" y="780"/>
                      <a:pt x="1" y="780"/>
                      <a:pt x="1" y="780"/>
                    </a:cubicBezTo>
                    <a:cubicBezTo>
                      <a:pt x="2" y="774"/>
                      <a:pt x="7" y="723"/>
                      <a:pt x="39" y="723"/>
                    </a:cubicBezTo>
                    <a:cubicBezTo>
                      <a:pt x="53" y="723"/>
                      <a:pt x="59" y="718"/>
                      <a:pt x="59" y="705"/>
                    </a:cubicBezTo>
                    <a:cubicBezTo>
                      <a:pt x="59" y="702"/>
                      <a:pt x="57" y="700"/>
                      <a:pt x="54" y="696"/>
                    </a:cubicBezTo>
                    <a:cubicBezTo>
                      <a:pt x="49" y="690"/>
                      <a:pt x="43" y="683"/>
                      <a:pt x="43" y="671"/>
                    </a:cubicBezTo>
                    <a:cubicBezTo>
                      <a:pt x="43" y="658"/>
                      <a:pt x="55" y="651"/>
                      <a:pt x="69" y="644"/>
                    </a:cubicBezTo>
                    <a:cubicBezTo>
                      <a:pt x="80" y="637"/>
                      <a:pt x="93" y="630"/>
                      <a:pt x="93" y="621"/>
                    </a:cubicBezTo>
                    <a:cubicBezTo>
                      <a:pt x="93" y="613"/>
                      <a:pt x="90" y="608"/>
                      <a:pt x="86" y="602"/>
                    </a:cubicBezTo>
                    <a:cubicBezTo>
                      <a:pt x="81" y="592"/>
                      <a:pt x="73" y="580"/>
                      <a:pt x="84" y="559"/>
                    </a:cubicBezTo>
                    <a:cubicBezTo>
                      <a:pt x="89" y="549"/>
                      <a:pt x="94" y="541"/>
                      <a:pt x="99" y="533"/>
                    </a:cubicBezTo>
                    <a:cubicBezTo>
                      <a:pt x="109" y="516"/>
                      <a:pt x="119" y="500"/>
                      <a:pt x="119" y="485"/>
                    </a:cubicBezTo>
                    <a:cubicBezTo>
                      <a:pt x="119" y="469"/>
                      <a:pt x="97" y="437"/>
                      <a:pt x="77" y="409"/>
                    </a:cubicBezTo>
                    <a:cubicBezTo>
                      <a:pt x="70" y="399"/>
                      <a:pt x="63" y="388"/>
                      <a:pt x="57" y="378"/>
                    </a:cubicBezTo>
                    <a:cubicBezTo>
                      <a:pt x="56" y="377"/>
                      <a:pt x="56" y="377"/>
                      <a:pt x="56" y="377"/>
                    </a:cubicBezTo>
                    <a:cubicBezTo>
                      <a:pt x="51" y="370"/>
                      <a:pt x="47" y="364"/>
                      <a:pt x="43" y="358"/>
                    </a:cubicBezTo>
                    <a:cubicBezTo>
                      <a:pt x="35" y="346"/>
                      <a:pt x="35" y="346"/>
                      <a:pt x="35" y="346"/>
                    </a:cubicBezTo>
                    <a:cubicBezTo>
                      <a:pt x="48" y="343"/>
                      <a:pt x="48" y="343"/>
                      <a:pt x="48" y="343"/>
                    </a:cubicBezTo>
                    <a:cubicBezTo>
                      <a:pt x="52" y="342"/>
                      <a:pt x="124" y="321"/>
                      <a:pt x="163" y="321"/>
                    </a:cubicBezTo>
                    <a:cubicBezTo>
                      <a:pt x="184" y="321"/>
                      <a:pt x="209" y="333"/>
                      <a:pt x="232" y="344"/>
                    </a:cubicBezTo>
                    <a:cubicBezTo>
                      <a:pt x="254" y="354"/>
                      <a:pt x="276" y="365"/>
                      <a:pt x="293" y="365"/>
                    </a:cubicBezTo>
                    <a:cubicBezTo>
                      <a:pt x="319" y="365"/>
                      <a:pt x="336" y="341"/>
                      <a:pt x="353" y="318"/>
                    </a:cubicBezTo>
                    <a:cubicBezTo>
                      <a:pt x="357" y="312"/>
                      <a:pt x="361" y="306"/>
                      <a:pt x="365" y="301"/>
                    </a:cubicBezTo>
                    <a:cubicBezTo>
                      <a:pt x="382" y="280"/>
                      <a:pt x="429" y="253"/>
                      <a:pt x="471" y="229"/>
                    </a:cubicBezTo>
                    <a:cubicBezTo>
                      <a:pt x="492" y="217"/>
                      <a:pt x="512" y="206"/>
                      <a:pt x="521" y="199"/>
                    </a:cubicBezTo>
                    <a:cubicBezTo>
                      <a:pt x="528" y="194"/>
                      <a:pt x="536" y="187"/>
                      <a:pt x="545" y="181"/>
                    </a:cubicBezTo>
                    <a:cubicBezTo>
                      <a:pt x="568" y="162"/>
                      <a:pt x="597" y="140"/>
                      <a:pt x="623" y="121"/>
                    </a:cubicBezTo>
                    <a:cubicBezTo>
                      <a:pt x="624" y="120"/>
                      <a:pt x="624" y="120"/>
                      <a:pt x="624" y="120"/>
                    </a:cubicBezTo>
                    <a:cubicBezTo>
                      <a:pt x="660" y="95"/>
                      <a:pt x="669" y="87"/>
                      <a:pt x="669" y="71"/>
                    </a:cubicBezTo>
                    <a:cubicBezTo>
                      <a:pt x="669" y="49"/>
                      <a:pt x="683" y="30"/>
                      <a:pt x="694" y="16"/>
                    </a:cubicBezTo>
                    <a:cubicBezTo>
                      <a:pt x="696" y="13"/>
                      <a:pt x="697" y="11"/>
                      <a:pt x="699" y="9"/>
                    </a:cubicBezTo>
                    <a:cubicBezTo>
                      <a:pt x="704" y="2"/>
                      <a:pt x="710" y="0"/>
                      <a:pt x="714" y="0"/>
                    </a:cubicBezTo>
                    <a:cubicBezTo>
                      <a:pt x="726" y="0"/>
                      <a:pt x="733" y="15"/>
                      <a:pt x="734" y="20"/>
                    </a:cubicBezTo>
                    <a:cubicBezTo>
                      <a:pt x="736" y="25"/>
                      <a:pt x="736" y="25"/>
                      <a:pt x="736" y="25"/>
                    </a:cubicBezTo>
                    <a:cubicBezTo>
                      <a:pt x="733" y="29"/>
                      <a:pt x="733" y="29"/>
                      <a:pt x="733" y="29"/>
                    </a:cubicBezTo>
                    <a:cubicBezTo>
                      <a:pt x="729" y="34"/>
                      <a:pt x="731" y="40"/>
                      <a:pt x="737" y="53"/>
                    </a:cubicBezTo>
                    <a:cubicBezTo>
                      <a:pt x="742" y="61"/>
                      <a:pt x="747" y="72"/>
                      <a:pt x="747" y="83"/>
                    </a:cubicBezTo>
                    <a:cubicBezTo>
                      <a:pt x="747" y="114"/>
                      <a:pt x="750" y="129"/>
                      <a:pt x="767" y="129"/>
                    </a:cubicBezTo>
                    <a:cubicBezTo>
                      <a:pt x="801" y="129"/>
                      <a:pt x="821" y="154"/>
                      <a:pt x="821" y="197"/>
                    </a:cubicBezTo>
                    <a:cubicBezTo>
                      <a:pt x="821" y="211"/>
                      <a:pt x="837" y="228"/>
                      <a:pt x="851" y="243"/>
                    </a:cubicBezTo>
                    <a:cubicBezTo>
                      <a:pt x="866" y="258"/>
                      <a:pt x="879" y="272"/>
                      <a:pt x="879" y="287"/>
                    </a:cubicBezTo>
                    <a:cubicBezTo>
                      <a:pt x="879" y="307"/>
                      <a:pt x="869" y="321"/>
                      <a:pt x="860" y="333"/>
                    </a:cubicBezTo>
                    <a:cubicBezTo>
                      <a:pt x="856" y="338"/>
                      <a:pt x="852" y="343"/>
                      <a:pt x="850" y="348"/>
                    </a:cubicBezTo>
                    <a:cubicBezTo>
                      <a:pt x="841" y="364"/>
                      <a:pt x="819" y="389"/>
                      <a:pt x="784" y="424"/>
                    </a:cubicBezTo>
                    <a:cubicBezTo>
                      <a:pt x="759" y="449"/>
                      <a:pt x="759" y="449"/>
                      <a:pt x="759" y="469"/>
                    </a:cubicBezTo>
                    <a:cubicBezTo>
                      <a:pt x="759" y="498"/>
                      <a:pt x="763" y="499"/>
                      <a:pt x="773" y="499"/>
                    </a:cubicBezTo>
                    <a:cubicBezTo>
                      <a:pt x="773" y="519"/>
                      <a:pt x="773" y="519"/>
                      <a:pt x="773" y="519"/>
                    </a:cubicBezTo>
                    <a:cubicBezTo>
                      <a:pt x="751" y="519"/>
                      <a:pt x="721" y="533"/>
                      <a:pt x="721" y="565"/>
                    </a:cubicBezTo>
                    <a:cubicBezTo>
                      <a:pt x="721" y="588"/>
                      <a:pt x="713" y="599"/>
                      <a:pt x="697" y="599"/>
                    </a:cubicBezTo>
                    <a:cubicBezTo>
                      <a:pt x="692" y="599"/>
                      <a:pt x="687" y="598"/>
                      <a:pt x="682" y="597"/>
                    </a:cubicBezTo>
                    <a:cubicBezTo>
                      <a:pt x="677" y="596"/>
                      <a:pt x="672" y="595"/>
                      <a:pt x="667" y="595"/>
                    </a:cubicBezTo>
                    <a:cubicBezTo>
                      <a:pt x="651" y="595"/>
                      <a:pt x="629" y="618"/>
                      <a:pt x="629" y="639"/>
                    </a:cubicBezTo>
                    <a:cubicBezTo>
                      <a:pt x="629" y="665"/>
                      <a:pt x="625" y="691"/>
                      <a:pt x="625" y="693"/>
                    </a:cubicBezTo>
                    <a:cubicBezTo>
                      <a:pt x="624" y="701"/>
                      <a:pt x="624" y="701"/>
                      <a:pt x="624" y="701"/>
                    </a:cubicBezTo>
                    <a:cubicBezTo>
                      <a:pt x="615" y="701"/>
                      <a:pt x="615" y="701"/>
                      <a:pt x="615" y="701"/>
                    </a:cubicBezTo>
                    <a:cubicBezTo>
                      <a:pt x="611" y="701"/>
                      <a:pt x="601" y="710"/>
                      <a:pt x="595" y="717"/>
                    </a:cubicBezTo>
                    <a:cubicBezTo>
                      <a:pt x="578" y="732"/>
                      <a:pt x="557" y="751"/>
                      <a:pt x="531" y="751"/>
                    </a:cubicBezTo>
                    <a:cubicBezTo>
                      <a:pt x="513" y="751"/>
                      <a:pt x="507" y="758"/>
                      <a:pt x="501" y="765"/>
                    </a:cubicBezTo>
                    <a:cubicBezTo>
                      <a:pt x="496" y="770"/>
                      <a:pt x="490" y="777"/>
                      <a:pt x="479" y="777"/>
                    </a:cubicBezTo>
                    <a:cubicBezTo>
                      <a:pt x="475" y="777"/>
                      <a:pt x="465" y="787"/>
                      <a:pt x="458" y="795"/>
                    </a:cubicBezTo>
                    <a:cubicBezTo>
                      <a:pt x="447" y="806"/>
                      <a:pt x="435" y="819"/>
                      <a:pt x="418" y="829"/>
                    </a:cubicBezTo>
                    <a:cubicBezTo>
                      <a:pt x="412" y="833"/>
                      <a:pt x="412" y="835"/>
                      <a:pt x="412" y="835"/>
                    </a:cubicBezTo>
                    <a:cubicBezTo>
                      <a:pt x="411" y="837"/>
                      <a:pt x="416" y="844"/>
                      <a:pt x="419" y="847"/>
                    </a:cubicBezTo>
                    <a:cubicBezTo>
                      <a:pt x="426" y="858"/>
                      <a:pt x="437" y="872"/>
                      <a:pt x="437" y="893"/>
                    </a:cubicBezTo>
                    <a:cubicBezTo>
                      <a:pt x="437" y="917"/>
                      <a:pt x="437" y="961"/>
                      <a:pt x="403" y="961"/>
                    </a:cubicBezTo>
                    <a:cubicBezTo>
                      <a:pt x="385" y="961"/>
                      <a:pt x="376" y="944"/>
                      <a:pt x="368" y="929"/>
                    </a:cubicBezTo>
                    <a:cubicBezTo>
                      <a:pt x="359" y="912"/>
                      <a:pt x="352" y="901"/>
                      <a:pt x="339" y="901"/>
                    </a:cubicBezTo>
                    <a:cubicBezTo>
                      <a:pt x="323" y="901"/>
                      <a:pt x="307" y="910"/>
                      <a:pt x="292" y="918"/>
                    </a:cubicBezTo>
                    <a:cubicBezTo>
                      <a:pt x="277" y="927"/>
                      <a:pt x="263" y="935"/>
                      <a:pt x="247" y="935"/>
                    </a:cubicBezTo>
                    <a:cubicBezTo>
                      <a:pt x="239" y="935"/>
                      <a:pt x="234" y="937"/>
                      <a:pt x="231" y="941"/>
                    </a:cubicBezTo>
                    <a:cubicBezTo>
                      <a:pt x="223" y="951"/>
                      <a:pt x="227" y="971"/>
                      <a:pt x="229" y="978"/>
                    </a:cubicBezTo>
                    <a:cubicBezTo>
                      <a:pt x="232" y="991"/>
                      <a:pt x="232" y="991"/>
                      <a:pt x="232" y="991"/>
                    </a:cubicBezTo>
                    <a:cubicBezTo>
                      <a:pt x="219" y="991"/>
                      <a:pt x="219" y="991"/>
                      <a:pt x="219" y="991"/>
                    </a:cubicBezTo>
                    <a:cubicBezTo>
                      <a:pt x="213" y="991"/>
                      <a:pt x="205" y="999"/>
                      <a:pt x="196" y="1007"/>
                    </a:cubicBezTo>
                    <a:cubicBezTo>
                      <a:pt x="180" y="1023"/>
                      <a:pt x="158" y="1045"/>
                      <a:pt x="119" y="1045"/>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7" name="Freeform 335"/>
              <p:cNvSpPr>
                <a:spLocks/>
              </p:cNvSpPr>
              <p:nvPr/>
            </p:nvSpPr>
            <p:spPr bwMode="auto">
              <a:xfrm>
                <a:off x="4166811" y="4666691"/>
                <a:ext cx="240190" cy="368568"/>
              </a:xfrm>
              <a:custGeom>
                <a:avLst/>
                <a:gdLst>
                  <a:gd name="T0" fmla="*/ 289 w 698"/>
                  <a:gd name="T1" fmla="*/ 1068 h 1072"/>
                  <a:gd name="T2" fmla="*/ 283 w 698"/>
                  <a:gd name="T3" fmla="*/ 1063 h 1072"/>
                  <a:gd name="T4" fmla="*/ 276 w 698"/>
                  <a:gd name="T5" fmla="*/ 1042 h 1072"/>
                  <a:gd name="T6" fmla="*/ 297 w 698"/>
                  <a:gd name="T7" fmla="*/ 977 h 1072"/>
                  <a:gd name="T8" fmla="*/ 219 w 698"/>
                  <a:gd name="T9" fmla="*/ 926 h 1072"/>
                  <a:gd name="T10" fmla="*/ 173 w 698"/>
                  <a:gd name="T11" fmla="*/ 886 h 1072"/>
                  <a:gd name="T12" fmla="*/ 78 w 698"/>
                  <a:gd name="T13" fmla="*/ 810 h 1072"/>
                  <a:gd name="T14" fmla="*/ 42 w 698"/>
                  <a:gd name="T15" fmla="*/ 824 h 1072"/>
                  <a:gd name="T16" fmla="*/ 15 w 698"/>
                  <a:gd name="T17" fmla="*/ 721 h 1072"/>
                  <a:gd name="T18" fmla="*/ 21 w 698"/>
                  <a:gd name="T19" fmla="*/ 667 h 1072"/>
                  <a:gd name="T20" fmla="*/ 42 w 698"/>
                  <a:gd name="T21" fmla="*/ 586 h 1072"/>
                  <a:gd name="T22" fmla="*/ 58 w 698"/>
                  <a:gd name="T23" fmla="*/ 532 h 1072"/>
                  <a:gd name="T24" fmla="*/ 61 w 698"/>
                  <a:gd name="T25" fmla="*/ 474 h 1072"/>
                  <a:gd name="T26" fmla="*/ 68 w 698"/>
                  <a:gd name="T27" fmla="*/ 443 h 1072"/>
                  <a:gd name="T28" fmla="*/ 121 w 698"/>
                  <a:gd name="T29" fmla="*/ 467 h 1072"/>
                  <a:gd name="T30" fmla="*/ 152 w 698"/>
                  <a:gd name="T31" fmla="*/ 500 h 1072"/>
                  <a:gd name="T32" fmla="*/ 218 w 698"/>
                  <a:gd name="T33" fmla="*/ 484 h 1072"/>
                  <a:gd name="T34" fmla="*/ 348 w 698"/>
                  <a:gd name="T35" fmla="*/ 453 h 1072"/>
                  <a:gd name="T36" fmla="*/ 390 w 698"/>
                  <a:gd name="T37" fmla="*/ 454 h 1072"/>
                  <a:gd name="T38" fmla="*/ 392 w 698"/>
                  <a:gd name="T39" fmla="*/ 368 h 1072"/>
                  <a:gd name="T40" fmla="*/ 310 w 698"/>
                  <a:gd name="T41" fmla="*/ 358 h 1072"/>
                  <a:gd name="T42" fmla="*/ 244 w 698"/>
                  <a:gd name="T43" fmla="*/ 388 h 1072"/>
                  <a:gd name="T44" fmla="*/ 171 w 698"/>
                  <a:gd name="T45" fmla="*/ 294 h 1072"/>
                  <a:gd name="T46" fmla="*/ 132 w 698"/>
                  <a:gd name="T47" fmla="*/ 206 h 1072"/>
                  <a:gd name="T48" fmla="*/ 126 w 698"/>
                  <a:gd name="T49" fmla="*/ 153 h 1072"/>
                  <a:gd name="T50" fmla="*/ 208 w 698"/>
                  <a:gd name="T51" fmla="*/ 148 h 1072"/>
                  <a:gd name="T52" fmla="*/ 300 w 698"/>
                  <a:gd name="T53" fmla="*/ 0 h 1072"/>
                  <a:gd name="T54" fmla="*/ 343 w 698"/>
                  <a:gd name="T55" fmla="*/ 73 h 1072"/>
                  <a:gd name="T56" fmla="*/ 418 w 698"/>
                  <a:gd name="T57" fmla="*/ 183 h 1072"/>
                  <a:gd name="T58" fmla="*/ 527 w 698"/>
                  <a:gd name="T59" fmla="*/ 256 h 1072"/>
                  <a:gd name="T60" fmla="*/ 632 w 698"/>
                  <a:gd name="T61" fmla="*/ 351 h 1072"/>
                  <a:gd name="T62" fmla="*/ 698 w 698"/>
                  <a:gd name="T63" fmla="*/ 468 h 1072"/>
                  <a:gd name="T64" fmla="*/ 661 w 698"/>
                  <a:gd name="T65" fmla="*/ 550 h 1072"/>
                  <a:gd name="T66" fmla="*/ 672 w 698"/>
                  <a:gd name="T67" fmla="*/ 604 h 1072"/>
                  <a:gd name="T68" fmla="*/ 622 w 698"/>
                  <a:gd name="T69" fmla="*/ 654 h 1072"/>
                  <a:gd name="T70" fmla="*/ 638 w 698"/>
                  <a:gd name="T71" fmla="*/ 688 h 1072"/>
                  <a:gd name="T72" fmla="*/ 580 w 698"/>
                  <a:gd name="T73" fmla="*/ 765 h 1072"/>
                  <a:gd name="T74" fmla="*/ 570 w 698"/>
                  <a:gd name="T75" fmla="*/ 774 h 1072"/>
                  <a:gd name="T76" fmla="*/ 504 w 698"/>
                  <a:gd name="T77" fmla="*/ 858 h 1072"/>
                  <a:gd name="T78" fmla="*/ 450 w 698"/>
                  <a:gd name="T79" fmla="*/ 896 h 1072"/>
                  <a:gd name="T80" fmla="*/ 390 w 698"/>
                  <a:gd name="T81" fmla="*/ 1024 h 1072"/>
                  <a:gd name="T82" fmla="*/ 358 w 698"/>
                  <a:gd name="T83" fmla="*/ 1060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8" h="1072">
                    <a:moveTo>
                      <a:pt x="316" y="1072"/>
                    </a:moveTo>
                    <a:cubicBezTo>
                      <a:pt x="301" y="1072"/>
                      <a:pt x="289" y="1069"/>
                      <a:pt x="289" y="1068"/>
                    </a:cubicBezTo>
                    <a:cubicBezTo>
                      <a:pt x="285" y="1067"/>
                      <a:pt x="285" y="1067"/>
                      <a:pt x="285" y="1067"/>
                    </a:cubicBezTo>
                    <a:cubicBezTo>
                      <a:pt x="283" y="1063"/>
                      <a:pt x="283" y="1063"/>
                      <a:pt x="283" y="1063"/>
                    </a:cubicBezTo>
                    <a:cubicBezTo>
                      <a:pt x="282" y="1061"/>
                      <a:pt x="282" y="1061"/>
                      <a:pt x="282" y="1061"/>
                    </a:cubicBezTo>
                    <a:cubicBezTo>
                      <a:pt x="279" y="1054"/>
                      <a:pt x="276" y="1048"/>
                      <a:pt x="276" y="1042"/>
                    </a:cubicBezTo>
                    <a:cubicBezTo>
                      <a:pt x="276" y="1030"/>
                      <a:pt x="285" y="1000"/>
                      <a:pt x="295" y="981"/>
                    </a:cubicBezTo>
                    <a:cubicBezTo>
                      <a:pt x="297" y="978"/>
                      <a:pt x="297" y="977"/>
                      <a:pt x="297" y="977"/>
                    </a:cubicBezTo>
                    <a:cubicBezTo>
                      <a:pt x="296" y="975"/>
                      <a:pt x="289" y="972"/>
                      <a:pt x="276" y="972"/>
                    </a:cubicBezTo>
                    <a:cubicBezTo>
                      <a:pt x="253" y="972"/>
                      <a:pt x="228" y="948"/>
                      <a:pt x="219" y="926"/>
                    </a:cubicBezTo>
                    <a:cubicBezTo>
                      <a:pt x="208" y="899"/>
                      <a:pt x="195" y="886"/>
                      <a:pt x="180" y="886"/>
                    </a:cubicBezTo>
                    <a:cubicBezTo>
                      <a:pt x="173" y="886"/>
                      <a:pt x="173" y="886"/>
                      <a:pt x="173" y="886"/>
                    </a:cubicBezTo>
                    <a:cubicBezTo>
                      <a:pt x="171" y="880"/>
                      <a:pt x="171" y="880"/>
                      <a:pt x="171" y="880"/>
                    </a:cubicBezTo>
                    <a:cubicBezTo>
                      <a:pt x="170" y="877"/>
                      <a:pt x="142" y="810"/>
                      <a:pt x="78" y="810"/>
                    </a:cubicBezTo>
                    <a:cubicBezTo>
                      <a:pt x="71" y="810"/>
                      <a:pt x="69" y="812"/>
                      <a:pt x="65" y="815"/>
                    </a:cubicBezTo>
                    <a:cubicBezTo>
                      <a:pt x="61" y="819"/>
                      <a:pt x="54" y="824"/>
                      <a:pt x="42" y="824"/>
                    </a:cubicBezTo>
                    <a:cubicBezTo>
                      <a:pt x="23" y="824"/>
                      <a:pt x="0" y="809"/>
                      <a:pt x="0" y="766"/>
                    </a:cubicBezTo>
                    <a:cubicBezTo>
                      <a:pt x="0" y="746"/>
                      <a:pt x="8" y="733"/>
                      <a:pt x="15" y="721"/>
                    </a:cubicBezTo>
                    <a:cubicBezTo>
                      <a:pt x="21" y="712"/>
                      <a:pt x="26" y="704"/>
                      <a:pt x="26" y="694"/>
                    </a:cubicBezTo>
                    <a:cubicBezTo>
                      <a:pt x="26" y="683"/>
                      <a:pt x="24" y="675"/>
                      <a:pt x="21" y="667"/>
                    </a:cubicBezTo>
                    <a:cubicBezTo>
                      <a:pt x="18" y="656"/>
                      <a:pt x="14" y="645"/>
                      <a:pt x="14" y="628"/>
                    </a:cubicBezTo>
                    <a:cubicBezTo>
                      <a:pt x="14" y="609"/>
                      <a:pt x="29" y="596"/>
                      <a:pt x="42" y="586"/>
                    </a:cubicBezTo>
                    <a:cubicBezTo>
                      <a:pt x="54" y="576"/>
                      <a:pt x="64" y="568"/>
                      <a:pt x="64" y="556"/>
                    </a:cubicBezTo>
                    <a:cubicBezTo>
                      <a:pt x="64" y="542"/>
                      <a:pt x="61" y="537"/>
                      <a:pt x="58" y="532"/>
                    </a:cubicBezTo>
                    <a:cubicBezTo>
                      <a:pt x="54" y="527"/>
                      <a:pt x="50" y="521"/>
                      <a:pt x="50" y="508"/>
                    </a:cubicBezTo>
                    <a:cubicBezTo>
                      <a:pt x="50" y="494"/>
                      <a:pt x="56" y="483"/>
                      <a:pt x="61" y="474"/>
                    </a:cubicBezTo>
                    <a:cubicBezTo>
                      <a:pt x="65" y="466"/>
                      <a:pt x="68" y="460"/>
                      <a:pt x="68" y="454"/>
                    </a:cubicBezTo>
                    <a:cubicBezTo>
                      <a:pt x="68" y="443"/>
                      <a:pt x="68" y="443"/>
                      <a:pt x="68" y="443"/>
                    </a:cubicBezTo>
                    <a:cubicBezTo>
                      <a:pt x="79" y="444"/>
                      <a:pt x="79" y="444"/>
                      <a:pt x="79" y="444"/>
                    </a:cubicBezTo>
                    <a:cubicBezTo>
                      <a:pt x="80" y="444"/>
                      <a:pt x="101" y="447"/>
                      <a:pt x="121" y="467"/>
                    </a:cubicBezTo>
                    <a:cubicBezTo>
                      <a:pt x="129" y="474"/>
                      <a:pt x="133" y="482"/>
                      <a:pt x="136" y="488"/>
                    </a:cubicBezTo>
                    <a:cubicBezTo>
                      <a:pt x="142" y="498"/>
                      <a:pt x="144" y="500"/>
                      <a:pt x="152" y="500"/>
                    </a:cubicBezTo>
                    <a:cubicBezTo>
                      <a:pt x="159" y="500"/>
                      <a:pt x="164" y="498"/>
                      <a:pt x="170" y="495"/>
                    </a:cubicBezTo>
                    <a:cubicBezTo>
                      <a:pt x="180" y="490"/>
                      <a:pt x="193" y="484"/>
                      <a:pt x="218" y="484"/>
                    </a:cubicBezTo>
                    <a:cubicBezTo>
                      <a:pt x="256" y="484"/>
                      <a:pt x="274" y="475"/>
                      <a:pt x="293" y="463"/>
                    </a:cubicBezTo>
                    <a:cubicBezTo>
                      <a:pt x="308" y="455"/>
                      <a:pt x="328" y="453"/>
                      <a:pt x="348" y="453"/>
                    </a:cubicBezTo>
                    <a:cubicBezTo>
                      <a:pt x="354" y="453"/>
                      <a:pt x="361" y="454"/>
                      <a:pt x="368" y="454"/>
                    </a:cubicBezTo>
                    <a:cubicBezTo>
                      <a:pt x="375" y="454"/>
                      <a:pt x="383" y="454"/>
                      <a:pt x="390" y="454"/>
                    </a:cubicBezTo>
                    <a:cubicBezTo>
                      <a:pt x="424" y="454"/>
                      <a:pt x="438" y="441"/>
                      <a:pt x="438" y="412"/>
                    </a:cubicBezTo>
                    <a:cubicBezTo>
                      <a:pt x="438" y="381"/>
                      <a:pt x="424" y="368"/>
                      <a:pt x="392" y="368"/>
                    </a:cubicBezTo>
                    <a:cubicBezTo>
                      <a:pt x="372" y="368"/>
                      <a:pt x="359" y="365"/>
                      <a:pt x="346" y="363"/>
                    </a:cubicBezTo>
                    <a:cubicBezTo>
                      <a:pt x="335" y="360"/>
                      <a:pt x="324" y="358"/>
                      <a:pt x="310" y="358"/>
                    </a:cubicBezTo>
                    <a:cubicBezTo>
                      <a:pt x="298" y="358"/>
                      <a:pt x="293" y="363"/>
                      <a:pt x="285" y="370"/>
                    </a:cubicBezTo>
                    <a:cubicBezTo>
                      <a:pt x="276" y="378"/>
                      <a:pt x="265" y="388"/>
                      <a:pt x="244" y="388"/>
                    </a:cubicBezTo>
                    <a:cubicBezTo>
                      <a:pt x="208" y="388"/>
                      <a:pt x="190" y="343"/>
                      <a:pt x="176" y="308"/>
                    </a:cubicBezTo>
                    <a:cubicBezTo>
                      <a:pt x="174" y="303"/>
                      <a:pt x="173" y="298"/>
                      <a:pt x="171" y="294"/>
                    </a:cubicBezTo>
                    <a:cubicBezTo>
                      <a:pt x="167" y="284"/>
                      <a:pt x="163" y="275"/>
                      <a:pt x="160" y="266"/>
                    </a:cubicBezTo>
                    <a:cubicBezTo>
                      <a:pt x="151" y="243"/>
                      <a:pt x="143" y="221"/>
                      <a:pt x="132" y="206"/>
                    </a:cubicBezTo>
                    <a:cubicBezTo>
                      <a:pt x="113" y="179"/>
                      <a:pt x="123" y="158"/>
                      <a:pt x="123" y="158"/>
                    </a:cubicBezTo>
                    <a:cubicBezTo>
                      <a:pt x="126" y="153"/>
                      <a:pt x="126" y="153"/>
                      <a:pt x="126" y="153"/>
                    </a:cubicBezTo>
                    <a:cubicBezTo>
                      <a:pt x="131" y="152"/>
                      <a:pt x="131" y="152"/>
                      <a:pt x="131" y="152"/>
                    </a:cubicBezTo>
                    <a:cubicBezTo>
                      <a:pt x="133" y="152"/>
                      <a:pt x="174" y="148"/>
                      <a:pt x="208" y="148"/>
                    </a:cubicBezTo>
                    <a:cubicBezTo>
                      <a:pt x="244" y="148"/>
                      <a:pt x="248" y="110"/>
                      <a:pt x="248" y="94"/>
                    </a:cubicBezTo>
                    <a:cubicBezTo>
                      <a:pt x="248" y="57"/>
                      <a:pt x="269" y="0"/>
                      <a:pt x="300" y="0"/>
                    </a:cubicBezTo>
                    <a:cubicBezTo>
                      <a:pt x="329" y="0"/>
                      <a:pt x="348" y="26"/>
                      <a:pt x="348" y="50"/>
                    </a:cubicBezTo>
                    <a:cubicBezTo>
                      <a:pt x="348" y="61"/>
                      <a:pt x="345" y="68"/>
                      <a:pt x="343" y="73"/>
                    </a:cubicBezTo>
                    <a:cubicBezTo>
                      <a:pt x="340" y="79"/>
                      <a:pt x="338" y="85"/>
                      <a:pt x="338" y="98"/>
                    </a:cubicBezTo>
                    <a:cubicBezTo>
                      <a:pt x="338" y="120"/>
                      <a:pt x="366" y="157"/>
                      <a:pt x="418" y="183"/>
                    </a:cubicBezTo>
                    <a:cubicBezTo>
                      <a:pt x="443" y="195"/>
                      <a:pt x="458" y="209"/>
                      <a:pt x="472" y="222"/>
                    </a:cubicBezTo>
                    <a:cubicBezTo>
                      <a:pt x="487" y="236"/>
                      <a:pt x="501" y="248"/>
                      <a:pt x="527" y="256"/>
                    </a:cubicBezTo>
                    <a:cubicBezTo>
                      <a:pt x="571" y="270"/>
                      <a:pt x="595" y="295"/>
                      <a:pt x="619" y="330"/>
                    </a:cubicBezTo>
                    <a:cubicBezTo>
                      <a:pt x="623" y="337"/>
                      <a:pt x="628" y="344"/>
                      <a:pt x="632" y="351"/>
                    </a:cubicBezTo>
                    <a:cubicBezTo>
                      <a:pt x="639" y="360"/>
                      <a:pt x="646" y="370"/>
                      <a:pt x="653" y="380"/>
                    </a:cubicBezTo>
                    <a:cubicBezTo>
                      <a:pt x="676" y="414"/>
                      <a:pt x="698" y="445"/>
                      <a:pt x="698" y="468"/>
                    </a:cubicBezTo>
                    <a:cubicBezTo>
                      <a:pt x="698" y="489"/>
                      <a:pt x="687" y="507"/>
                      <a:pt x="675" y="526"/>
                    </a:cubicBezTo>
                    <a:cubicBezTo>
                      <a:pt x="670" y="534"/>
                      <a:pt x="665" y="542"/>
                      <a:pt x="661" y="550"/>
                    </a:cubicBezTo>
                    <a:cubicBezTo>
                      <a:pt x="655" y="562"/>
                      <a:pt x="658" y="566"/>
                      <a:pt x="663" y="575"/>
                    </a:cubicBezTo>
                    <a:cubicBezTo>
                      <a:pt x="667" y="582"/>
                      <a:pt x="672" y="590"/>
                      <a:pt x="672" y="604"/>
                    </a:cubicBezTo>
                    <a:cubicBezTo>
                      <a:pt x="672" y="624"/>
                      <a:pt x="653" y="635"/>
                      <a:pt x="637" y="644"/>
                    </a:cubicBezTo>
                    <a:cubicBezTo>
                      <a:pt x="632" y="647"/>
                      <a:pt x="624" y="652"/>
                      <a:pt x="622" y="654"/>
                    </a:cubicBezTo>
                    <a:cubicBezTo>
                      <a:pt x="622" y="659"/>
                      <a:pt x="624" y="661"/>
                      <a:pt x="628" y="666"/>
                    </a:cubicBezTo>
                    <a:cubicBezTo>
                      <a:pt x="632" y="671"/>
                      <a:pt x="638" y="678"/>
                      <a:pt x="638" y="688"/>
                    </a:cubicBezTo>
                    <a:cubicBezTo>
                      <a:pt x="638" y="712"/>
                      <a:pt x="623" y="726"/>
                      <a:pt x="598" y="726"/>
                    </a:cubicBezTo>
                    <a:cubicBezTo>
                      <a:pt x="588" y="726"/>
                      <a:pt x="581" y="751"/>
                      <a:pt x="580" y="765"/>
                    </a:cubicBezTo>
                    <a:cubicBezTo>
                      <a:pt x="579" y="774"/>
                      <a:pt x="579" y="774"/>
                      <a:pt x="579" y="774"/>
                    </a:cubicBezTo>
                    <a:cubicBezTo>
                      <a:pt x="570" y="774"/>
                      <a:pt x="570" y="774"/>
                      <a:pt x="570" y="774"/>
                    </a:cubicBezTo>
                    <a:cubicBezTo>
                      <a:pt x="567" y="776"/>
                      <a:pt x="560" y="791"/>
                      <a:pt x="557" y="800"/>
                    </a:cubicBezTo>
                    <a:cubicBezTo>
                      <a:pt x="547" y="826"/>
                      <a:pt x="534" y="858"/>
                      <a:pt x="504" y="858"/>
                    </a:cubicBezTo>
                    <a:cubicBezTo>
                      <a:pt x="487" y="858"/>
                      <a:pt x="482" y="866"/>
                      <a:pt x="476" y="876"/>
                    </a:cubicBezTo>
                    <a:cubicBezTo>
                      <a:pt x="472" y="885"/>
                      <a:pt x="465" y="896"/>
                      <a:pt x="450" y="896"/>
                    </a:cubicBezTo>
                    <a:cubicBezTo>
                      <a:pt x="438" y="896"/>
                      <a:pt x="418" y="931"/>
                      <a:pt x="418" y="970"/>
                    </a:cubicBezTo>
                    <a:cubicBezTo>
                      <a:pt x="418" y="986"/>
                      <a:pt x="418" y="1024"/>
                      <a:pt x="390" y="1024"/>
                    </a:cubicBezTo>
                    <a:cubicBezTo>
                      <a:pt x="389" y="1024"/>
                      <a:pt x="388" y="1025"/>
                      <a:pt x="384" y="1031"/>
                    </a:cubicBezTo>
                    <a:cubicBezTo>
                      <a:pt x="380" y="1039"/>
                      <a:pt x="373" y="1050"/>
                      <a:pt x="358" y="1060"/>
                    </a:cubicBezTo>
                    <a:cubicBezTo>
                      <a:pt x="346" y="1068"/>
                      <a:pt x="332" y="1072"/>
                      <a:pt x="316" y="1072"/>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8" name="Freeform 336"/>
              <p:cNvSpPr>
                <a:spLocks/>
              </p:cNvSpPr>
              <p:nvPr/>
            </p:nvSpPr>
            <p:spPr bwMode="auto">
              <a:xfrm>
                <a:off x="3805146" y="4795068"/>
                <a:ext cx="429305" cy="321634"/>
              </a:xfrm>
              <a:custGeom>
                <a:avLst/>
                <a:gdLst>
                  <a:gd name="T0" fmla="*/ 408 w 1249"/>
                  <a:gd name="T1" fmla="*/ 931 h 937"/>
                  <a:gd name="T2" fmla="*/ 315 w 1249"/>
                  <a:gd name="T3" fmla="*/ 868 h 937"/>
                  <a:gd name="T4" fmla="*/ 220 w 1249"/>
                  <a:gd name="T5" fmla="*/ 790 h 937"/>
                  <a:gd name="T6" fmla="*/ 158 w 1249"/>
                  <a:gd name="T7" fmla="*/ 810 h 937"/>
                  <a:gd name="T8" fmla="*/ 72 w 1249"/>
                  <a:gd name="T9" fmla="*/ 724 h 937"/>
                  <a:gd name="T10" fmla="*/ 67 w 1249"/>
                  <a:gd name="T11" fmla="*/ 721 h 937"/>
                  <a:gd name="T12" fmla="*/ 15 w 1249"/>
                  <a:gd name="T13" fmla="*/ 598 h 937"/>
                  <a:gd name="T14" fmla="*/ 18 w 1249"/>
                  <a:gd name="T15" fmla="*/ 470 h 937"/>
                  <a:gd name="T16" fmla="*/ 16 w 1249"/>
                  <a:gd name="T17" fmla="*/ 453 h 937"/>
                  <a:gd name="T18" fmla="*/ 21 w 1249"/>
                  <a:gd name="T19" fmla="*/ 387 h 937"/>
                  <a:gd name="T20" fmla="*/ 97 w 1249"/>
                  <a:gd name="T21" fmla="*/ 286 h 937"/>
                  <a:gd name="T22" fmla="*/ 120 w 1249"/>
                  <a:gd name="T23" fmla="*/ 201 h 937"/>
                  <a:gd name="T24" fmla="*/ 126 w 1249"/>
                  <a:gd name="T25" fmla="*/ 187 h 937"/>
                  <a:gd name="T26" fmla="*/ 236 w 1249"/>
                  <a:gd name="T27" fmla="*/ 88 h 937"/>
                  <a:gd name="T28" fmla="*/ 314 w 1249"/>
                  <a:gd name="T29" fmla="*/ 134 h 937"/>
                  <a:gd name="T30" fmla="*/ 372 w 1249"/>
                  <a:gd name="T31" fmla="*/ 202 h 937"/>
                  <a:gd name="T32" fmla="*/ 422 w 1249"/>
                  <a:gd name="T33" fmla="*/ 172 h 937"/>
                  <a:gd name="T34" fmla="*/ 470 w 1249"/>
                  <a:gd name="T35" fmla="*/ 194 h 937"/>
                  <a:gd name="T36" fmla="*/ 496 w 1249"/>
                  <a:gd name="T37" fmla="*/ 178 h 937"/>
                  <a:gd name="T38" fmla="*/ 548 w 1249"/>
                  <a:gd name="T39" fmla="*/ 166 h 937"/>
                  <a:gd name="T40" fmla="*/ 563 w 1249"/>
                  <a:gd name="T41" fmla="*/ 173 h 937"/>
                  <a:gd name="T42" fmla="*/ 606 w 1249"/>
                  <a:gd name="T43" fmla="*/ 118 h 937"/>
                  <a:gd name="T44" fmla="*/ 666 w 1249"/>
                  <a:gd name="T45" fmla="*/ 84 h 937"/>
                  <a:gd name="T46" fmla="*/ 675 w 1249"/>
                  <a:gd name="T47" fmla="*/ 79 h 937"/>
                  <a:gd name="T48" fmla="*/ 730 w 1249"/>
                  <a:gd name="T49" fmla="*/ 3 h 937"/>
                  <a:gd name="T50" fmla="*/ 800 w 1249"/>
                  <a:gd name="T51" fmla="*/ 12 h 937"/>
                  <a:gd name="T52" fmla="*/ 913 w 1249"/>
                  <a:gd name="T53" fmla="*/ 18 h 937"/>
                  <a:gd name="T54" fmla="*/ 1019 w 1249"/>
                  <a:gd name="T55" fmla="*/ 43 h 937"/>
                  <a:gd name="T56" fmla="*/ 1136 w 1249"/>
                  <a:gd name="T57" fmla="*/ 73 h 937"/>
                  <a:gd name="T58" fmla="*/ 1142 w 1249"/>
                  <a:gd name="T59" fmla="*/ 82 h 937"/>
                  <a:gd name="T60" fmla="*/ 1124 w 1249"/>
                  <a:gd name="T61" fmla="*/ 136 h 937"/>
                  <a:gd name="T62" fmla="*/ 1138 w 1249"/>
                  <a:gd name="T63" fmla="*/ 184 h 937"/>
                  <a:gd name="T64" fmla="*/ 1088 w 1249"/>
                  <a:gd name="T65" fmla="*/ 256 h 937"/>
                  <a:gd name="T66" fmla="*/ 1100 w 1249"/>
                  <a:gd name="T67" fmla="*/ 322 h 937"/>
                  <a:gd name="T68" fmla="*/ 1074 w 1249"/>
                  <a:gd name="T69" fmla="*/ 394 h 937"/>
                  <a:gd name="T70" fmla="*/ 1107 w 1249"/>
                  <a:gd name="T71" fmla="*/ 428 h 937"/>
                  <a:gd name="T72" fmla="*/ 1243 w 1249"/>
                  <a:gd name="T73" fmla="*/ 500 h 937"/>
                  <a:gd name="T74" fmla="*/ 1234 w 1249"/>
                  <a:gd name="T75" fmla="*/ 514 h 937"/>
                  <a:gd name="T76" fmla="*/ 1168 w 1249"/>
                  <a:gd name="T77" fmla="*/ 579 h 937"/>
                  <a:gd name="T78" fmla="*/ 1179 w 1249"/>
                  <a:gd name="T79" fmla="*/ 611 h 937"/>
                  <a:gd name="T80" fmla="*/ 1156 w 1249"/>
                  <a:gd name="T81" fmla="*/ 636 h 937"/>
                  <a:gd name="T82" fmla="*/ 1088 w 1249"/>
                  <a:gd name="T83" fmla="*/ 610 h 937"/>
                  <a:gd name="T84" fmla="*/ 944 w 1249"/>
                  <a:gd name="T85" fmla="*/ 660 h 937"/>
                  <a:gd name="T86" fmla="*/ 846 w 1249"/>
                  <a:gd name="T87" fmla="*/ 680 h 937"/>
                  <a:gd name="T88" fmla="*/ 776 w 1249"/>
                  <a:gd name="T89" fmla="*/ 720 h 937"/>
                  <a:gd name="T90" fmla="*/ 720 w 1249"/>
                  <a:gd name="T91" fmla="*/ 702 h 937"/>
                  <a:gd name="T92" fmla="*/ 630 w 1249"/>
                  <a:gd name="T93" fmla="*/ 680 h 937"/>
                  <a:gd name="T94" fmla="*/ 618 w 1249"/>
                  <a:gd name="T95" fmla="*/ 753 h 937"/>
                  <a:gd name="T96" fmla="*/ 584 w 1249"/>
                  <a:gd name="T97" fmla="*/ 838 h 937"/>
                  <a:gd name="T98" fmla="*/ 528 w 1249"/>
                  <a:gd name="T99" fmla="*/ 874 h 937"/>
                  <a:gd name="T100" fmla="*/ 486 w 1249"/>
                  <a:gd name="T101" fmla="*/ 898 h 937"/>
                  <a:gd name="T102" fmla="*/ 468 w 1249"/>
                  <a:gd name="T103" fmla="*/ 898 h 937"/>
                  <a:gd name="T104" fmla="*/ 419 w 1249"/>
                  <a:gd name="T105" fmla="*/ 935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9" h="937">
                    <a:moveTo>
                      <a:pt x="412" y="937"/>
                    </a:moveTo>
                    <a:cubicBezTo>
                      <a:pt x="408" y="931"/>
                      <a:pt x="408" y="931"/>
                      <a:pt x="408" y="931"/>
                    </a:cubicBezTo>
                    <a:cubicBezTo>
                      <a:pt x="399" y="917"/>
                      <a:pt x="382" y="908"/>
                      <a:pt x="364" y="908"/>
                    </a:cubicBezTo>
                    <a:cubicBezTo>
                      <a:pt x="335" y="908"/>
                      <a:pt x="324" y="886"/>
                      <a:pt x="315" y="868"/>
                    </a:cubicBezTo>
                    <a:cubicBezTo>
                      <a:pt x="311" y="860"/>
                      <a:pt x="308" y="852"/>
                      <a:pt x="303" y="847"/>
                    </a:cubicBezTo>
                    <a:cubicBezTo>
                      <a:pt x="281" y="823"/>
                      <a:pt x="240" y="790"/>
                      <a:pt x="220" y="790"/>
                    </a:cubicBezTo>
                    <a:cubicBezTo>
                      <a:pt x="210" y="790"/>
                      <a:pt x="203" y="794"/>
                      <a:pt x="195" y="798"/>
                    </a:cubicBezTo>
                    <a:cubicBezTo>
                      <a:pt x="186" y="804"/>
                      <a:pt x="175" y="810"/>
                      <a:pt x="158" y="810"/>
                    </a:cubicBezTo>
                    <a:cubicBezTo>
                      <a:pt x="137" y="810"/>
                      <a:pt x="115" y="783"/>
                      <a:pt x="89" y="747"/>
                    </a:cubicBezTo>
                    <a:cubicBezTo>
                      <a:pt x="83" y="738"/>
                      <a:pt x="75" y="727"/>
                      <a:pt x="72" y="724"/>
                    </a:cubicBezTo>
                    <a:cubicBezTo>
                      <a:pt x="70" y="724"/>
                      <a:pt x="70" y="724"/>
                      <a:pt x="70" y="724"/>
                    </a:cubicBezTo>
                    <a:cubicBezTo>
                      <a:pt x="67" y="721"/>
                      <a:pt x="67" y="721"/>
                      <a:pt x="67" y="721"/>
                    </a:cubicBezTo>
                    <a:cubicBezTo>
                      <a:pt x="65" y="719"/>
                      <a:pt x="26" y="680"/>
                      <a:pt x="26" y="642"/>
                    </a:cubicBezTo>
                    <a:cubicBezTo>
                      <a:pt x="26" y="628"/>
                      <a:pt x="21" y="613"/>
                      <a:pt x="15" y="598"/>
                    </a:cubicBezTo>
                    <a:cubicBezTo>
                      <a:pt x="8" y="579"/>
                      <a:pt x="0" y="557"/>
                      <a:pt x="0" y="532"/>
                    </a:cubicBezTo>
                    <a:cubicBezTo>
                      <a:pt x="0" y="493"/>
                      <a:pt x="9" y="480"/>
                      <a:pt x="18" y="470"/>
                    </a:cubicBezTo>
                    <a:cubicBezTo>
                      <a:pt x="22" y="467"/>
                      <a:pt x="22" y="466"/>
                      <a:pt x="22" y="464"/>
                    </a:cubicBezTo>
                    <a:cubicBezTo>
                      <a:pt x="22" y="460"/>
                      <a:pt x="20" y="458"/>
                      <a:pt x="16" y="453"/>
                    </a:cubicBezTo>
                    <a:cubicBezTo>
                      <a:pt x="10" y="448"/>
                      <a:pt x="2" y="441"/>
                      <a:pt x="2" y="426"/>
                    </a:cubicBezTo>
                    <a:cubicBezTo>
                      <a:pt x="2" y="413"/>
                      <a:pt x="11" y="401"/>
                      <a:pt x="21" y="387"/>
                    </a:cubicBezTo>
                    <a:cubicBezTo>
                      <a:pt x="30" y="375"/>
                      <a:pt x="40" y="361"/>
                      <a:pt x="40" y="350"/>
                    </a:cubicBezTo>
                    <a:cubicBezTo>
                      <a:pt x="40" y="319"/>
                      <a:pt x="79" y="287"/>
                      <a:pt x="97" y="286"/>
                    </a:cubicBezTo>
                    <a:cubicBezTo>
                      <a:pt x="99" y="283"/>
                      <a:pt x="104" y="270"/>
                      <a:pt x="104" y="244"/>
                    </a:cubicBezTo>
                    <a:cubicBezTo>
                      <a:pt x="104" y="227"/>
                      <a:pt x="113" y="212"/>
                      <a:pt x="120" y="201"/>
                    </a:cubicBezTo>
                    <a:cubicBezTo>
                      <a:pt x="122" y="197"/>
                      <a:pt x="126" y="192"/>
                      <a:pt x="126" y="190"/>
                    </a:cubicBezTo>
                    <a:cubicBezTo>
                      <a:pt x="126" y="187"/>
                      <a:pt x="126" y="187"/>
                      <a:pt x="126" y="187"/>
                    </a:cubicBezTo>
                    <a:cubicBezTo>
                      <a:pt x="128" y="185"/>
                      <a:pt x="128" y="185"/>
                      <a:pt x="128" y="185"/>
                    </a:cubicBezTo>
                    <a:cubicBezTo>
                      <a:pt x="134" y="175"/>
                      <a:pt x="192" y="88"/>
                      <a:pt x="236" y="88"/>
                    </a:cubicBezTo>
                    <a:cubicBezTo>
                      <a:pt x="264" y="88"/>
                      <a:pt x="282" y="106"/>
                      <a:pt x="296" y="120"/>
                    </a:cubicBezTo>
                    <a:cubicBezTo>
                      <a:pt x="302" y="126"/>
                      <a:pt x="310" y="134"/>
                      <a:pt x="314" y="134"/>
                    </a:cubicBezTo>
                    <a:cubicBezTo>
                      <a:pt x="344" y="134"/>
                      <a:pt x="344" y="158"/>
                      <a:pt x="344" y="178"/>
                    </a:cubicBezTo>
                    <a:cubicBezTo>
                      <a:pt x="344" y="193"/>
                      <a:pt x="344" y="202"/>
                      <a:pt x="372" y="202"/>
                    </a:cubicBezTo>
                    <a:cubicBezTo>
                      <a:pt x="386" y="202"/>
                      <a:pt x="391" y="196"/>
                      <a:pt x="396" y="188"/>
                    </a:cubicBezTo>
                    <a:cubicBezTo>
                      <a:pt x="401" y="181"/>
                      <a:pt x="408" y="172"/>
                      <a:pt x="422" y="172"/>
                    </a:cubicBezTo>
                    <a:cubicBezTo>
                      <a:pt x="435" y="172"/>
                      <a:pt x="444" y="179"/>
                      <a:pt x="451" y="185"/>
                    </a:cubicBezTo>
                    <a:cubicBezTo>
                      <a:pt x="458" y="191"/>
                      <a:pt x="463" y="194"/>
                      <a:pt x="470" y="194"/>
                    </a:cubicBezTo>
                    <a:cubicBezTo>
                      <a:pt x="484" y="194"/>
                      <a:pt x="484" y="194"/>
                      <a:pt x="492" y="183"/>
                    </a:cubicBezTo>
                    <a:cubicBezTo>
                      <a:pt x="493" y="182"/>
                      <a:pt x="495" y="180"/>
                      <a:pt x="496" y="178"/>
                    </a:cubicBezTo>
                    <a:cubicBezTo>
                      <a:pt x="508" y="162"/>
                      <a:pt x="520" y="159"/>
                      <a:pt x="528" y="159"/>
                    </a:cubicBezTo>
                    <a:cubicBezTo>
                      <a:pt x="535" y="159"/>
                      <a:pt x="542" y="161"/>
                      <a:pt x="548" y="166"/>
                    </a:cubicBezTo>
                    <a:cubicBezTo>
                      <a:pt x="554" y="171"/>
                      <a:pt x="560" y="173"/>
                      <a:pt x="563" y="173"/>
                    </a:cubicBezTo>
                    <a:cubicBezTo>
                      <a:pt x="563" y="173"/>
                      <a:pt x="563" y="173"/>
                      <a:pt x="563" y="173"/>
                    </a:cubicBezTo>
                    <a:cubicBezTo>
                      <a:pt x="563" y="173"/>
                      <a:pt x="564" y="172"/>
                      <a:pt x="564" y="166"/>
                    </a:cubicBezTo>
                    <a:cubicBezTo>
                      <a:pt x="564" y="145"/>
                      <a:pt x="568" y="118"/>
                      <a:pt x="606" y="118"/>
                    </a:cubicBezTo>
                    <a:cubicBezTo>
                      <a:pt x="614" y="118"/>
                      <a:pt x="620" y="112"/>
                      <a:pt x="628" y="104"/>
                    </a:cubicBezTo>
                    <a:cubicBezTo>
                      <a:pt x="637" y="95"/>
                      <a:pt x="649" y="84"/>
                      <a:pt x="666" y="84"/>
                    </a:cubicBezTo>
                    <a:cubicBezTo>
                      <a:pt x="671" y="84"/>
                      <a:pt x="673" y="84"/>
                      <a:pt x="675" y="84"/>
                    </a:cubicBezTo>
                    <a:cubicBezTo>
                      <a:pt x="675" y="82"/>
                      <a:pt x="675" y="81"/>
                      <a:pt x="675" y="79"/>
                    </a:cubicBezTo>
                    <a:cubicBezTo>
                      <a:pt x="674" y="75"/>
                      <a:pt x="674" y="70"/>
                      <a:pt x="674" y="64"/>
                    </a:cubicBezTo>
                    <a:cubicBezTo>
                      <a:pt x="674" y="33"/>
                      <a:pt x="694" y="12"/>
                      <a:pt x="730" y="3"/>
                    </a:cubicBezTo>
                    <a:cubicBezTo>
                      <a:pt x="743" y="1"/>
                      <a:pt x="755" y="0"/>
                      <a:pt x="762" y="0"/>
                    </a:cubicBezTo>
                    <a:cubicBezTo>
                      <a:pt x="776" y="0"/>
                      <a:pt x="788" y="6"/>
                      <a:pt x="800" y="12"/>
                    </a:cubicBezTo>
                    <a:cubicBezTo>
                      <a:pt x="815" y="19"/>
                      <a:pt x="831" y="26"/>
                      <a:pt x="852" y="26"/>
                    </a:cubicBezTo>
                    <a:cubicBezTo>
                      <a:pt x="874" y="26"/>
                      <a:pt x="895" y="22"/>
                      <a:pt x="913" y="18"/>
                    </a:cubicBezTo>
                    <a:cubicBezTo>
                      <a:pt x="928" y="15"/>
                      <a:pt x="942" y="12"/>
                      <a:pt x="954" y="12"/>
                    </a:cubicBezTo>
                    <a:cubicBezTo>
                      <a:pt x="983" y="12"/>
                      <a:pt x="998" y="22"/>
                      <a:pt x="1019" y="43"/>
                    </a:cubicBezTo>
                    <a:cubicBezTo>
                      <a:pt x="1035" y="59"/>
                      <a:pt x="1051" y="62"/>
                      <a:pt x="1082" y="62"/>
                    </a:cubicBezTo>
                    <a:cubicBezTo>
                      <a:pt x="1114" y="62"/>
                      <a:pt x="1136" y="73"/>
                      <a:pt x="1136" y="73"/>
                    </a:cubicBezTo>
                    <a:cubicBezTo>
                      <a:pt x="1142" y="76"/>
                      <a:pt x="1142" y="76"/>
                      <a:pt x="1142" y="76"/>
                    </a:cubicBezTo>
                    <a:cubicBezTo>
                      <a:pt x="1142" y="82"/>
                      <a:pt x="1142" y="82"/>
                      <a:pt x="1142" y="82"/>
                    </a:cubicBezTo>
                    <a:cubicBezTo>
                      <a:pt x="1142" y="93"/>
                      <a:pt x="1137" y="102"/>
                      <a:pt x="1133" y="111"/>
                    </a:cubicBezTo>
                    <a:cubicBezTo>
                      <a:pt x="1128" y="119"/>
                      <a:pt x="1124" y="127"/>
                      <a:pt x="1124" y="136"/>
                    </a:cubicBezTo>
                    <a:cubicBezTo>
                      <a:pt x="1124" y="143"/>
                      <a:pt x="1126" y="145"/>
                      <a:pt x="1128" y="149"/>
                    </a:cubicBezTo>
                    <a:cubicBezTo>
                      <a:pt x="1134" y="157"/>
                      <a:pt x="1138" y="165"/>
                      <a:pt x="1138" y="184"/>
                    </a:cubicBezTo>
                    <a:cubicBezTo>
                      <a:pt x="1138" y="205"/>
                      <a:pt x="1122" y="218"/>
                      <a:pt x="1109" y="229"/>
                    </a:cubicBezTo>
                    <a:cubicBezTo>
                      <a:pt x="1098" y="238"/>
                      <a:pt x="1088" y="246"/>
                      <a:pt x="1088" y="256"/>
                    </a:cubicBezTo>
                    <a:cubicBezTo>
                      <a:pt x="1088" y="270"/>
                      <a:pt x="1091" y="279"/>
                      <a:pt x="1094" y="289"/>
                    </a:cubicBezTo>
                    <a:cubicBezTo>
                      <a:pt x="1097" y="298"/>
                      <a:pt x="1100" y="308"/>
                      <a:pt x="1100" y="322"/>
                    </a:cubicBezTo>
                    <a:cubicBezTo>
                      <a:pt x="1100" y="337"/>
                      <a:pt x="1093" y="348"/>
                      <a:pt x="1087" y="359"/>
                    </a:cubicBezTo>
                    <a:cubicBezTo>
                      <a:pt x="1080" y="370"/>
                      <a:pt x="1074" y="380"/>
                      <a:pt x="1074" y="394"/>
                    </a:cubicBezTo>
                    <a:cubicBezTo>
                      <a:pt x="1074" y="417"/>
                      <a:pt x="1082" y="432"/>
                      <a:pt x="1096" y="432"/>
                    </a:cubicBezTo>
                    <a:cubicBezTo>
                      <a:pt x="1101" y="432"/>
                      <a:pt x="1103" y="431"/>
                      <a:pt x="1107" y="428"/>
                    </a:cubicBezTo>
                    <a:cubicBezTo>
                      <a:pt x="1111" y="424"/>
                      <a:pt x="1118" y="418"/>
                      <a:pt x="1132" y="418"/>
                    </a:cubicBezTo>
                    <a:cubicBezTo>
                      <a:pt x="1210" y="418"/>
                      <a:pt x="1242" y="497"/>
                      <a:pt x="1243" y="500"/>
                    </a:cubicBezTo>
                    <a:cubicBezTo>
                      <a:pt x="1249" y="514"/>
                      <a:pt x="1249" y="514"/>
                      <a:pt x="1249" y="514"/>
                    </a:cubicBezTo>
                    <a:cubicBezTo>
                      <a:pt x="1234" y="514"/>
                      <a:pt x="1234" y="514"/>
                      <a:pt x="1234" y="514"/>
                    </a:cubicBezTo>
                    <a:cubicBezTo>
                      <a:pt x="1212" y="514"/>
                      <a:pt x="1179" y="537"/>
                      <a:pt x="1164" y="558"/>
                    </a:cubicBezTo>
                    <a:cubicBezTo>
                      <a:pt x="1159" y="565"/>
                      <a:pt x="1160" y="568"/>
                      <a:pt x="1168" y="579"/>
                    </a:cubicBezTo>
                    <a:cubicBezTo>
                      <a:pt x="1173" y="585"/>
                      <a:pt x="1178" y="593"/>
                      <a:pt x="1178" y="602"/>
                    </a:cubicBezTo>
                    <a:cubicBezTo>
                      <a:pt x="1178" y="605"/>
                      <a:pt x="1178" y="608"/>
                      <a:pt x="1179" y="611"/>
                    </a:cubicBezTo>
                    <a:cubicBezTo>
                      <a:pt x="1179" y="617"/>
                      <a:pt x="1180" y="624"/>
                      <a:pt x="1175" y="630"/>
                    </a:cubicBezTo>
                    <a:cubicBezTo>
                      <a:pt x="1170" y="635"/>
                      <a:pt x="1162" y="636"/>
                      <a:pt x="1156" y="636"/>
                    </a:cubicBezTo>
                    <a:cubicBezTo>
                      <a:pt x="1145" y="636"/>
                      <a:pt x="1135" y="630"/>
                      <a:pt x="1124" y="624"/>
                    </a:cubicBezTo>
                    <a:cubicBezTo>
                      <a:pt x="1113" y="617"/>
                      <a:pt x="1101" y="610"/>
                      <a:pt x="1088" y="610"/>
                    </a:cubicBezTo>
                    <a:cubicBezTo>
                      <a:pt x="1061" y="610"/>
                      <a:pt x="1044" y="616"/>
                      <a:pt x="1027" y="631"/>
                    </a:cubicBezTo>
                    <a:cubicBezTo>
                      <a:pt x="1005" y="651"/>
                      <a:pt x="979" y="660"/>
                      <a:pt x="944" y="660"/>
                    </a:cubicBezTo>
                    <a:cubicBezTo>
                      <a:pt x="929" y="660"/>
                      <a:pt x="911" y="665"/>
                      <a:pt x="895" y="670"/>
                    </a:cubicBezTo>
                    <a:cubicBezTo>
                      <a:pt x="877" y="675"/>
                      <a:pt x="861" y="680"/>
                      <a:pt x="846" y="680"/>
                    </a:cubicBezTo>
                    <a:cubicBezTo>
                      <a:pt x="837" y="680"/>
                      <a:pt x="829" y="687"/>
                      <a:pt x="821" y="696"/>
                    </a:cubicBezTo>
                    <a:cubicBezTo>
                      <a:pt x="810" y="707"/>
                      <a:pt x="797" y="720"/>
                      <a:pt x="776" y="720"/>
                    </a:cubicBezTo>
                    <a:cubicBezTo>
                      <a:pt x="761" y="720"/>
                      <a:pt x="752" y="715"/>
                      <a:pt x="745" y="710"/>
                    </a:cubicBezTo>
                    <a:cubicBezTo>
                      <a:pt x="738" y="705"/>
                      <a:pt x="733" y="702"/>
                      <a:pt x="720" y="702"/>
                    </a:cubicBezTo>
                    <a:cubicBezTo>
                      <a:pt x="702" y="702"/>
                      <a:pt x="684" y="696"/>
                      <a:pt x="667" y="690"/>
                    </a:cubicBezTo>
                    <a:cubicBezTo>
                      <a:pt x="653" y="685"/>
                      <a:pt x="640" y="680"/>
                      <a:pt x="630" y="680"/>
                    </a:cubicBezTo>
                    <a:cubicBezTo>
                      <a:pt x="606" y="680"/>
                      <a:pt x="596" y="690"/>
                      <a:pt x="596" y="712"/>
                    </a:cubicBezTo>
                    <a:cubicBezTo>
                      <a:pt x="596" y="726"/>
                      <a:pt x="607" y="740"/>
                      <a:pt x="618" y="753"/>
                    </a:cubicBezTo>
                    <a:cubicBezTo>
                      <a:pt x="628" y="766"/>
                      <a:pt x="638" y="779"/>
                      <a:pt x="638" y="792"/>
                    </a:cubicBezTo>
                    <a:cubicBezTo>
                      <a:pt x="638" y="819"/>
                      <a:pt x="616" y="838"/>
                      <a:pt x="584" y="838"/>
                    </a:cubicBezTo>
                    <a:cubicBezTo>
                      <a:pt x="574" y="838"/>
                      <a:pt x="566" y="846"/>
                      <a:pt x="558" y="855"/>
                    </a:cubicBezTo>
                    <a:cubicBezTo>
                      <a:pt x="549" y="864"/>
                      <a:pt x="541" y="874"/>
                      <a:pt x="528" y="874"/>
                    </a:cubicBezTo>
                    <a:cubicBezTo>
                      <a:pt x="523" y="874"/>
                      <a:pt x="520" y="877"/>
                      <a:pt x="514" y="883"/>
                    </a:cubicBezTo>
                    <a:cubicBezTo>
                      <a:pt x="507" y="890"/>
                      <a:pt x="499" y="898"/>
                      <a:pt x="486" y="898"/>
                    </a:cubicBezTo>
                    <a:cubicBezTo>
                      <a:pt x="483" y="898"/>
                      <a:pt x="480" y="898"/>
                      <a:pt x="477" y="898"/>
                    </a:cubicBezTo>
                    <a:cubicBezTo>
                      <a:pt x="474" y="898"/>
                      <a:pt x="471" y="898"/>
                      <a:pt x="468" y="898"/>
                    </a:cubicBezTo>
                    <a:cubicBezTo>
                      <a:pt x="456" y="898"/>
                      <a:pt x="450" y="899"/>
                      <a:pt x="450" y="902"/>
                    </a:cubicBezTo>
                    <a:cubicBezTo>
                      <a:pt x="450" y="922"/>
                      <a:pt x="430" y="933"/>
                      <a:pt x="419" y="935"/>
                    </a:cubicBezTo>
                    <a:cubicBezTo>
                      <a:pt x="412" y="937"/>
                      <a:pt x="412" y="937"/>
                      <a:pt x="412" y="937"/>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39" name="Freeform 337"/>
              <p:cNvSpPr>
                <a:spLocks/>
              </p:cNvSpPr>
              <p:nvPr/>
            </p:nvSpPr>
            <p:spPr bwMode="auto">
              <a:xfrm>
                <a:off x="3553913" y="4588008"/>
                <a:ext cx="302308" cy="571487"/>
              </a:xfrm>
              <a:custGeom>
                <a:avLst/>
                <a:gdLst>
                  <a:gd name="T0" fmla="*/ 325 w 880"/>
                  <a:gd name="T1" fmla="*/ 1658 h 1663"/>
                  <a:gd name="T2" fmla="*/ 286 w 880"/>
                  <a:gd name="T3" fmla="*/ 1640 h 1663"/>
                  <a:gd name="T4" fmla="*/ 230 w 880"/>
                  <a:gd name="T5" fmla="*/ 1634 h 1663"/>
                  <a:gd name="T6" fmla="*/ 110 w 880"/>
                  <a:gd name="T7" fmla="*/ 1584 h 1663"/>
                  <a:gd name="T8" fmla="*/ 117 w 880"/>
                  <a:gd name="T9" fmla="*/ 1572 h 1663"/>
                  <a:gd name="T10" fmla="*/ 176 w 880"/>
                  <a:gd name="T11" fmla="*/ 1492 h 1663"/>
                  <a:gd name="T12" fmla="*/ 205 w 880"/>
                  <a:gd name="T13" fmla="*/ 1375 h 1663"/>
                  <a:gd name="T14" fmla="*/ 232 w 880"/>
                  <a:gd name="T15" fmla="*/ 1254 h 1663"/>
                  <a:gd name="T16" fmla="*/ 235 w 880"/>
                  <a:gd name="T17" fmla="*/ 1192 h 1663"/>
                  <a:gd name="T18" fmla="*/ 154 w 880"/>
                  <a:gd name="T19" fmla="*/ 1118 h 1663"/>
                  <a:gd name="T20" fmla="*/ 164 w 880"/>
                  <a:gd name="T21" fmla="*/ 933 h 1663"/>
                  <a:gd name="T22" fmla="*/ 171 w 880"/>
                  <a:gd name="T23" fmla="*/ 871 h 1663"/>
                  <a:gd name="T24" fmla="*/ 196 w 880"/>
                  <a:gd name="T25" fmla="*/ 790 h 1663"/>
                  <a:gd name="T26" fmla="*/ 205 w 880"/>
                  <a:gd name="T27" fmla="*/ 747 h 1663"/>
                  <a:gd name="T28" fmla="*/ 170 w 880"/>
                  <a:gd name="T29" fmla="*/ 684 h 1663"/>
                  <a:gd name="T30" fmla="*/ 163 w 880"/>
                  <a:gd name="T31" fmla="*/ 598 h 1663"/>
                  <a:gd name="T32" fmla="*/ 163 w 880"/>
                  <a:gd name="T33" fmla="*/ 579 h 1663"/>
                  <a:gd name="T34" fmla="*/ 112 w 880"/>
                  <a:gd name="T35" fmla="*/ 596 h 1663"/>
                  <a:gd name="T36" fmla="*/ 38 w 880"/>
                  <a:gd name="T37" fmla="*/ 488 h 1663"/>
                  <a:gd name="T38" fmla="*/ 6 w 880"/>
                  <a:gd name="T39" fmla="*/ 490 h 1663"/>
                  <a:gd name="T40" fmla="*/ 39 w 880"/>
                  <a:gd name="T41" fmla="*/ 435 h 1663"/>
                  <a:gd name="T42" fmla="*/ 62 w 880"/>
                  <a:gd name="T43" fmla="*/ 360 h 1663"/>
                  <a:gd name="T44" fmla="*/ 207 w 880"/>
                  <a:gd name="T45" fmla="*/ 279 h 1663"/>
                  <a:gd name="T46" fmla="*/ 296 w 880"/>
                  <a:gd name="T47" fmla="*/ 204 h 1663"/>
                  <a:gd name="T48" fmla="*/ 278 w 880"/>
                  <a:gd name="T49" fmla="*/ 124 h 1663"/>
                  <a:gd name="T50" fmla="*/ 411 w 880"/>
                  <a:gd name="T51" fmla="*/ 23 h 1663"/>
                  <a:gd name="T52" fmla="*/ 460 w 880"/>
                  <a:gd name="T53" fmla="*/ 0 h 1663"/>
                  <a:gd name="T54" fmla="*/ 530 w 880"/>
                  <a:gd name="T55" fmla="*/ 48 h 1663"/>
                  <a:gd name="T56" fmla="*/ 586 w 880"/>
                  <a:gd name="T57" fmla="*/ 109 h 1663"/>
                  <a:gd name="T58" fmla="*/ 594 w 880"/>
                  <a:gd name="T59" fmla="*/ 122 h 1663"/>
                  <a:gd name="T60" fmla="*/ 682 w 880"/>
                  <a:gd name="T61" fmla="*/ 98 h 1663"/>
                  <a:gd name="T62" fmla="*/ 756 w 880"/>
                  <a:gd name="T63" fmla="*/ 156 h 1663"/>
                  <a:gd name="T64" fmla="*/ 760 w 880"/>
                  <a:gd name="T65" fmla="*/ 178 h 1663"/>
                  <a:gd name="T66" fmla="*/ 804 w 880"/>
                  <a:gd name="T67" fmla="*/ 146 h 1663"/>
                  <a:gd name="T68" fmla="*/ 832 w 880"/>
                  <a:gd name="T69" fmla="*/ 252 h 1663"/>
                  <a:gd name="T70" fmla="*/ 778 w 880"/>
                  <a:gd name="T71" fmla="*/ 361 h 1663"/>
                  <a:gd name="T72" fmla="*/ 750 w 880"/>
                  <a:gd name="T73" fmla="*/ 391 h 1663"/>
                  <a:gd name="T74" fmla="*/ 742 w 880"/>
                  <a:gd name="T75" fmla="*/ 486 h 1663"/>
                  <a:gd name="T76" fmla="*/ 814 w 880"/>
                  <a:gd name="T77" fmla="*/ 438 h 1663"/>
                  <a:gd name="T78" fmla="*/ 824 w 880"/>
                  <a:gd name="T79" fmla="*/ 532 h 1663"/>
                  <a:gd name="T80" fmla="*/ 758 w 880"/>
                  <a:gd name="T81" fmla="*/ 560 h 1663"/>
                  <a:gd name="T82" fmla="*/ 734 w 880"/>
                  <a:gd name="T83" fmla="*/ 718 h 1663"/>
                  <a:gd name="T84" fmla="*/ 760 w 880"/>
                  <a:gd name="T85" fmla="*/ 738 h 1663"/>
                  <a:gd name="T86" fmla="*/ 880 w 880"/>
                  <a:gd name="T87" fmla="*/ 792 h 1663"/>
                  <a:gd name="T88" fmla="*/ 858 w 880"/>
                  <a:gd name="T89" fmla="*/ 846 h 1663"/>
                  <a:gd name="T90" fmla="*/ 794 w 880"/>
                  <a:gd name="T91" fmla="*/ 952 h 1663"/>
                  <a:gd name="T92" fmla="*/ 756 w 880"/>
                  <a:gd name="T93" fmla="*/ 1028 h 1663"/>
                  <a:gd name="T94" fmla="*/ 776 w 880"/>
                  <a:gd name="T95" fmla="*/ 1066 h 1663"/>
                  <a:gd name="T96" fmla="*/ 754 w 880"/>
                  <a:gd name="T97" fmla="*/ 1134 h 1663"/>
                  <a:gd name="T98" fmla="*/ 780 w 880"/>
                  <a:gd name="T99" fmla="*/ 1244 h 1663"/>
                  <a:gd name="T100" fmla="*/ 832 w 880"/>
                  <a:gd name="T101" fmla="*/ 1326 h 1663"/>
                  <a:gd name="T102" fmla="*/ 806 w 880"/>
                  <a:gd name="T103" fmla="*/ 1326 h 1663"/>
                  <a:gd name="T104" fmla="*/ 813 w 880"/>
                  <a:gd name="T105" fmla="*/ 1402 h 1663"/>
                  <a:gd name="T106" fmla="*/ 809 w 880"/>
                  <a:gd name="T107" fmla="*/ 1469 h 1663"/>
                  <a:gd name="T108" fmla="*/ 698 w 880"/>
                  <a:gd name="T109" fmla="*/ 1572 h 1663"/>
                  <a:gd name="T110" fmla="*/ 601 w 880"/>
                  <a:gd name="T111" fmla="*/ 1574 h 1663"/>
                  <a:gd name="T112" fmla="*/ 605 w 880"/>
                  <a:gd name="T113" fmla="*/ 1613 h 1663"/>
                  <a:gd name="T114" fmla="*/ 578 w 880"/>
                  <a:gd name="T115" fmla="*/ 1600 h 1663"/>
                  <a:gd name="T116" fmla="*/ 553 w 880"/>
                  <a:gd name="T117" fmla="*/ 1602 h 1663"/>
                  <a:gd name="T118" fmla="*/ 462 w 880"/>
                  <a:gd name="T119" fmla="*/ 1562 h 1663"/>
                  <a:gd name="T120" fmla="*/ 366 w 880"/>
                  <a:gd name="T121" fmla="*/ 1626 h 1663"/>
                  <a:gd name="T122" fmla="*/ 333 w 880"/>
                  <a:gd name="T123" fmla="*/ 1663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0" h="1663">
                    <a:moveTo>
                      <a:pt x="333" y="1663"/>
                    </a:moveTo>
                    <a:cubicBezTo>
                      <a:pt x="325" y="1658"/>
                      <a:pt x="325" y="1658"/>
                      <a:pt x="325" y="1658"/>
                    </a:cubicBezTo>
                    <a:cubicBezTo>
                      <a:pt x="324" y="1658"/>
                      <a:pt x="323" y="1658"/>
                      <a:pt x="322" y="1658"/>
                    </a:cubicBezTo>
                    <a:cubicBezTo>
                      <a:pt x="308" y="1658"/>
                      <a:pt x="297" y="1649"/>
                      <a:pt x="286" y="1640"/>
                    </a:cubicBezTo>
                    <a:cubicBezTo>
                      <a:pt x="275" y="1632"/>
                      <a:pt x="266" y="1624"/>
                      <a:pt x="256" y="1624"/>
                    </a:cubicBezTo>
                    <a:cubicBezTo>
                      <a:pt x="247" y="1624"/>
                      <a:pt x="240" y="1629"/>
                      <a:pt x="230" y="1634"/>
                    </a:cubicBezTo>
                    <a:cubicBezTo>
                      <a:pt x="217" y="1642"/>
                      <a:pt x="201" y="1652"/>
                      <a:pt x="176" y="1652"/>
                    </a:cubicBezTo>
                    <a:cubicBezTo>
                      <a:pt x="129" y="1652"/>
                      <a:pt x="111" y="1587"/>
                      <a:pt x="110" y="1584"/>
                    </a:cubicBezTo>
                    <a:cubicBezTo>
                      <a:pt x="107" y="1574"/>
                      <a:pt x="107" y="1574"/>
                      <a:pt x="107" y="1574"/>
                    </a:cubicBezTo>
                    <a:cubicBezTo>
                      <a:pt x="117" y="1572"/>
                      <a:pt x="117" y="1572"/>
                      <a:pt x="117" y="1572"/>
                    </a:cubicBezTo>
                    <a:cubicBezTo>
                      <a:pt x="134" y="1568"/>
                      <a:pt x="146" y="1558"/>
                      <a:pt x="146" y="1546"/>
                    </a:cubicBezTo>
                    <a:cubicBezTo>
                      <a:pt x="146" y="1513"/>
                      <a:pt x="163" y="1501"/>
                      <a:pt x="176" y="1492"/>
                    </a:cubicBezTo>
                    <a:cubicBezTo>
                      <a:pt x="187" y="1484"/>
                      <a:pt x="192" y="1480"/>
                      <a:pt x="192" y="1468"/>
                    </a:cubicBezTo>
                    <a:cubicBezTo>
                      <a:pt x="192" y="1426"/>
                      <a:pt x="199" y="1398"/>
                      <a:pt x="205" y="1375"/>
                    </a:cubicBezTo>
                    <a:cubicBezTo>
                      <a:pt x="209" y="1359"/>
                      <a:pt x="212" y="1346"/>
                      <a:pt x="212" y="1332"/>
                    </a:cubicBezTo>
                    <a:cubicBezTo>
                      <a:pt x="212" y="1295"/>
                      <a:pt x="214" y="1277"/>
                      <a:pt x="232" y="1254"/>
                    </a:cubicBezTo>
                    <a:cubicBezTo>
                      <a:pt x="241" y="1243"/>
                      <a:pt x="246" y="1223"/>
                      <a:pt x="244" y="1209"/>
                    </a:cubicBezTo>
                    <a:cubicBezTo>
                      <a:pt x="242" y="1201"/>
                      <a:pt x="239" y="1195"/>
                      <a:pt x="235" y="1192"/>
                    </a:cubicBezTo>
                    <a:cubicBezTo>
                      <a:pt x="230" y="1189"/>
                      <a:pt x="223" y="1186"/>
                      <a:pt x="215" y="1183"/>
                    </a:cubicBezTo>
                    <a:cubicBezTo>
                      <a:pt x="189" y="1172"/>
                      <a:pt x="154" y="1158"/>
                      <a:pt x="154" y="1118"/>
                    </a:cubicBezTo>
                    <a:cubicBezTo>
                      <a:pt x="154" y="984"/>
                      <a:pt x="154" y="984"/>
                      <a:pt x="154" y="984"/>
                    </a:cubicBezTo>
                    <a:cubicBezTo>
                      <a:pt x="154" y="965"/>
                      <a:pt x="159" y="949"/>
                      <a:pt x="164" y="933"/>
                    </a:cubicBezTo>
                    <a:cubicBezTo>
                      <a:pt x="168" y="920"/>
                      <a:pt x="172" y="907"/>
                      <a:pt x="172" y="894"/>
                    </a:cubicBezTo>
                    <a:cubicBezTo>
                      <a:pt x="172" y="888"/>
                      <a:pt x="171" y="879"/>
                      <a:pt x="171" y="871"/>
                    </a:cubicBezTo>
                    <a:cubicBezTo>
                      <a:pt x="169" y="841"/>
                      <a:pt x="167" y="811"/>
                      <a:pt x="179" y="797"/>
                    </a:cubicBezTo>
                    <a:cubicBezTo>
                      <a:pt x="184" y="792"/>
                      <a:pt x="189" y="790"/>
                      <a:pt x="196" y="790"/>
                    </a:cubicBezTo>
                    <a:cubicBezTo>
                      <a:pt x="216" y="790"/>
                      <a:pt x="218" y="786"/>
                      <a:pt x="218" y="768"/>
                    </a:cubicBezTo>
                    <a:cubicBezTo>
                      <a:pt x="218" y="761"/>
                      <a:pt x="213" y="756"/>
                      <a:pt x="205" y="747"/>
                    </a:cubicBezTo>
                    <a:cubicBezTo>
                      <a:pt x="195" y="739"/>
                      <a:pt x="184" y="727"/>
                      <a:pt x="184" y="710"/>
                    </a:cubicBezTo>
                    <a:cubicBezTo>
                      <a:pt x="184" y="701"/>
                      <a:pt x="177" y="693"/>
                      <a:pt x="170" y="684"/>
                    </a:cubicBezTo>
                    <a:cubicBezTo>
                      <a:pt x="160" y="672"/>
                      <a:pt x="148" y="658"/>
                      <a:pt x="148" y="638"/>
                    </a:cubicBezTo>
                    <a:cubicBezTo>
                      <a:pt x="148" y="620"/>
                      <a:pt x="157" y="607"/>
                      <a:pt x="163" y="598"/>
                    </a:cubicBezTo>
                    <a:cubicBezTo>
                      <a:pt x="171" y="587"/>
                      <a:pt x="171" y="586"/>
                      <a:pt x="168" y="582"/>
                    </a:cubicBezTo>
                    <a:cubicBezTo>
                      <a:pt x="166" y="580"/>
                      <a:pt x="165" y="579"/>
                      <a:pt x="163" y="579"/>
                    </a:cubicBezTo>
                    <a:cubicBezTo>
                      <a:pt x="157" y="579"/>
                      <a:pt x="148" y="583"/>
                      <a:pt x="140" y="587"/>
                    </a:cubicBezTo>
                    <a:cubicBezTo>
                      <a:pt x="130" y="592"/>
                      <a:pt x="121" y="596"/>
                      <a:pt x="112" y="596"/>
                    </a:cubicBezTo>
                    <a:cubicBezTo>
                      <a:pt x="88" y="596"/>
                      <a:pt x="68" y="566"/>
                      <a:pt x="68" y="530"/>
                    </a:cubicBezTo>
                    <a:cubicBezTo>
                      <a:pt x="68" y="502"/>
                      <a:pt x="58" y="488"/>
                      <a:pt x="38" y="488"/>
                    </a:cubicBezTo>
                    <a:cubicBezTo>
                      <a:pt x="30" y="488"/>
                      <a:pt x="22" y="488"/>
                      <a:pt x="15" y="489"/>
                    </a:cubicBezTo>
                    <a:cubicBezTo>
                      <a:pt x="6" y="490"/>
                      <a:pt x="6" y="490"/>
                      <a:pt x="6" y="490"/>
                    </a:cubicBezTo>
                    <a:cubicBezTo>
                      <a:pt x="4" y="481"/>
                      <a:pt x="4" y="481"/>
                      <a:pt x="4" y="481"/>
                    </a:cubicBezTo>
                    <a:cubicBezTo>
                      <a:pt x="3" y="478"/>
                      <a:pt x="0" y="458"/>
                      <a:pt x="39" y="435"/>
                    </a:cubicBezTo>
                    <a:cubicBezTo>
                      <a:pt x="61" y="422"/>
                      <a:pt x="62" y="411"/>
                      <a:pt x="62" y="363"/>
                    </a:cubicBezTo>
                    <a:cubicBezTo>
                      <a:pt x="62" y="360"/>
                      <a:pt x="62" y="360"/>
                      <a:pt x="62" y="360"/>
                    </a:cubicBezTo>
                    <a:cubicBezTo>
                      <a:pt x="62" y="335"/>
                      <a:pt x="76" y="292"/>
                      <a:pt x="166" y="292"/>
                    </a:cubicBezTo>
                    <a:cubicBezTo>
                      <a:pt x="183" y="292"/>
                      <a:pt x="194" y="286"/>
                      <a:pt x="207" y="279"/>
                    </a:cubicBezTo>
                    <a:cubicBezTo>
                      <a:pt x="220" y="271"/>
                      <a:pt x="233" y="264"/>
                      <a:pt x="252" y="264"/>
                    </a:cubicBezTo>
                    <a:cubicBezTo>
                      <a:pt x="280" y="264"/>
                      <a:pt x="296" y="233"/>
                      <a:pt x="296" y="204"/>
                    </a:cubicBezTo>
                    <a:cubicBezTo>
                      <a:pt x="296" y="189"/>
                      <a:pt x="292" y="180"/>
                      <a:pt x="288" y="169"/>
                    </a:cubicBezTo>
                    <a:cubicBezTo>
                      <a:pt x="283" y="157"/>
                      <a:pt x="278" y="144"/>
                      <a:pt x="278" y="124"/>
                    </a:cubicBezTo>
                    <a:cubicBezTo>
                      <a:pt x="278" y="83"/>
                      <a:pt x="326" y="46"/>
                      <a:pt x="364" y="46"/>
                    </a:cubicBezTo>
                    <a:cubicBezTo>
                      <a:pt x="378" y="46"/>
                      <a:pt x="395" y="34"/>
                      <a:pt x="411" y="23"/>
                    </a:cubicBezTo>
                    <a:cubicBezTo>
                      <a:pt x="415" y="20"/>
                      <a:pt x="419" y="18"/>
                      <a:pt x="422" y="15"/>
                    </a:cubicBezTo>
                    <a:cubicBezTo>
                      <a:pt x="435" y="7"/>
                      <a:pt x="448" y="0"/>
                      <a:pt x="460" y="0"/>
                    </a:cubicBezTo>
                    <a:cubicBezTo>
                      <a:pt x="477" y="0"/>
                      <a:pt x="490" y="14"/>
                      <a:pt x="502" y="27"/>
                    </a:cubicBezTo>
                    <a:cubicBezTo>
                      <a:pt x="512" y="37"/>
                      <a:pt x="521" y="48"/>
                      <a:pt x="530" y="48"/>
                    </a:cubicBezTo>
                    <a:cubicBezTo>
                      <a:pt x="562" y="48"/>
                      <a:pt x="586" y="78"/>
                      <a:pt x="586" y="104"/>
                    </a:cubicBezTo>
                    <a:cubicBezTo>
                      <a:pt x="586" y="106"/>
                      <a:pt x="586" y="107"/>
                      <a:pt x="586" y="109"/>
                    </a:cubicBezTo>
                    <a:cubicBezTo>
                      <a:pt x="586" y="114"/>
                      <a:pt x="586" y="119"/>
                      <a:pt x="587" y="121"/>
                    </a:cubicBezTo>
                    <a:cubicBezTo>
                      <a:pt x="587" y="121"/>
                      <a:pt x="589" y="122"/>
                      <a:pt x="594" y="122"/>
                    </a:cubicBezTo>
                    <a:cubicBezTo>
                      <a:pt x="610" y="122"/>
                      <a:pt x="624" y="116"/>
                      <a:pt x="638" y="110"/>
                    </a:cubicBezTo>
                    <a:cubicBezTo>
                      <a:pt x="652" y="104"/>
                      <a:pt x="667" y="98"/>
                      <a:pt x="682" y="98"/>
                    </a:cubicBezTo>
                    <a:cubicBezTo>
                      <a:pt x="713" y="98"/>
                      <a:pt x="756" y="122"/>
                      <a:pt x="756" y="146"/>
                    </a:cubicBezTo>
                    <a:cubicBezTo>
                      <a:pt x="756" y="149"/>
                      <a:pt x="756" y="153"/>
                      <a:pt x="756" y="156"/>
                    </a:cubicBezTo>
                    <a:cubicBezTo>
                      <a:pt x="755" y="163"/>
                      <a:pt x="754" y="175"/>
                      <a:pt x="757" y="177"/>
                    </a:cubicBezTo>
                    <a:cubicBezTo>
                      <a:pt x="758" y="178"/>
                      <a:pt x="759" y="178"/>
                      <a:pt x="760" y="178"/>
                    </a:cubicBezTo>
                    <a:cubicBezTo>
                      <a:pt x="763" y="178"/>
                      <a:pt x="765" y="176"/>
                      <a:pt x="770" y="168"/>
                    </a:cubicBezTo>
                    <a:cubicBezTo>
                      <a:pt x="776" y="159"/>
                      <a:pt x="785" y="146"/>
                      <a:pt x="804" y="146"/>
                    </a:cubicBezTo>
                    <a:cubicBezTo>
                      <a:pt x="839" y="146"/>
                      <a:pt x="862" y="167"/>
                      <a:pt x="862" y="200"/>
                    </a:cubicBezTo>
                    <a:cubicBezTo>
                      <a:pt x="862" y="219"/>
                      <a:pt x="847" y="236"/>
                      <a:pt x="832" y="252"/>
                    </a:cubicBezTo>
                    <a:cubicBezTo>
                      <a:pt x="820" y="265"/>
                      <a:pt x="808" y="279"/>
                      <a:pt x="808" y="290"/>
                    </a:cubicBezTo>
                    <a:cubicBezTo>
                      <a:pt x="808" y="321"/>
                      <a:pt x="794" y="339"/>
                      <a:pt x="778" y="361"/>
                    </a:cubicBezTo>
                    <a:cubicBezTo>
                      <a:pt x="774" y="366"/>
                      <a:pt x="774" y="366"/>
                      <a:pt x="774" y="366"/>
                    </a:cubicBezTo>
                    <a:cubicBezTo>
                      <a:pt x="767" y="375"/>
                      <a:pt x="758" y="383"/>
                      <a:pt x="750" y="391"/>
                    </a:cubicBezTo>
                    <a:cubicBezTo>
                      <a:pt x="736" y="403"/>
                      <a:pt x="724" y="414"/>
                      <a:pt x="724" y="426"/>
                    </a:cubicBezTo>
                    <a:cubicBezTo>
                      <a:pt x="724" y="476"/>
                      <a:pt x="734" y="486"/>
                      <a:pt x="742" y="486"/>
                    </a:cubicBezTo>
                    <a:cubicBezTo>
                      <a:pt x="751" y="486"/>
                      <a:pt x="761" y="475"/>
                      <a:pt x="771" y="465"/>
                    </a:cubicBezTo>
                    <a:cubicBezTo>
                      <a:pt x="784" y="452"/>
                      <a:pt x="797" y="438"/>
                      <a:pt x="814" y="438"/>
                    </a:cubicBezTo>
                    <a:cubicBezTo>
                      <a:pt x="844" y="438"/>
                      <a:pt x="858" y="462"/>
                      <a:pt x="858" y="486"/>
                    </a:cubicBezTo>
                    <a:cubicBezTo>
                      <a:pt x="858" y="508"/>
                      <a:pt x="844" y="532"/>
                      <a:pt x="824" y="532"/>
                    </a:cubicBezTo>
                    <a:cubicBezTo>
                      <a:pt x="823" y="532"/>
                      <a:pt x="819" y="535"/>
                      <a:pt x="816" y="538"/>
                    </a:cubicBezTo>
                    <a:cubicBezTo>
                      <a:pt x="805" y="547"/>
                      <a:pt x="790" y="560"/>
                      <a:pt x="758" y="560"/>
                    </a:cubicBezTo>
                    <a:cubicBezTo>
                      <a:pt x="718" y="560"/>
                      <a:pt x="650" y="611"/>
                      <a:pt x="650" y="642"/>
                    </a:cubicBezTo>
                    <a:cubicBezTo>
                      <a:pt x="650" y="652"/>
                      <a:pt x="678" y="678"/>
                      <a:pt x="734" y="718"/>
                    </a:cubicBezTo>
                    <a:cubicBezTo>
                      <a:pt x="740" y="722"/>
                      <a:pt x="744" y="725"/>
                      <a:pt x="748" y="728"/>
                    </a:cubicBezTo>
                    <a:cubicBezTo>
                      <a:pt x="753" y="731"/>
                      <a:pt x="757" y="735"/>
                      <a:pt x="760" y="738"/>
                    </a:cubicBezTo>
                    <a:cubicBezTo>
                      <a:pt x="777" y="751"/>
                      <a:pt x="787" y="760"/>
                      <a:pt x="818" y="760"/>
                    </a:cubicBezTo>
                    <a:cubicBezTo>
                      <a:pt x="872" y="760"/>
                      <a:pt x="880" y="780"/>
                      <a:pt x="880" y="792"/>
                    </a:cubicBezTo>
                    <a:cubicBezTo>
                      <a:pt x="880" y="799"/>
                      <a:pt x="876" y="805"/>
                      <a:pt x="871" y="813"/>
                    </a:cubicBezTo>
                    <a:cubicBezTo>
                      <a:pt x="865" y="823"/>
                      <a:pt x="858" y="834"/>
                      <a:pt x="858" y="846"/>
                    </a:cubicBezTo>
                    <a:cubicBezTo>
                      <a:pt x="858" y="874"/>
                      <a:pt x="853" y="908"/>
                      <a:pt x="832" y="908"/>
                    </a:cubicBezTo>
                    <a:cubicBezTo>
                      <a:pt x="824" y="909"/>
                      <a:pt x="794" y="932"/>
                      <a:pt x="794" y="952"/>
                    </a:cubicBezTo>
                    <a:cubicBezTo>
                      <a:pt x="794" y="969"/>
                      <a:pt x="782" y="986"/>
                      <a:pt x="771" y="1001"/>
                    </a:cubicBezTo>
                    <a:cubicBezTo>
                      <a:pt x="764" y="1011"/>
                      <a:pt x="756" y="1022"/>
                      <a:pt x="756" y="1028"/>
                    </a:cubicBezTo>
                    <a:cubicBezTo>
                      <a:pt x="756" y="1034"/>
                      <a:pt x="758" y="1036"/>
                      <a:pt x="763" y="1041"/>
                    </a:cubicBezTo>
                    <a:cubicBezTo>
                      <a:pt x="769" y="1046"/>
                      <a:pt x="776" y="1053"/>
                      <a:pt x="776" y="1066"/>
                    </a:cubicBezTo>
                    <a:cubicBezTo>
                      <a:pt x="776" y="1076"/>
                      <a:pt x="771" y="1082"/>
                      <a:pt x="767" y="1086"/>
                    </a:cubicBezTo>
                    <a:cubicBezTo>
                      <a:pt x="761" y="1092"/>
                      <a:pt x="754" y="1099"/>
                      <a:pt x="754" y="1134"/>
                    </a:cubicBezTo>
                    <a:cubicBezTo>
                      <a:pt x="754" y="1156"/>
                      <a:pt x="761" y="1174"/>
                      <a:pt x="768" y="1193"/>
                    </a:cubicBezTo>
                    <a:cubicBezTo>
                      <a:pt x="774" y="1210"/>
                      <a:pt x="780" y="1226"/>
                      <a:pt x="780" y="1244"/>
                    </a:cubicBezTo>
                    <a:cubicBezTo>
                      <a:pt x="780" y="1268"/>
                      <a:pt x="805" y="1299"/>
                      <a:pt x="815" y="1309"/>
                    </a:cubicBezTo>
                    <a:cubicBezTo>
                      <a:pt x="832" y="1326"/>
                      <a:pt x="832" y="1326"/>
                      <a:pt x="832" y="1326"/>
                    </a:cubicBezTo>
                    <a:cubicBezTo>
                      <a:pt x="808" y="1326"/>
                      <a:pt x="808" y="1326"/>
                      <a:pt x="808" y="1326"/>
                    </a:cubicBezTo>
                    <a:cubicBezTo>
                      <a:pt x="807" y="1326"/>
                      <a:pt x="806" y="1326"/>
                      <a:pt x="806" y="1326"/>
                    </a:cubicBezTo>
                    <a:cubicBezTo>
                      <a:pt x="806" y="1326"/>
                      <a:pt x="802" y="1330"/>
                      <a:pt x="802" y="1358"/>
                    </a:cubicBezTo>
                    <a:cubicBezTo>
                      <a:pt x="802" y="1376"/>
                      <a:pt x="807" y="1389"/>
                      <a:pt x="813" y="1402"/>
                    </a:cubicBezTo>
                    <a:cubicBezTo>
                      <a:pt x="818" y="1414"/>
                      <a:pt x="822" y="1425"/>
                      <a:pt x="822" y="1438"/>
                    </a:cubicBezTo>
                    <a:cubicBezTo>
                      <a:pt x="822" y="1452"/>
                      <a:pt x="815" y="1461"/>
                      <a:pt x="809" y="1469"/>
                    </a:cubicBezTo>
                    <a:cubicBezTo>
                      <a:pt x="802" y="1478"/>
                      <a:pt x="796" y="1485"/>
                      <a:pt x="796" y="1500"/>
                    </a:cubicBezTo>
                    <a:cubicBezTo>
                      <a:pt x="796" y="1541"/>
                      <a:pt x="737" y="1572"/>
                      <a:pt x="698" y="1572"/>
                    </a:cubicBezTo>
                    <a:cubicBezTo>
                      <a:pt x="608" y="1572"/>
                      <a:pt x="608" y="1572"/>
                      <a:pt x="608" y="1572"/>
                    </a:cubicBezTo>
                    <a:cubicBezTo>
                      <a:pt x="603" y="1572"/>
                      <a:pt x="601" y="1574"/>
                      <a:pt x="601" y="1574"/>
                    </a:cubicBezTo>
                    <a:cubicBezTo>
                      <a:pt x="598" y="1578"/>
                      <a:pt x="599" y="1587"/>
                      <a:pt x="600" y="1592"/>
                    </a:cubicBezTo>
                    <a:cubicBezTo>
                      <a:pt x="605" y="1613"/>
                      <a:pt x="605" y="1613"/>
                      <a:pt x="605" y="1613"/>
                    </a:cubicBezTo>
                    <a:cubicBezTo>
                      <a:pt x="585" y="1603"/>
                      <a:pt x="585" y="1603"/>
                      <a:pt x="585" y="1603"/>
                    </a:cubicBezTo>
                    <a:cubicBezTo>
                      <a:pt x="580" y="1600"/>
                      <a:pt x="578" y="1600"/>
                      <a:pt x="578" y="1600"/>
                    </a:cubicBezTo>
                    <a:cubicBezTo>
                      <a:pt x="575" y="1600"/>
                      <a:pt x="571" y="1601"/>
                      <a:pt x="567" y="1601"/>
                    </a:cubicBezTo>
                    <a:cubicBezTo>
                      <a:pt x="563" y="1602"/>
                      <a:pt x="558" y="1602"/>
                      <a:pt x="553" y="1602"/>
                    </a:cubicBezTo>
                    <a:cubicBezTo>
                      <a:pt x="539" y="1602"/>
                      <a:pt x="527" y="1597"/>
                      <a:pt x="517" y="1587"/>
                    </a:cubicBezTo>
                    <a:cubicBezTo>
                      <a:pt x="499" y="1569"/>
                      <a:pt x="483" y="1562"/>
                      <a:pt x="462" y="1562"/>
                    </a:cubicBezTo>
                    <a:cubicBezTo>
                      <a:pt x="448" y="1562"/>
                      <a:pt x="424" y="1567"/>
                      <a:pt x="424" y="1584"/>
                    </a:cubicBezTo>
                    <a:cubicBezTo>
                      <a:pt x="424" y="1613"/>
                      <a:pt x="389" y="1626"/>
                      <a:pt x="366" y="1626"/>
                    </a:cubicBezTo>
                    <a:cubicBezTo>
                      <a:pt x="356" y="1626"/>
                      <a:pt x="343" y="1645"/>
                      <a:pt x="338" y="1654"/>
                    </a:cubicBezTo>
                    <a:cubicBezTo>
                      <a:pt x="333" y="1663"/>
                      <a:pt x="333" y="1663"/>
                      <a:pt x="333" y="1663"/>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40" name="Freeform 338"/>
              <p:cNvSpPr>
                <a:spLocks/>
              </p:cNvSpPr>
              <p:nvPr/>
            </p:nvSpPr>
            <p:spPr bwMode="auto">
              <a:xfrm>
                <a:off x="3751310" y="5036639"/>
                <a:ext cx="204300" cy="241571"/>
              </a:xfrm>
              <a:custGeom>
                <a:avLst/>
                <a:gdLst>
                  <a:gd name="T0" fmla="*/ 221 w 595"/>
                  <a:gd name="T1" fmla="*/ 703 h 703"/>
                  <a:gd name="T2" fmla="*/ 216 w 595"/>
                  <a:gd name="T3" fmla="*/ 692 h 703"/>
                  <a:gd name="T4" fmla="*/ 189 w 595"/>
                  <a:gd name="T5" fmla="*/ 604 h 703"/>
                  <a:gd name="T6" fmla="*/ 137 w 595"/>
                  <a:gd name="T7" fmla="*/ 554 h 703"/>
                  <a:gd name="T8" fmla="*/ 83 w 595"/>
                  <a:gd name="T9" fmla="*/ 498 h 703"/>
                  <a:gd name="T10" fmla="*/ 88 w 595"/>
                  <a:gd name="T11" fmla="*/ 448 h 703"/>
                  <a:gd name="T12" fmla="*/ 91 w 595"/>
                  <a:gd name="T13" fmla="*/ 422 h 703"/>
                  <a:gd name="T14" fmla="*/ 79 w 595"/>
                  <a:gd name="T15" fmla="*/ 405 h 703"/>
                  <a:gd name="T16" fmla="*/ 55 w 595"/>
                  <a:gd name="T17" fmla="*/ 360 h 703"/>
                  <a:gd name="T18" fmla="*/ 10 w 595"/>
                  <a:gd name="T19" fmla="*/ 297 h 703"/>
                  <a:gd name="T20" fmla="*/ 6 w 595"/>
                  <a:gd name="T21" fmla="*/ 295 h 703"/>
                  <a:gd name="T22" fmla="*/ 5 w 595"/>
                  <a:gd name="T23" fmla="*/ 290 h 703"/>
                  <a:gd name="T24" fmla="*/ 10 w 595"/>
                  <a:gd name="T25" fmla="*/ 256 h 703"/>
                  <a:gd name="T26" fmla="*/ 33 w 595"/>
                  <a:gd name="T27" fmla="*/ 246 h 703"/>
                  <a:gd name="T28" fmla="*/ 123 w 595"/>
                  <a:gd name="T29" fmla="*/ 246 h 703"/>
                  <a:gd name="T30" fmla="*/ 201 w 595"/>
                  <a:gd name="T31" fmla="*/ 194 h 703"/>
                  <a:gd name="T32" fmla="*/ 218 w 595"/>
                  <a:gd name="T33" fmla="*/ 151 h 703"/>
                  <a:gd name="T34" fmla="*/ 227 w 595"/>
                  <a:gd name="T35" fmla="*/ 132 h 703"/>
                  <a:gd name="T36" fmla="*/ 219 w 595"/>
                  <a:gd name="T37" fmla="*/ 104 h 703"/>
                  <a:gd name="T38" fmla="*/ 207 w 595"/>
                  <a:gd name="T39" fmla="*/ 52 h 703"/>
                  <a:gd name="T40" fmla="*/ 233 w 595"/>
                  <a:gd name="T41" fmla="*/ 0 h 703"/>
                  <a:gd name="T42" fmla="*/ 265 w 595"/>
                  <a:gd name="T43" fmla="*/ 31 h 703"/>
                  <a:gd name="T44" fmla="*/ 317 w 595"/>
                  <a:gd name="T45" fmla="*/ 86 h 703"/>
                  <a:gd name="T46" fmla="*/ 344 w 595"/>
                  <a:gd name="T47" fmla="*/ 77 h 703"/>
                  <a:gd name="T48" fmla="*/ 379 w 595"/>
                  <a:gd name="T49" fmla="*/ 66 h 703"/>
                  <a:gd name="T50" fmla="*/ 476 w 595"/>
                  <a:gd name="T51" fmla="*/ 129 h 703"/>
                  <a:gd name="T52" fmla="*/ 492 w 595"/>
                  <a:gd name="T53" fmla="*/ 155 h 703"/>
                  <a:gd name="T54" fmla="*/ 523 w 595"/>
                  <a:gd name="T55" fmla="*/ 184 h 703"/>
                  <a:gd name="T56" fmla="*/ 584 w 595"/>
                  <a:gd name="T57" fmla="*/ 216 h 703"/>
                  <a:gd name="T58" fmla="*/ 593 w 595"/>
                  <a:gd name="T59" fmla="*/ 246 h 703"/>
                  <a:gd name="T60" fmla="*/ 584 w 595"/>
                  <a:gd name="T61" fmla="*/ 281 h 703"/>
                  <a:gd name="T62" fmla="*/ 577 w 595"/>
                  <a:gd name="T63" fmla="*/ 308 h 703"/>
                  <a:gd name="T64" fmla="*/ 578 w 595"/>
                  <a:gd name="T65" fmla="*/ 343 h 703"/>
                  <a:gd name="T66" fmla="*/ 579 w 595"/>
                  <a:gd name="T67" fmla="*/ 378 h 703"/>
                  <a:gd name="T68" fmla="*/ 587 w 595"/>
                  <a:gd name="T69" fmla="*/ 414 h 703"/>
                  <a:gd name="T70" fmla="*/ 595 w 595"/>
                  <a:gd name="T71" fmla="*/ 450 h 703"/>
                  <a:gd name="T72" fmla="*/ 594 w 595"/>
                  <a:gd name="T73" fmla="*/ 517 h 703"/>
                  <a:gd name="T74" fmla="*/ 594 w 595"/>
                  <a:gd name="T75" fmla="*/ 521 h 703"/>
                  <a:gd name="T76" fmla="*/ 591 w 595"/>
                  <a:gd name="T77" fmla="*/ 524 h 703"/>
                  <a:gd name="T78" fmla="*/ 573 w 595"/>
                  <a:gd name="T79" fmla="*/ 544 h 703"/>
                  <a:gd name="T80" fmla="*/ 548 w 595"/>
                  <a:gd name="T81" fmla="*/ 575 h 703"/>
                  <a:gd name="T82" fmla="*/ 491 w 595"/>
                  <a:gd name="T83" fmla="*/ 620 h 703"/>
                  <a:gd name="T84" fmla="*/ 448 w 595"/>
                  <a:gd name="T85" fmla="*/ 642 h 703"/>
                  <a:gd name="T86" fmla="*/ 343 w 595"/>
                  <a:gd name="T87" fmla="*/ 686 h 703"/>
                  <a:gd name="T88" fmla="*/ 295 w 595"/>
                  <a:gd name="T89" fmla="*/ 678 h 703"/>
                  <a:gd name="T90" fmla="*/ 277 w 595"/>
                  <a:gd name="T91" fmla="*/ 675 h 703"/>
                  <a:gd name="T92" fmla="*/ 242 w 595"/>
                  <a:gd name="T93" fmla="*/ 688 h 703"/>
                  <a:gd name="T94" fmla="*/ 231 w 595"/>
                  <a:gd name="T95" fmla="*/ 696 h 703"/>
                  <a:gd name="T96" fmla="*/ 221 w 595"/>
                  <a:gd name="T97" fmla="*/ 70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5" h="703">
                    <a:moveTo>
                      <a:pt x="221" y="703"/>
                    </a:moveTo>
                    <a:cubicBezTo>
                      <a:pt x="216" y="692"/>
                      <a:pt x="216" y="692"/>
                      <a:pt x="216" y="692"/>
                    </a:cubicBezTo>
                    <a:cubicBezTo>
                      <a:pt x="215" y="690"/>
                      <a:pt x="189" y="634"/>
                      <a:pt x="189" y="604"/>
                    </a:cubicBezTo>
                    <a:cubicBezTo>
                      <a:pt x="189" y="583"/>
                      <a:pt x="163" y="568"/>
                      <a:pt x="137" y="554"/>
                    </a:cubicBezTo>
                    <a:cubicBezTo>
                      <a:pt x="110" y="539"/>
                      <a:pt x="83" y="524"/>
                      <a:pt x="83" y="498"/>
                    </a:cubicBezTo>
                    <a:cubicBezTo>
                      <a:pt x="83" y="474"/>
                      <a:pt x="86" y="460"/>
                      <a:pt x="88" y="448"/>
                    </a:cubicBezTo>
                    <a:cubicBezTo>
                      <a:pt x="90" y="440"/>
                      <a:pt x="91" y="432"/>
                      <a:pt x="91" y="422"/>
                    </a:cubicBezTo>
                    <a:cubicBezTo>
                      <a:pt x="91" y="415"/>
                      <a:pt x="87" y="412"/>
                      <a:pt x="79" y="405"/>
                    </a:cubicBezTo>
                    <a:cubicBezTo>
                      <a:pt x="69" y="397"/>
                      <a:pt x="55" y="386"/>
                      <a:pt x="55" y="360"/>
                    </a:cubicBezTo>
                    <a:cubicBezTo>
                      <a:pt x="55" y="335"/>
                      <a:pt x="29" y="307"/>
                      <a:pt x="10" y="297"/>
                    </a:cubicBezTo>
                    <a:cubicBezTo>
                      <a:pt x="6" y="295"/>
                      <a:pt x="6" y="295"/>
                      <a:pt x="6" y="295"/>
                    </a:cubicBezTo>
                    <a:cubicBezTo>
                      <a:pt x="5" y="290"/>
                      <a:pt x="5" y="290"/>
                      <a:pt x="5" y="290"/>
                    </a:cubicBezTo>
                    <a:cubicBezTo>
                      <a:pt x="5" y="288"/>
                      <a:pt x="0" y="269"/>
                      <a:pt x="10" y="256"/>
                    </a:cubicBezTo>
                    <a:cubicBezTo>
                      <a:pt x="14" y="251"/>
                      <a:pt x="21" y="246"/>
                      <a:pt x="33" y="246"/>
                    </a:cubicBezTo>
                    <a:cubicBezTo>
                      <a:pt x="123" y="246"/>
                      <a:pt x="123" y="246"/>
                      <a:pt x="123" y="246"/>
                    </a:cubicBezTo>
                    <a:cubicBezTo>
                      <a:pt x="152" y="246"/>
                      <a:pt x="201" y="221"/>
                      <a:pt x="201" y="194"/>
                    </a:cubicBezTo>
                    <a:cubicBezTo>
                      <a:pt x="201" y="172"/>
                      <a:pt x="210" y="160"/>
                      <a:pt x="218" y="151"/>
                    </a:cubicBezTo>
                    <a:cubicBezTo>
                      <a:pt x="224" y="143"/>
                      <a:pt x="227" y="139"/>
                      <a:pt x="227" y="132"/>
                    </a:cubicBezTo>
                    <a:cubicBezTo>
                      <a:pt x="227" y="123"/>
                      <a:pt x="223" y="114"/>
                      <a:pt x="219" y="104"/>
                    </a:cubicBezTo>
                    <a:cubicBezTo>
                      <a:pt x="214" y="90"/>
                      <a:pt x="207" y="74"/>
                      <a:pt x="207" y="52"/>
                    </a:cubicBezTo>
                    <a:cubicBezTo>
                      <a:pt x="207" y="26"/>
                      <a:pt x="209" y="0"/>
                      <a:pt x="233" y="0"/>
                    </a:cubicBezTo>
                    <a:cubicBezTo>
                      <a:pt x="241" y="0"/>
                      <a:pt x="247" y="7"/>
                      <a:pt x="265" y="31"/>
                    </a:cubicBezTo>
                    <a:cubicBezTo>
                      <a:pt x="278" y="49"/>
                      <a:pt x="305" y="86"/>
                      <a:pt x="317" y="86"/>
                    </a:cubicBezTo>
                    <a:cubicBezTo>
                      <a:pt x="329" y="86"/>
                      <a:pt x="336" y="82"/>
                      <a:pt x="344" y="77"/>
                    </a:cubicBezTo>
                    <a:cubicBezTo>
                      <a:pt x="353" y="72"/>
                      <a:pt x="364" y="66"/>
                      <a:pt x="379" y="66"/>
                    </a:cubicBezTo>
                    <a:cubicBezTo>
                      <a:pt x="413" y="66"/>
                      <a:pt x="464" y="116"/>
                      <a:pt x="476" y="129"/>
                    </a:cubicBezTo>
                    <a:cubicBezTo>
                      <a:pt x="483" y="137"/>
                      <a:pt x="488" y="146"/>
                      <a:pt x="492" y="155"/>
                    </a:cubicBezTo>
                    <a:cubicBezTo>
                      <a:pt x="501" y="174"/>
                      <a:pt x="507" y="184"/>
                      <a:pt x="523" y="184"/>
                    </a:cubicBezTo>
                    <a:cubicBezTo>
                      <a:pt x="548" y="184"/>
                      <a:pt x="571" y="196"/>
                      <a:pt x="584" y="216"/>
                    </a:cubicBezTo>
                    <a:cubicBezTo>
                      <a:pt x="590" y="226"/>
                      <a:pt x="593" y="236"/>
                      <a:pt x="593" y="246"/>
                    </a:cubicBezTo>
                    <a:cubicBezTo>
                      <a:pt x="593" y="261"/>
                      <a:pt x="588" y="272"/>
                      <a:pt x="584" y="281"/>
                    </a:cubicBezTo>
                    <a:cubicBezTo>
                      <a:pt x="580" y="290"/>
                      <a:pt x="577" y="297"/>
                      <a:pt x="577" y="308"/>
                    </a:cubicBezTo>
                    <a:cubicBezTo>
                      <a:pt x="577" y="321"/>
                      <a:pt x="578" y="332"/>
                      <a:pt x="578" y="343"/>
                    </a:cubicBezTo>
                    <a:cubicBezTo>
                      <a:pt x="578" y="353"/>
                      <a:pt x="579" y="365"/>
                      <a:pt x="579" y="378"/>
                    </a:cubicBezTo>
                    <a:cubicBezTo>
                      <a:pt x="579" y="390"/>
                      <a:pt x="583" y="402"/>
                      <a:pt x="587" y="414"/>
                    </a:cubicBezTo>
                    <a:cubicBezTo>
                      <a:pt x="591" y="426"/>
                      <a:pt x="595" y="438"/>
                      <a:pt x="595" y="450"/>
                    </a:cubicBezTo>
                    <a:cubicBezTo>
                      <a:pt x="595" y="472"/>
                      <a:pt x="594" y="517"/>
                      <a:pt x="594" y="517"/>
                    </a:cubicBezTo>
                    <a:cubicBezTo>
                      <a:pt x="594" y="521"/>
                      <a:pt x="594" y="521"/>
                      <a:pt x="594" y="521"/>
                    </a:cubicBezTo>
                    <a:cubicBezTo>
                      <a:pt x="591" y="524"/>
                      <a:pt x="591" y="524"/>
                      <a:pt x="591" y="524"/>
                    </a:cubicBezTo>
                    <a:cubicBezTo>
                      <a:pt x="584" y="531"/>
                      <a:pt x="578" y="538"/>
                      <a:pt x="573" y="544"/>
                    </a:cubicBezTo>
                    <a:cubicBezTo>
                      <a:pt x="563" y="555"/>
                      <a:pt x="555" y="566"/>
                      <a:pt x="548" y="575"/>
                    </a:cubicBezTo>
                    <a:cubicBezTo>
                      <a:pt x="529" y="601"/>
                      <a:pt x="515" y="620"/>
                      <a:pt x="491" y="620"/>
                    </a:cubicBezTo>
                    <a:cubicBezTo>
                      <a:pt x="483" y="620"/>
                      <a:pt x="466" y="631"/>
                      <a:pt x="448" y="642"/>
                    </a:cubicBezTo>
                    <a:cubicBezTo>
                      <a:pt x="418" y="662"/>
                      <a:pt x="379" y="686"/>
                      <a:pt x="343" y="686"/>
                    </a:cubicBezTo>
                    <a:cubicBezTo>
                      <a:pt x="321" y="686"/>
                      <a:pt x="307" y="682"/>
                      <a:pt x="295" y="678"/>
                    </a:cubicBezTo>
                    <a:cubicBezTo>
                      <a:pt x="288" y="676"/>
                      <a:pt x="283" y="675"/>
                      <a:pt x="277" y="675"/>
                    </a:cubicBezTo>
                    <a:cubicBezTo>
                      <a:pt x="271" y="675"/>
                      <a:pt x="261" y="676"/>
                      <a:pt x="242" y="688"/>
                    </a:cubicBezTo>
                    <a:cubicBezTo>
                      <a:pt x="239" y="691"/>
                      <a:pt x="235" y="693"/>
                      <a:pt x="231" y="696"/>
                    </a:cubicBezTo>
                    <a:cubicBezTo>
                      <a:pt x="221" y="703"/>
                      <a:pt x="221" y="703"/>
                      <a:pt x="221" y="703"/>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41" name="Freeform 339"/>
              <p:cNvSpPr>
                <a:spLocks noEditPoints="1"/>
              </p:cNvSpPr>
              <p:nvPr/>
            </p:nvSpPr>
            <p:spPr bwMode="auto">
              <a:xfrm>
                <a:off x="3941806" y="4964858"/>
                <a:ext cx="335437" cy="263657"/>
              </a:xfrm>
              <a:custGeom>
                <a:avLst/>
                <a:gdLst>
                  <a:gd name="T0" fmla="*/ 443 w 975"/>
                  <a:gd name="T1" fmla="*/ 767 h 767"/>
                  <a:gd name="T2" fmla="*/ 434 w 975"/>
                  <a:gd name="T3" fmla="*/ 760 h 767"/>
                  <a:gd name="T4" fmla="*/ 345 w 975"/>
                  <a:gd name="T5" fmla="*/ 754 h 767"/>
                  <a:gd name="T6" fmla="*/ 274 w 975"/>
                  <a:gd name="T7" fmla="*/ 720 h 767"/>
                  <a:gd name="T8" fmla="*/ 186 w 975"/>
                  <a:gd name="T9" fmla="*/ 674 h 767"/>
                  <a:gd name="T10" fmla="*/ 137 w 975"/>
                  <a:gd name="T11" fmla="*/ 654 h 767"/>
                  <a:gd name="T12" fmla="*/ 135 w 975"/>
                  <a:gd name="T13" fmla="*/ 640 h 767"/>
                  <a:gd name="T14" fmla="*/ 138 w 975"/>
                  <a:gd name="T15" fmla="*/ 622 h 767"/>
                  <a:gd name="T16" fmla="*/ 34 w 975"/>
                  <a:gd name="T17" fmla="*/ 734 h 767"/>
                  <a:gd name="T18" fmla="*/ 17 w 975"/>
                  <a:gd name="T19" fmla="*/ 726 h 767"/>
                  <a:gd name="T20" fmla="*/ 11 w 975"/>
                  <a:gd name="T21" fmla="*/ 630 h 767"/>
                  <a:gd name="T22" fmla="*/ 1 w 975"/>
                  <a:gd name="T23" fmla="*/ 553 h 767"/>
                  <a:gd name="T24" fmla="*/ 9 w 975"/>
                  <a:gd name="T25" fmla="*/ 483 h 767"/>
                  <a:gd name="T26" fmla="*/ 10 w 975"/>
                  <a:gd name="T27" fmla="*/ 437 h 767"/>
                  <a:gd name="T28" fmla="*/ 16 w 975"/>
                  <a:gd name="T29" fmla="*/ 422 h 767"/>
                  <a:gd name="T30" fmla="*/ 70 w 975"/>
                  <a:gd name="T31" fmla="*/ 384 h 767"/>
                  <a:gd name="T32" fmla="*/ 88 w 975"/>
                  <a:gd name="T33" fmla="*/ 384 h 767"/>
                  <a:gd name="T34" fmla="*/ 130 w 975"/>
                  <a:gd name="T35" fmla="*/ 360 h 767"/>
                  <a:gd name="T36" fmla="*/ 186 w 975"/>
                  <a:gd name="T37" fmla="*/ 324 h 767"/>
                  <a:gd name="T38" fmla="*/ 204 w 975"/>
                  <a:gd name="T39" fmla="*/ 272 h 767"/>
                  <a:gd name="T40" fmla="*/ 232 w 975"/>
                  <a:gd name="T41" fmla="*/ 166 h 767"/>
                  <a:gd name="T42" fmla="*/ 322 w 975"/>
                  <a:gd name="T43" fmla="*/ 188 h 767"/>
                  <a:gd name="T44" fmla="*/ 378 w 975"/>
                  <a:gd name="T45" fmla="*/ 206 h 767"/>
                  <a:gd name="T46" fmla="*/ 448 w 975"/>
                  <a:gd name="T47" fmla="*/ 166 h 767"/>
                  <a:gd name="T48" fmla="*/ 546 w 975"/>
                  <a:gd name="T49" fmla="*/ 146 h 767"/>
                  <a:gd name="T50" fmla="*/ 690 w 975"/>
                  <a:gd name="T51" fmla="*/ 96 h 767"/>
                  <a:gd name="T52" fmla="*/ 758 w 975"/>
                  <a:gd name="T53" fmla="*/ 122 h 767"/>
                  <a:gd name="T54" fmla="*/ 761 w 975"/>
                  <a:gd name="T55" fmla="*/ 119 h 767"/>
                  <a:gd name="T56" fmla="*/ 754 w 975"/>
                  <a:gd name="T57" fmla="*/ 97 h 767"/>
                  <a:gd name="T58" fmla="*/ 836 w 975"/>
                  <a:gd name="T59" fmla="*/ 0 h 767"/>
                  <a:gd name="T60" fmla="*/ 932 w 975"/>
                  <a:gd name="T61" fmla="*/ 86 h 767"/>
                  <a:gd name="T62" fmla="*/ 969 w 975"/>
                  <a:gd name="T63" fmla="*/ 125 h 767"/>
                  <a:gd name="T64" fmla="*/ 956 w 975"/>
                  <a:gd name="T65" fmla="*/ 187 h 767"/>
                  <a:gd name="T66" fmla="*/ 968 w 975"/>
                  <a:gd name="T67" fmla="*/ 232 h 767"/>
                  <a:gd name="T68" fmla="*/ 930 w 975"/>
                  <a:gd name="T69" fmla="*/ 358 h 767"/>
                  <a:gd name="T70" fmla="*/ 921 w 975"/>
                  <a:gd name="T71" fmla="*/ 454 h 767"/>
                  <a:gd name="T72" fmla="*/ 920 w 975"/>
                  <a:gd name="T73" fmla="*/ 489 h 767"/>
                  <a:gd name="T74" fmla="*/ 947 w 975"/>
                  <a:gd name="T75" fmla="*/ 560 h 767"/>
                  <a:gd name="T76" fmla="*/ 924 w 975"/>
                  <a:gd name="T77" fmla="*/ 626 h 767"/>
                  <a:gd name="T78" fmla="*/ 900 w 975"/>
                  <a:gd name="T79" fmla="*/ 653 h 767"/>
                  <a:gd name="T80" fmla="*/ 866 w 975"/>
                  <a:gd name="T81" fmla="*/ 646 h 767"/>
                  <a:gd name="T82" fmla="*/ 814 w 975"/>
                  <a:gd name="T83" fmla="*/ 620 h 767"/>
                  <a:gd name="T84" fmla="*/ 784 w 975"/>
                  <a:gd name="T85" fmla="*/ 658 h 767"/>
                  <a:gd name="T86" fmla="*/ 750 w 975"/>
                  <a:gd name="T87" fmla="*/ 642 h 767"/>
                  <a:gd name="T88" fmla="*/ 710 w 975"/>
                  <a:gd name="T89" fmla="*/ 666 h 767"/>
                  <a:gd name="T90" fmla="*/ 664 w 975"/>
                  <a:gd name="T91" fmla="*/ 696 h 767"/>
                  <a:gd name="T92" fmla="*/ 598 w 975"/>
                  <a:gd name="T93" fmla="*/ 654 h 767"/>
                  <a:gd name="T94" fmla="*/ 551 w 975"/>
                  <a:gd name="T95" fmla="*/ 714 h 767"/>
                  <a:gd name="T96" fmla="*/ 496 w 975"/>
                  <a:gd name="T97" fmla="*/ 767 h 767"/>
                  <a:gd name="T98" fmla="*/ 188 w 975"/>
                  <a:gd name="T99" fmla="*/ 571 h 767"/>
                  <a:gd name="T100" fmla="*/ 216 w 975"/>
                  <a:gd name="T101" fmla="*/ 565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5" h="767">
                    <a:moveTo>
                      <a:pt x="496" y="767"/>
                    </a:moveTo>
                    <a:cubicBezTo>
                      <a:pt x="443" y="767"/>
                      <a:pt x="443" y="767"/>
                      <a:pt x="443" y="767"/>
                    </a:cubicBezTo>
                    <a:cubicBezTo>
                      <a:pt x="436" y="767"/>
                      <a:pt x="436" y="767"/>
                      <a:pt x="436" y="767"/>
                    </a:cubicBezTo>
                    <a:cubicBezTo>
                      <a:pt x="434" y="760"/>
                      <a:pt x="434" y="760"/>
                      <a:pt x="434" y="760"/>
                    </a:cubicBezTo>
                    <a:cubicBezTo>
                      <a:pt x="431" y="753"/>
                      <a:pt x="411" y="740"/>
                      <a:pt x="388" y="740"/>
                    </a:cubicBezTo>
                    <a:cubicBezTo>
                      <a:pt x="372" y="740"/>
                      <a:pt x="358" y="747"/>
                      <a:pt x="345" y="754"/>
                    </a:cubicBezTo>
                    <a:cubicBezTo>
                      <a:pt x="333" y="760"/>
                      <a:pt x="322" y="766"/>
                      <a:pt x="310" y="766"/>
                    </a:cubicBezTo>
                    <a:cubicBezTo>
                      <a:pt x="294" y="766"/>
                      <a:pt x="274" y="758"/>
                      <a:pt x="274" y="720"/>
                    </a:cubicBezTo>
                    <a:cubicBezTo>
                      <a:pt x="274" y="709"/>
                      <a:pt x="258" y="692"/>
                      <a:pt x="234" y="692"/>
                    </a:cubicBezTo>
                    <a:cubicBezTo>
                      <a:pt x="215" y="692"/>
                      <a:pt x="199" y="682"/>
                      <a:pt x="186" y="674"/>
                    </a:cubicBezTo>
                    <a:cubicBezTo>
                      <a:pt x="178" y="669"/>
                      <a:pt x="170" y="664"/>
                      <a:pt x="166" y="664"/>
                    </a:cubicBezTo>
                    <a:cubicBezTo>
                      <a:pt x="151" y="664"/>
                      <a:pt x="138" y="655"/>
                      <a:pt x="137" y="654"/>
                    </a:cubicBezTo>
                    <a:cubicBezTo>
                      <a:pt x="129" y="648"/>
                      <a:pt x="129" y="648"/>
                      <a:pt x="129" y="648"/>
                    </a:cubicBezTo>
                    <a:cubicBezTo>
                      <a:pt x="135" y="640"/>
                      <a:pt x="135" y="640"/>
                      <a:pt x="135" y="640"/>
                    </a:cubicBezTo>
                    <a:cubicBezTo>
                      <a:pt x="143" y="628"/>
                      <a:pt x="147" y="619"/>
                      <a:pt x="148" y="611"/>
                    </a:cubicBezTo>
                    <a:cubicBezTo>
                      <a:pt x="145" y="614"/>
                      <a:pt x="141" y="618"/>
                      <a:pt x="138" y="622"/>
                    </a:cubicBezTo>
                    <a:cubicBezTo>
                      <a:pt x="120" y="643"/>
                      <a:pt x="98" y="666"/>
                      <a:pt x="76" y="689"/>
                    </a:cubicBezTo>
                    <a:cubicBezTo>
                      <a:pt x="62" y="704"/>
                      <a:pt x="47" y="719"/>
                      <a:pt x="34" y="734"/>
                    </a:cubicBezTo>
                    <a:cubicBezTo>
                      <a:pt x="16" y="753"/>
                      <a:pt x="16" y="753"/>
                      <a:pt x="16" y="753"/>
                    </a:cubicBezTo>
                    <a:cubicBezTo>
                      <a:pt x="17" y="726"/>
                      <a:pt x="17" y="726"/>
                      <a:pt x="17" y="726"/>
                    </a:cubicBezTo>
                    <a:cubicBezTo>
                      <a:pt x="17" y="726"/>
                      <a:pt x="18" y="682"/>
                      <a:pt x="18" y="660"/>
                    </a:cubicBezTo>
                    <a:cubicBezTo>
                      <a:pt x="18" y="651"/>
                      <a:pt x="15" y="641"/>
                      <a:pt x="11" y="630"/>
                    </a:cubicBezTo>
                    <a:cubicBezTo>
                      <a:pt x="7" y="618"/>
                      <a:pt x="2" y="603"/>
                      <a:pt x="2" y="588"/>
                    </a:cubicBezTo>
                    <a:cubicBezTo>
                      <a:pt x="2" y="575"/>
                      <a:pt x="1" y="564"/>
                      <a:pt x="1" y="553"/>
                    </a:cubicBezTo>
                    <a:cubicBezTo>
                      <a:pt x="1" y="543"/>
                      <a:pt x="0" y="531"/>
                      <a:pt x="0" y="518"/>
                    </a:cubicBezTo>
                    <a:cubicBezTo>
                      <a:pt x="0" y="503"/>
                      <a:pt x="5" y="492"/>
                      <a:pt x="9" y="483"/>
                    </a:cubicBezTo>
                    <a:cubicBezTo>
                      <a:pt x="13" y="474"/>
                      <a:pt x="16" y="467"/>
                      <a:pt x="16" y="456"/>
                    </a:cubicBezTo>
                    <a:cubicBezTo>
                      <a:pt x="16" y="450"/>
                      <a:pt x="14" y="443"/>
                      <a:pt x="10" y="437"/>
                    </a:cubicBezTo>
                    <a:cubicBezTo>
                      <a:pt x="3" y="425"/>
                      <a:pt x="3" y="425"/>
                      <a:pt x="3" y="425"/>
                    </a:cubicBezTo>
                    <a:cubicBezTo>
                      <a:pt x="16" y="422"/>
                      <a:pt x="16" y="422"/>
                      <a:pt x="16" y="422"/>
                    </a:cubicBezTo>
                    <a:cubicBezTo>
                      <a:pt x="16" y="422"/>
                      <a:pt x="32" y="418"/>
                      <a:pt x="32" y="408"/>
                    </a:cubicBezTo>
                    <a:cubicBezTo>
                      <a:pt x="32" y="384"/>
                      <a:pt x="60" y="384"/>
                      <a:pt x="70" y="384"/>
                    </a:cubicBezTo>
                    <a:cubicBezTo>
                      <a:pt x="73" y="384"/>
                      <a:pt x="76" y="384"/>
                      <a:pt x="80" y="384"/>
                    </a:cubicBezTo>
                    <a:cubicBezTo>
                      <a:pt x="83" y="384"/>
                      <a:pt x="85" y="384"/>
                      <a:pt x="88" y="384"/>
                    </a:cubicBezTo>
                    <a:cubicBezTo>
                      <a:pt x="93" y="384"/>
                      <a:pt x="96" y="381"/>
                      <a:pt x="102" y="375"/>
                    </a:cubicBezTo>
                    <a:cubicBezTo>
                      <a:pt x="109" y="368"/>
                      <a:pt x="117" y="360"/>
                      <a:pt x="130" y="360"/>
                    </a:cubicBezTo>
                    <a:cubicBezTo>
                      <a:pt x="134" y="360"/>
                      <a:pt x="140" y="353"/>
                      <a:pt x="145" y="348"/>
                    </a:cubicBezTo>
                    <a:cubicBezTo>
                      <a:pt x="155" y="337"/>
                      <a:pt x="167" y="324"/>
                      <a:pt x="186" y="324"/>
                    </a:cubicBezTo>
                    <a:cubicBezTo>
                      <a:pt x="202" y="324"/>
                      <a:pt x="220" y="317"/>
                      <a:pt x="220" y="298"/>
                    </a:cubicBezTo>
                    <a:cubicBezTo>
                      <a:pt x="220" y="292"/>
                      <a:pt x="212" y="281"/>
                      <a:pt x="204" y="272"/>
                    </a:cubicBezTo>
                    <a:cubicBezTo>
                      <a:pt x="192" y="256"/>
                      <a:pt x="178" y="239"/>
                      <a:pt x="178" y="218"/>
                    </a:cubicBezTo>
                    <a:cubicBezTo>
                      <a:pt x="178" y="185"/>
                      <a:pt x="198" y="166"/>
                      <a:pt x="232" y="166"/>
                    </a:cubicBezTo>
                    <a:cubicBezTo>
                      <a:pt x="245" y="166"/>
                      <a:pt x="260" y="171"/>
                      <a:pt x="275" y="177"/>
                    </a:cubicBezTo>
                    <a:cubicBezTo>
                      <a:pt x="291" y="182"/>
                      <a:pt x="308" y="188"/>
                      <a:pt x="322" y="188"/>
                    </a:cubicBezTo>
                    <a:cubicBezTo>
                      <a:pt x="340" y="188"/>
                      <a:pt x="350" y="194"/>
                      <a:pt x="358" y="199"/>
                    </a:cubicBezTo>
                    <a:cubicBezTo>
                      <a:pt x="364" y="203"/>
                      <a:pt x="368" y="206"/>
                      <a:pt x="378" y="206"/>
                    </a:cubicBezTo>
                    <a:cubicBezTo>
                      <a:pt x="390" y="206"/>
                      <a:pt x="399" y="198"/>
                      <a:pt x="408" y="188"/>
                    </a:cubicBezTo>
                    <a:cubicBezTo>
                      <a:pt x="419" y="178"/>
                      <a:pt x="430" y="166"/>
                      <a:pt x="448" y="166"/>
                    </a:cubicBezTo>
                    <a:cubicBezTo>
                      <a:pt x="460" y="166"/>
                      <a:pt x="475" y="162"/>
                      <a:pt x="491" y="157"/>
                    </a:cubicBezTo>
                    <a:cubicBezTo>
                      <a:pt x="509" y="152"/>
                      <a:pt x="528" y="146"/>
                      <a:pt x="546" y="146"/>
                    </a:cubicBezTo>
                    <a:cubicBezTo>
                      <a:pt x="576" y="146"/>
                      <a:pt x="597" y="139"/>
                      <a:pt x="615" y="123"/>
                    </a:cubicBezTo>
                    <a:cubicBezTo>
                      <a:pt x="636" y="104"/>
                      <a:pt x="658" y="96"/>
                      <a:pt x="690" y="96"/>
                    </a:cubicBezTo>
                    <a:cubicBezTo>
                      <a:pt x="708" y="96"/>
                      <a:pt x="724" y="105"/>
                      <a:pt x="736" y="112"/>
                    </a:cubicBezTo>
                    <a:cubicBezTo>
                      <a:pt x="745" y="117"/>
                      <a:pt x="753" y="122"/>
                      <a:pt x="758" y="122"/>
                    </a:cubicBezTo>
                    <a:cubicBezTo>
                      <a:pt x="759" y="122"/>
                      <a:pt x="760" y="122"/>
                      <a:pt x="761" y="122"/>
                    </a:cubicBezTo>
                    <a:cubicBezTo>
                      <a:pt x="761" y="121"/>
                      <a:pt x="761" y="120"/>
                      <a:pt x="761" y="119"/>
                    </a:cubicBezTo>
                    <a:cubicBezTo>
                      <a:pt x="760" y="116"/>
                      <a:pt x="760" y="112"/>
                      <a:pt x="760" y="108"/>
                    </a:cubicBezTo>
                    <a:cubicBezTo>
                      <a:pt x="760" y="105"/>
                      <a:pt x="757" y="101"/>
                      <a:pt x="754" y="97"/>
                    </a:cubicBezTo>
                    <a:cubicBezTo>
                      <a:pt x="747" y="87"/>
                      <a:pt x="736" y="72"/>
                      <a:pt x="750" y="52"/>
                    </a:cubicBezTo>
                    <a:cubicBezTo>
                      <a:pt x="766" y="30"/>
                      <a:pt x="805" y="0"/>
                      <a:pt x="836" y="0"/>
                    </a:cubicBezTo>
                    <a:cubicBezTo>
                      <a:pt x="872" y="0"/>
                      <a:pt x="888" y="39"/>
                      <a:pt x="893" y="52"/>
                    </a:cubicBezTo>
                    <a:cubicBezTo>
                      <a:pt x="900" y="70"/>
                      <a:pt x="919" y="86"/>
                      <a:pt x="932" y="86"/>
                    </a:cubicBezTo>
                    <a:cubicBezTo>
                      <a:pt x="943" y="86"/>
                      <a:pt x="962" y="88"/>
                      <a:pt x="970" y="101"/>
                    </a:cubicBezTo>
                    <a:cubicBezTo>
                      <a:pt x="973" y="106"/>
                      <a:pt x="975" y="114"/>
                      <a:pt x="969" y="125"/>
                    </a:cubicBezTo>
                    <a:cubicBezTo>
                      <a:pt x="959" y="143"/>
                      <a:pt x="952" y="169"/>
                      <a:pt x="952" y="176"/>
                    </a:cubicBezTo>
                    <a:cubicBezTo>
                      <a:pt x="952" y="178"/>
                      <a:pt x="954" y="183"/>
                      <a:pt x="956" y="187"/>
                    </a:cubicBezTo>
                    <a:cubicBezTo>
                      <a:pt x="957" y="189"/>
                      <a:pt x="957" y="189"/>
                      <a:pt x="957" y="189"/>
                    </a:cubicBezTo>
                    <a:cubicBezTo>
                      <a:pt x="961" y="197"/>
                      <a:pt x="968" y="213"/>
                      <a:pt x="968" y="232"/>
                    </a:cubicBezTo>
                    <a:cubicBezTo>
                      <a:pt x="968" y="263"/>
                      <a:pt x="956" y="287"/>
                      <a:pt x="946" y="308"/>
                    </a:cubicBezTo>
                    <a:cubicBezTo>
                      <a:pt x="938" y="325"/>
                      <a:pt x="930" y="341"/>
                      <a:pt x="930" y="358"/>
                    </a:cubicBezTo>
                    <a:cubicBezTo>
                      <a:pt x="930" y="434"/>
                      <a:pt x="930" y="434"/>
                      <a:pt x="930" y="434"/>
                    </a:cubicBezTo>
                    <a:cubicBezTo>
                      <a:pt x="930" y="444"/>
                      <a:pt x="925" y="450"/>
                      <a:pt x="921" y="454"/>
                    </a:cubicBezTo>
                    <a:cubicBezTo>
                      <a:pt x="917" y="459"/>
                      <a:pt x="914" y="462"/>
                      <a:pt x="914" y="470"/>
                    </a:cubicBezTo>
                    <a:cubicBezTo>
                      <a:pt x="914" y="477"/>
                      <a:pt x="917" y="482"/>
                      <a:pt x="920" y="489"/>
                    </a:cubicBezTo>
                    <a:cubicBezTo>
                      <a:pt x="925" y="499"/>
                      <a:pt x="932" y="512"/>
                      <a:pt x="932" y="536"/>
                    </a:cubicBezTo>
                    <a:cubicBezTo>
                      <a:pt x="932" y="552"/>
                      <a:pt x="938" y="555"/>
                      <a:pt x="947" y="560"/>
                    </a:cubicBezTo>
                    <a:cubicBezTo>
                      <a:pt x="954" y="564"/>
                      <a:pt x="964" y="570"/>
                      <a:pt x="964" y="584"/>
                    </a:cubicBezTo>
                    <a:cubicBezTo>
                      <a:pt x="964" y="611"/>
                      <a:pt x="950" y="626"/>
                      <a:pt x="924" y="626"/>
                    </a:cubicBezTo>
                    <a:cubicBezTo>
                      <a:pt x="909" y="626"/>
                      <a:pt x="903" y="644"/>
                      <a:pt x="903" y="644"/>
                    </a:cubicBezTo>
                    <a:cubicBezTo>
                      <a:pt x="900" y="653"/>
                      <a:pt x="900" y="653"/>
                      <a:pt x="900" y="653"/>
                    </a:cubicBezTo>
                    <a:cubicBezTo>
                      <a:pt x="891" y="650"/>
                      <a:pt x="891" y="650"/>
                      <a:pt x="891" y="650"/>
                    </a:cubicBezTo>
                    <a:cubicBezTo>
                      <a:pt x="882" y="648"/>
                      <a:pt x="873" y="646"/>
                      <a:pt x="866" y="646"/>
                    </a:cubicBezTo>
                    <a:cubicBezTo>
                      <a:pt x="849" y="646"/>
                      <a:pt x="840" y="637"/>
                      <a:pt x="833" y="630"/>
                    </a:cubicBezTo>
                    <a:cubicBezTo>
                      <a:pt x="827" y="624"/>
                      <a:pt x="823" y="620"/>
                      <a:pt x="814" y="620"/>
                    </a:cubicBezTo>
                    <a:cubicBezTo>
                      <a:pt x="809" y="620"/>
                      <a:pt x="807" y="621"/>
                      <a:pt x="804" y="635"/>
                    </a:cubicBezTo>
                    <a:cubicBezTo>
                      <a:pt x="802" y="643"/>
                      <a:pt x="799" y="658"/>
                      <a:pt x="784" y="658"/>
                    </a:cubicBezTo>
                    <a:cubicBezTo>
                      <a:pt x="772" y="658"/>
                      <a:pt x="765" y="652"/>
                      <a:pt x="760" y="647"/>
                    </a:cubicBezTo>
                    <a:cubicBezTo>
                      <a:pt x="756" y="644"/>
                      <a:pt x="754" y="642"/>
                      <a:pt x="750" y="642"/>
                    </a:cubicBezTo>
                    <a:cubicBezTo>
                      <a:pt x="747" y="642"/>
                      <a:pt x="745" y="644"/>
                      <a:pt x="741" y="649"/>
                    </a:cubicBezTo>
                    <a:cubicBezTo>
                      <a:pt x="735" y="656"/>
                      <a:pt x="726" y="666"/>
                      <a:pt x="710" y="666"/>
                    </a:cubicBezTo>
                    <a:cubicBezTo>
                      <a:pt x="706" y="666"/>
                      <a:pt x="704" y="668"/>
                      <a:pt x="700" y="675"/>
                    </a:cubicBezTo>
                    <a:cubicBezTo>
                      <a:pt x="694" y="683"/>
                      <a:pt x="686" y="696"/>
                      <a:pt x="664" y="696"/>
                    </a:cubicBezTo>
                    <a:cubicBezTo>
                      <a:pt x="644" y="696"/>
                      <a:pt x="631" y="682"/>
                      <a:pt x="621" y="671"/>
                    </a:cubicBezTo>
                    <a:cubicBezTo>
                      <a:pt x="613" y="662"/>
                      <a:pt x="606" y="654"/>
                      <a:pt x="598" y="654"/>
                    </a:cubicBezTo>
                    <a:cubicBezTo>
                      <a:pt x="588" y="654"/>
                      <a:pt x="579" y="671"/>
                      <a:pt x="572" y="685"/>
                    </a:cubicBezTo>
                    <a:cubicBezTo>
                      <a:pt x="566" y="698"/>
                      <a:pt x="560" y="709"/>
                      <a:pt x="551" y="714"/>
                    </a:cubicBezTo>
                    <a:cubicBezTo>
                      <a:pt x="547" y="717"/>
                      <a:pt x="541" y="726"/>
                      <a:pt x="535" y="734"/>
                    </a:cubicBezTo>
                    <a:cubicBezTo>
                      <a:pt x="525" y="750"/>
                      <a:pt x="513" y="767"/>
                      <a:pt x="496" y="767"/>
                    </a:cubicBezTo>
                    <a:close/>
                    <a:moveTo>
                      <a:pt x="210" y="562"/>
                    </a:moveTo>
                    <a:cubicBezTo>
                      <a:pt x="204" y="562"/>
                      <a:pt x="196" y="565"/>
                      <a:pt x="188" y="571"/>
                    </a:cubicBezTo>
                    <a:cubicBezTo>
                      <a:pt x="196" y="570"/>
                      <a:pt x="204" y="570"/>
                      <a:pt x="210" y="570"/>
                    </a:cubicBezTo>
                    <a:cubicBezTo>
                      <a:pt x="216" y="570"/>
                      <a:pt x="216" y="566"/>
                      <a:pt x="216" y="565"/>
                    </a:cubicBezTo>
                    <a:cubicBezTo>
                      <a:pt x="216" y="563"/>
                      <a:pt x="213" y="562"/>
                      <a:pt x="210" y="562"/>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42" name="Freeform 340"/>
              <p:cNvSpPr>
                <a:spLocks noEditPoints="1"/>
              </p:cNvSpPr>
              <p:nvPr/>
            </p:nvSpPr>
            <p:spPr bwMode="auto">
              <a:xfrm>
                <a:off x="2883037" y="1658794"/>
                <a:ext cx="873794" cy="1102942"/>
              </a:xfrm>
              <a:custGeom>
                <a:avLst/>
                <a:gdLst>
                  <a:gd name="T0" fmla="*/ 283 w 2543"/>
                  <a:gd name="T1" fmla="*/ 2985 h 3210"/>
                  <a:gd name="T2" fmla="*/ 218 w 2543"/>
                  <a:gd name="T3" fmla="*/ 2942 h 3210"/>
                  <a:gd name="T4" fmla="*/ 56 w 2543"/>
                  <a:gd name="T5" fmla="*/ 2822 h 3210"/>
                  <a:gd name="T6" fmla="*/ 304 w 2543"/>
                  <a:gd name="T7" fmla="*/ 2802 h 3210"/>
                  <a:gd name="T8" fmla="*/ 385 w 2543"/>
                  <a:gd name="T9" fmla="*/ 2694 h 3210"/>
                  <a:gd name="T10" fmla="*/ 396 w 2543"/>
                  <a:gd name="T11" fmla="*/ 2438 h 3210"/>
                  <a:gd name="T12" fmla="*/ 640 w 2543"/>
                  <a:gd name="T13" fmla="*/ 2322 h 3210"/>
                  <a:gd name="T14" fmla="*/ 483 w 2543"/>
                  <a:gd name="T15" fmla="*/ 2192 h 3210"/>
                  <a:gd name="T16" fmla="*/ 651 w 2543"/>
                  <a:gd name="T17" fmla="*/ 2137 h 3210"/>
                  <a:gd name="T18" fmla="*/ 444 w 2543"/>
                  <a:gd name="T19" fmla="*/ 1992 h 3210"/>
                  <a:gd name="T20" fmla="*/ 510 w 2543"/>
                  <a:gd name="T21" fmla="*/ 1953 h 3210"/>
                  <a:gd name="T22" fmla="*/ 320 w 2543"/>
                  <a:gd name="T23" fmla="*/ 1810 h 3210"/>
                  <a:gd name="T24" fmla="*/ 556 w 2543"/>
                  <a:gd name="T25" fmla="*/ 1686 h 3210"/>
                  <a:gd name="T26" fmla="*/ 488 w 2543"/>
                  <a:gd name="T27" fmla="*/ 1676 h 3210"/>
                  <a:gd name="T28" fmla="*/ 456 w 2543"/>
                  <a:gd name="T29" fmla="*/ 1448 h 3210"/>
                  <a:gd name="T30" fmla="*/ 492 w 2543"/>
                  <a:gd name="T31" fmla="*/ 1236 h 3210"/>
                  <a:gd name="T32" fmla="*/ 592 w 2543"/>
                  <a:gd name="T33" fmla="*/ 1168 h 3210"/>
                  <a:gd name="T34" fmla="*/ 734 w 2543"/>
                  <a:gd name="T35" fmla="*/ 1098 h 3210"/>
                  <a:gd name="T36" fmla="*/ 812 w 2543"/>
                  <a:gd name="T37" fmla="*/ 1071 h 3210"/>
                  <a:gd name="T38" fmla="*/ 760 w 2543"/>
                  <a:gd name="T39" fmla="*/ 898 h 3210"/>
                  <a:gd name="T40" fmla="*/ 707 w 2543"/>
                  <a:gd name="T41" fmla="*/ 665 h 3210"/>
                  <a:gd name="T42" fmla="*/ 872 w 2543"/>
                  <a:gd name="T43" fmla="*/ 630 h 3210"/>
                  <a:gd name="T44" fmla="*/ 870 w 2543"/>
                  <a:gd name="T45" fmla="*/ 506 h 3210"/>
                  <a:gd name="T46" fmla="*/ 974 w 2543"/>
                  <a:gd name="T47" fmla="*/ 419 h 3210"/>
                  <a:gd name="T48" fmla="*/ 1002 w 2543"/>
                  <a:gd name="T49" fmla="*/ 155 h 3210"/>
                  <a:gd name="T50" fmla="*/ 1174 w 2543"/>
                  <a:gd name="T51" fmla="*/ 192 h 3210"/>
                  <a:gd name="T52" fmla="*/ 1227 w 2543"/>
                  <a:gd name="T53" fmla="*/ 324 h 3210"/>
                  <a:gd name="T54" fmla="*/ 1436 w 2543"/>
                  <a:gd name="T55" fmla="*/ 306 h 3210"/>
                  <a:gd name="T56" fmla="*/ 1651 w 2543"/>
                  <a:gd name="T57" fmla="*/ 196 h 3210"/>
                  <a:gd name="T58" fmla="*/ 1808 w 2543"/>
                  <a:gd name="T59" fmla="*/ 164 h 3210"/>
                  <a:gd name="T60" fmla="*/ 2142 w 2543"/>
                  <a:gd name="T61" fmla="*/ 110 h 3210"/>
                  <a:gd name="T62" fmla="*/ 2256 w 2543"/>
                  <a:gd name="T63" fmla="*/ 0 h 3210"/>
                  <a:gd name="T64" fmla="*/ 2502 w 2543"/>
                  <a:gd name="T65" fmla="*/ 32 h 3210"/>
                  <a:gd name="T66" fmla="*/ 2497 w 2543"/>
                  <a:gd name="T67" fmla="*/ 185 h 3210"/>
                  <a:gd name="T68" fmla="*/ 2437 w 2543"/>
                  <a:gd name="T69" fmla="*/ 503 h 3210"/>
                  <a:gd name="T70" fmla="*/ 1930 w 2543"/>
                  <a:gd name="T71" fmla="*/ 970 h 3210"/>
                  <a:gd name="T72" fmla="*/ 1758 w 2543"/>
                  <a:gd name="T73" fmla="*/ 1098 h 3210"/>
                  <a:gd name="T74" fmla="*/ 1614 w 2543"/>
                  <a:gd name="T75" fmla="*/ 1210 h 3210"/>
                  <a:gd name="T76" fmla="*/ 1697 w 2543"/>
                  <a:gd name="T77" fmla="*/ 1250 h 3210"/>
                  <a:gd name="T78" fmla="*/ 1852 w 2543"/>
                  <a:gd name="T79" fmla="*/ 1255 h 3210"/>
                  <a:gd name="T80" fmla="*/ 1962 w 2543"/>
                  <a:gd name="T81" fmla="*/ 1274 h 3210"/>
                  <a:gd name="T82" fmla="*/ 1638 w 2543"/>
                  <a:gd name="T83" fmla="*/ 1484 h 3210"/>
                  <a:gd name="T84" fmla="*/ 1551 w 2543"/>
                  <a:gd name="T85" fmla="*/ 1544 h 3210"/>
                  <a:gd name="T86" fmla="*/ 1799 w 2543"/>
                  <a:gd name="T87" fmla="*/ 1489 h 3210"/>
                  <a:gd name="T88" fmla="*/ 1627 w 2543"/>
                  <a:gd name="T89" fmla="*/ 1718 h 3210"/>
                  <a:gd name="T90" fmla="*/ 1814 w 2543"/>
                  <a:gd name="T91" fmla="*/ 1600 h 3210"/>
                  <a:gd name="T92" fmla="*/ 2033 w 2543"/>
                  <a:gd name="T93" fmla="*/ 1575 h 3210"/>
                  <a:gd name="T94" fmla="*/ 2272 w 2543"/>
                  <a:gd name="T95" fmla="*/ 1820 h 3210"/>
                  <a:gd name="T96" fmla="*/ 2218 w 2543"/>
                  <a:gd name="T97" fmla="*/ 2223 h 3210"/>
                  <a:gd name="T98" fmla="*/ 1998 w 2543"/>
                  <a:gd name="T99" fmla="*/ 2556 h 3210"/>
                  <a:gd name="T100" fmla="*/ 1732 w 2543"/>
                  <a:gd name="T101" fmla="*/ 2615 h 3210"/>
                  <a:gd name="T102" fmla="*/ 1430 w 2543"/>
                  <a:gd name="T103" fmla="*/ 2778 h 3210"/>
                  <a:gd name="T104" fmla="*/ 1271 w 2543"/>
                  <a:gd name="T105" fmla="*/ 2996 h 3210"/>
                  <a:gd name="T106" fmla="*/ 950 w 2543"/>
                  <a:gd name="T107" fmla="*/ 3046 h 3210"/>
                  <a:gd name="T108" fmla="*/ 804 w 2543"/>
                  <a:gd name="T109" fmla="*/ 2901 h 3210"/>
                  <a:gd name="T110" fmla="*/ 581 w 2543"/>
                  <a:gd name="T111" fmla="*/ 3111 h 3210"/>
                  <a:gd name="T112" fmla="*/ 396 w 2543"/>
                  <a:gd name="T113" fmla="*/ 2908 h 3210"/>
                  <a:gd name="T114" fmla="*/ 499 w 2543"/>
                  <a:gd name="T115" fmla="*/ 2499 h 3210"/>
                  <a:gd name="T116" fmla="*/ 1498 w 2543"/>
                  <a:gd name="T117" fmla="*/ 1748 h 3210"/>
                  <a:gd name="T118" fmla="*/ 1555 w 2543"/>
                  <a:gd name="T119" fmla="*/ 1221 h 3210"/>
                  <a:gd name="T120" fmla="*/ 807 w 2543"/>
                  <a:gd name="T121" fmla="*/ 1217 h 3210"/>
                  <a:gd name="T122" fmla="*/ 1504 w 2543"/>
                  <a:gd name="T123" fmla="*/ 1169 h 3210"/>
                  <a:gd name="T124" fmla="*/ 1004 w 2543"/>
                  <a:gd name="T125" fmla="*/ 634 h 3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3" h="3210">
                    <a:moveTo>
                      <a:pt x="462" y="3210"/>
                    </a:moveTo>
                    <a:cubicBezTo>
                      <a:pt x="410" y="3210"/>
                      <a:pt x="369" y="3179"/>
                      <a:pt x="366" y="3151"/>
                    </a:cubicBezTo>
                    <a:cubicBezTo>
                      <a:pt x="361" y="3153"/>
                      <a:pt x="355" y="3154"/>
                      <a:pt x="346" y="3154"/>
                    </a:cubicBezTo>
                    <a:cubicBezTo>
                      <a:pt x="316" y="3154"/>
                      <a:pt x="284" y="3140"/>
                      <a:pt x="248" y="3110"/>
                    </a:cubicBezTo>
                    <a:cubicBezTo>
                      <a:pt x="243" y="3106"/>
                      <a:pt x="238" y="3102"/>
                      <a:pt x="233" y="3098"/>
                    </a:cubicBezTo>
                    <a:cubicBezTo>
                      <a:pt x="204" y="3074"/>
                      <a:pt x="178" y="3054"/>
                      <a:pt x="178" y="3022"/>
                    </a:cubicBezTo>
                    <a:cubicBezTo>
                      <a:pt x="178" y="2985"/>
                      <a:pt x="194" y="2968"/>
                      <a:pt x="228" y="2968"/>
                    </a:cubicBezTo>
                    <a:cubicBezTo>
                      <a:pt x="256" y="2968"/>
                      <a:pt x="271" y="2978"/>
                      <a:pt x="283" y="2985"/>
                    </a:cubicBezTo>
                    <a:cubicBezTo>
                      <a:pt x="291" y="2990"/>
                      <a:pt x="297" y="2994"/>
                      <a:pt x="304" y="2994"/>
                    </a:cubicBezTo>
                    <a:cubicBezTo>
                      <a:pt x="305" y="2994"/>
                      <a:pt x="306" y="2994"/>
                      <a:pt x="307" y="2994"/>
                    </a:cubicBezTo>
                    <a:cubicBezTo>
                      <a:pt x="307" y="2993"/>
                      <a:pt x="307" y="2992"/>
                      <a:pt x="307" y="2992"/>
                    </a:cubicBezTo>
                    <a:cubicBezTo>
                      <a:pt x="306" y="2985"/>
                      <a:pt x="306" y="2974"/>
                      <a:pt x="314" y="2962"/>
                    </a:cubicBezTo>
                    <a:cubicBezTo>
                      <a:pt x="315" y="2961"/>
                      <a:pt x="316" y="2959"/>
                      <a:pt x="317" y="2958"/>
                    </a:cubicBezTo>
                    <a:cubicBezTo>
                      <a:pt x="316" y="2958"/>
                      <a:pt x="315" y="2958"/>
                      <a:pt x="314" y="2958"/>
                    </a:cubicBezTo>
                    <a:cubicBezTo>
                      <a:pt x="278" y="2958"/>
                      <a:pt x="259" y="2952"/>
                      <a:pt x="243" y="2947"/>
                    </a:cubicBezTo>
                    <a:cubicBezTo>
                      <a:pt x="234" y="2944"/>
                      <a:pt x="227" y="2942"/>
                      <a:pt x="218" y="2942"/>
                    </a:cubicBezTo>
                    <a:cubicBezTo>
                      <a:pt x="208" y="2942"/>
                      <a:pt x="206" y="2943"/>
                      <a:pt x="205" y="2945"/>
                    </a:cubicBezTo>
                    <a:cubicBezTo>
                      <a:pt x="200" y="2949"/>
                      <a:pt x="195" y="2952"/>
                      <a:pt x="182" y="2952"/>
                    </a:cubicBezTo>
                    <a:cubicBezTo>
                      <a:pt x="170" y="2952"/>
                      <a:pt x="162" y="2947"/>
                      <a:pt x="154" y="2943"/>
                    </a:cubicBezTo>
                    <a:cubicBezTo>
                      <a:pt x="145" y="2937"/>
                      <a:pt x="136" y="2932"/>
                      <a:pt x="116" y="2932"/>
                    </a:cubicBezTo>
                    <a:cubicBezTo>
                      <a:pt x="96" y="2932"/>
                      <a:pt x="88" y="2935"/>
                      <a:pt x="80" y="2938"/>
                    </a:cubicBezTo>
                    <a:cubicBezTo>
                      <a:pt x="72" y="2941"/>
                      <a:pt x="65" y="2944"/>
                      <a:pt x="50" y="2944"/>
                    </a:cubicBezTo>
                    <a:cubicBezTo>
                      <a:pt x="20" y="2944"/>
                      <a:pt x="0" y="2923"/>
                      <a:pt x="0" y="2890"/>
                    </a:cubicBezTo>
                    <a:cubicBezTo>
                      <a:pt x="0" y="2863"/>
                      <a:pt x="22" y="2822"/>
                      <a:pt x="56" y="2822"/>
                    </a:cubicBezTo>
                    <a:cubicBezTo>
                      <a:pt x="67" y="2822"/>
                      <a:pt x="76" y="2819"/>
                      <a:pt x="85" y="2815"/>
                    </a:cubicBezTo>
                    <a:cubicBezTo>
                      <a:pt x="94" y="2812"/>
                      <a:pt x="104" y="2808"/>
                      <a:pt x="118" y="2808"/>
                    </a:cubicBezTo>
                    <a:cubicBezTo>
                      <a:pt x="152" y="2808"/>
                      <a:pt x="174" y="2800"/>
                      <a:pt x="192" y="2794"/>
                    </a:cubicBezTo>
                    <a:cubicBezTo>
                      <a:pt x="204" y="2790"/>
                      <a:pt x="215" y="2786"/>
                      <a:pt x="226" y="2786"/>
                    </a:cubicBezTo>
                    <a:cubicBezTo>
                      <a:pt x="242" y="2786"/>
                      <a:pt x="258" y="2797"/>
                      <a:pt x="274" y="2808"/>
                    </a:cubicBezTo>
                    <a:cubicBezTo>
                      <a:pt x="283" y="2814"/>
                      <a:pt x="295" y="2822"/>
                      <a:pt x="300" y="2822"/>
                    </a:cubicBezTo>
                    <a:cubicBezTo>
                      <a:pt x="301" y="2822"/>
                      <a:pt x="302" y="2822"/>
                      <a:pt x="302" y="2822"/>
                    </a:cubicBezTo>
                    <a:cubicBezTo>
                      <a:pt x="305" y="2819"/>
                      <a:pt x="304" y="2808"/>
                      <a:pt x="304" y="2802"/>
                    </a:cubicBezTo>
                    <a:cubicBezTo>
                      <a:pt x="304" y="2799"/>
                      <a:pt x="304" y="2797"/>
                      <a:pt x="304" y="2794"/>
                    </a:cubicBezTo>
                    <a:cubicBezTo>
                      <a:pt x="304" y="2785"/>
                      <a:pt x="311" y="2778"/>
                      <a:pt x="320" y="2778"/>
                    </a:cubicBezTo>
                    <a:cubicBezTo>
                      <a:pt x="324" y="2778"/>
                      <a:pt x="328" y="2779"/>
                      <a:pt x="331" y="2780"/>
                    </a:cubicBezTo>
                    <a:cubicBezTo>
                      <a:pt x="332" y="2780"/>
                      <a:pt x="333" y="2780"/>
                      <a:pt x="334" y="2780"/>
                    </a:cubicBezTo>
                    <a:cubicBezTo>
                      <a:pt x="333" y="2778"/>
                      <a:pt x="329" y="2775"/>
                      <a:pt x="325" y="2772"/>
                    </a:cubicBezTo>
                    <a:cubicBezTo>
                      <a:pt x="316" y="2766"/>
                      <a:pt x="304" y="2757"/>
                      <a:pt x="304" y="2742"/>
                    </a:cubicBezTo>
                    <a:cubicBezTo>
                      <a:pt x="304" y="2715"/>
                      <a:pt x="346" y="2694"/>
                      <a:pt x="384" y="2694"/>
                    </a:cubicBezTo>
                    <a:cubicBezTo>
                      <a:pt x="384" y="2694"/>
                      <a:pt x="385" y="2694"/>
                      <a:pt x="385" y="2694"/>
                    </a:cubicBezTo>
                    <a:cubicBezTo>
                      <a:pt x="383" y="2693"/>
                      <a:pt x="382" y="2692"/>
                      <a:pt x="380" y="2690"/>
                    </a:cubicBezTo>
                    <a:cubicBezTo>
                      <a:pt x="374" y="2683"/>
                      <a:pt x="375" y="2674"/>
                      <a:pt x="375" y="2665"/>
                    </a:cubicBezTo>
                    <a:cubicBezTo>
                      <a:pt x="376" y="2662"/>
                      <a:pt x="376" y="2659"/>
                      <a:pt x="376" y="2656"/>
                    </a:cubicBezTo>
                    <a:cubicBezTo>
                      <a:pt x="376" y="2650"/>
                      <a:pt x="372" y="2648"/>
                      <a:pt x="340" y="2648"/>
                    </a:cubicBezTo>
                    <a:cubicBezTo>
                      <a:pt x="302" y="2648"/>
                      <a:pt x="294" y="2628"/>
                      <a:pt x="294" y="2598"/>
                    </a:cubicBezTo>
                    <a:cubicBezTo>
                      <a:pt x="294" y="2581"/>
                      <a:pt x="300" y="2568"/>
                      <a:pt x="306" y="2555"/>
                    </a:cubicBezTo>
                    <a:cubicBezTo>
                      <a:pt x="312" y="2543"/>
                      <a:pt x="318" y="2531"/>
                      <a:pt x="318" y="2516"/>
                    </a:cubicBezTo>
                    <a:cubicBezTo>
                      <a:pt x="318" y="2477"/>
                      <a:pt x="357" y="2438"/>
                      <a:pt x="396" y="2438"/>
                    </a:cubicBezTo>
                    <a:cubicBezTo>
                      <a:pt x="417" y="2438"/>
                      <a:pt x="432" y="2455"/>
                      <a:pt x="446" y="2471"/>
                    </a:cubicBezTo>
                    <a:cubicBezTo>
                      <a:pt x="444" y="2466"/>
                      <a:pt x="442" y="2459"/>
                      <a:pt x="442" y="2452"/>
                    </a:cubicBezTo>
                    <a:cubicBezTo>
                      <a:pt x="442" y="2422"/>
                      <a:pt x="440" y="2422"/>
                      <a:pt x="420" y="2422"/>
                    </a:cubicBezTo>
                    <a:cubicBezTo>
                      <a:pt x="390" y="2422"/>
                      <a:pt x="368" y="2401"/>
                      <a:pt x="368" y="2372"/>
                    </a:cubicBezTo>
                    <a:cubicBezTo>
                      <a:pt x="368" y="2342"/>
                      <a:pt x="417" y="2292"/>
                      <a:pt x="470" y="2292"/>
                    </a:cubicBezTo>
                    <a:cubicBezTo>
                      <a:pt x="512" y="2292"/>
                      <a:pt x="531" y="2305"/>
                      <a:pt x="547" y="2316"/>
                    </a:cubicBezTo>
                    <a:cubicBezTo>
                      <a:pt x="557" y="2323"/>
                      <a:pt x="565" y="2328"/>
                      <a:pt x="578" y="2328"/>
                    </a:cubicBezTo>
                    <a:cubicBezTo>
                      <a:pt x="598" y="2328"/>
                      <a:pt x="636" y="2328"/>
                      <a:pt x="640" y="2322"/>
                    </a:cubicBezTo>
                    <a:cubicBezTo>
                      <a:pt x="640" y="2321"/>
                      <a:pt x="640" y="2321"/>
                      <a:pt x="640" y="2320"/>
                    </a:cubicBezTo>
                    <a:cubicBezTo>
                      <a:pt x="639" y="2320"/>
                      <a:pt x="637" y="2320"/>
                      <a:pt x="632" y="2320"/>
                    </a:cubicBezTo>
                    <a:cubicBezTo>
                      <a:pt x="629" y="2320"/>
                      <a:pt x="626" y="2320"/>
                      <a:pt x="622" y="2320"/>
                    </a:cubicBezTo>
                    <a:cubicBezTo>
                      <a:pt x="617" y="2320"/>
                      <a:pt x="612" y="2320"/>
                      <a:pt x="606" y="2320"/>
                    </a:cubicBezTo>
                    <a:cubicBezTo>
                      <a:pt x="566" y="2320"/>
                      <a:pt x="549" y="2305"/>
                      <a:pt x="537" y="2294"/>
                    </a:cubicBezTo>
                    <a:cubicBezTo>
                      <a:pt x="528" y="2286"/>
                      <a:pt x="523" y="2282"/>
                      <a:pt x="514" y="2282"/>
                    </a:cubicBezTo>
                    <a:cubicBezTo>
                      <a:pt x="471" y="2282"/>
                      <a:pt x="456" y="2257"/>
                      <a:pt x="456" y="2236"/>
                    </a:cubicBezTo>
                    <a:cubicBezTo>
                      <a:pt x="456" y="2213"/>
                      <a:pt x="471" y="2201"/>
                      <a:pt x="483" y="2192"/>
                    </a:cubicBezTo>
                    <a:cubicBezTo>
                      <a:pt x="491" y="2186"/>
                      <a:pt x="496" y="2182"/>
                      <a:pt x="496" y="2176"/>
                    </a:cubicBezTo>
                    <a:cubicBezTo>
                      <a:pt x="496" y="2165"/>
                      <a:pt x="493" y="2160"/>
                      <a:pt x="490" y="2155"/>
                    </a:cubicBezTo>
                    <a:cubicBezTo>
                      <a:pt x="487" y="2150"/>
                      <a:pt x="484" y="2145"/>
                      <a:pt x="484" y="2136"/>
                    </a:cubicBezTo>
                    <a:cubicBezTo>
                      <a:pt x="484" y="2115"/>
                      <a:pt x="528" y="2074"/>
                      <a:pt x="566" y="2074"/>
                    </a:cubicBezTo>
                    <a:cubicBezTo>
                      <a:pt x="587" y="2074"/>
                      <a:pt x="605" y="2094"/>
                      <a:pt x="620" y="2112"/>
                    </a:cubicBezTo>
                    <a:cubicBezTo>
                      <a:pt x="630" y="2123"/>
                      <a:pt x="642" y="2137"/>
                      <a:pt x="649" y="2137"/>
                    </a:cubicBezTo>
                    <a:cubicBezTo>
                      <a:pt x="649" y="2137"/>
                      <a:pt x="650" y="2137"/>
                      <a:pt x="650" y="2137"/>
                    </a:cubicBezTo>
                    <a:cubicBezTo>
                      <a:pt x="651" y="2137"/>
                      <a:pt x="651" y="2137"/>
                      <a:pt x="651" y="2137"/>
                    </a:cubicBezTo>
                    <a:cubicBezTo>
                      <a:pt x="649" y="2135"/>
                      <a:pt x="647" y="2134"/>
                      <a:pt x="645" y="2132"/>
                    </a:cubicBezTo>
                    <a:cubicBezTo>
                      <a:pt x="639" y="2128"/>
                      <a:pt x="631" y="2122"/>
                      <a:pt x="625" y="2115"/>
                    </a:cubicBezTo>
                    <a:cubicBezTo>
                      <a:pt x="603" y="2091"/>
                      <a:pt x="598" y="2071"/>
                      <a:pt x="598" y="2060"/>
                    </a:cubicBezTo>
                    <a:cubicBezTo>
                      <a:pt x="587" y="2068"/>
                      <a:pt x="571" y="2074"/>
                      <a:pt x="550" y="2074"/>
                    </a:cubicBezTo>
                    <a:cubicBezTo>
                      <a:pt x="452" y="2074"/>
                      <a:pt x="452" y="2074"/>
                      <a:pt x="452" y="2074"/>
                    </a:cubicBezTo>
                    <a:cubicBezTo>
                      <a:pt x="430" y="2074"/>
                      <a:pt x="418" y="2062"/>
                      <a:pt x="418" y="2040"/>
                    </a:cubicBezTo>
                    <a:cubicBezTo>
                      <a:pt x="418" y="2030"/>
                      <a:pt x="425" y="2021"/>
                      <a:pt x="432" y="2013"/>
                    </a:cubicBezTo>
                    <a:cubicBezTo>
                      <a:pt x="438" y="2006"/>
                      <a:pt x="444" y="1998"/>
                      <a:pt x="444" y="1992"/>
                    </a:cubicBezTo>
                    <a:cubicBezTo>
                      <a:pt x="444" y="1962"/>
                      <a:pt x="471" y="1962"/>
                      <a:pt x="486" y="1962"/>
                    </a:cubicBezTo>
                    <a:cubicBezTo>
                      <a:pt x="494" y="1962"/>
                      <a:pt x="500" y="1964"/>
                      <a:pt x="505" y="1965"/>
                    </a:cubicBezTo>
                    <a:cubicBezTo>
                      <a:pt x="510" y="1967"/>
                      <a:pt x="514" y="1968"/>
                      <a:pt x="519" y="1968"/>
                    </a:cubicBezTo>
                    <a:cubicBezTo>
                      <a:pt x="526" y="1968"/>
                      <a:pt x="535" y="1965"/>
                      <a:pt x="546" y="1961"/>
                    </a:cubicBezTo>
                    <a:cubicBezTo>
                      <a:pt x="548" y="1960"/>
                      <a:pt x="550" y="1959"/>
                      <a:pt x="552" y="1958"/>
                    </a:cubicBezTo>
                    <a:cubicBezTo>
                      <a:pt x="547" y="1958"/>
                      <a:pt x="543" y="1958"/>
                      <a:pt x="539" y="1959"/>
                    </a:cubicBezTo>
                    <a:cubicBezTo>
                      <a:pt x="535" y="1959"/>
                      <a:pt x="532" y="1959"/>
                      <a:pt x="529" y="1959"/>
                    </a:cubicBezTo>
                    <a:cubicBezTo>
                      <a:pt x="522" y="1959"/>
                      <a:pt x="515" y="1958"/>
                      <a:pt x="510" y="1953"/>
                    </a:cubicBezTo>
                    <a:cubicBezTo>
                      <a:pt x="505" y="1948"/>
                      <a:pt x="504" y="1941"/>
                      <a:pt x="504" y="1934"/>
                    </a:cubicBezTo>
                    <a:cubicBezTo>
                      <a:pt x="504" y="1926"/>
                      <a:pt x="507" y="1917"/>
                      <a:pt x="509" y="1908"/>
                    </a:cubicBezTo>
                    <a:cubicBezTo>
                      <a:pt x="511" y="1901"/>
                      <a:pt x="515" y="1890"/>
                      <a:pt x="514" y="1886"/>
                    </a:cubicBezTo>
                    <a:cubicBezTo>
                      <a:pt x="514" y="1886"/>
                      <a:pt x="513" y="1886"/>
                      <a:pt x="512" y="1886"/>
                    </a:cubicBezTo>
                    <a:cubicBezTo>
                      <a:pt x="507" y="1886"/>
                      <a:pt x="494" y="1905"/>
                      <a:pt x="486" y="1916"/>
                    </a:cubicBezTo>
                    <a:cubicBezTo>
                      <a:pt x="467" y="1945"/>
                      <a:pt x="439" y="1984"/>
                      <a:pt x="398" y="1984"/>
                    </a:cubicBezTo>
                    <a:cubicBezTo>
                      <a:pt x="365" y="1984"/>
                      <a:pt x="340" y="1930"/>
                      <a:pt x="340" y="1884"/>
                    </a:cubicBezTo>
                    <a:cubicBezTo>
                      <a:pt x="340" y="1836"/>
                      <a:pt x="329" y="1822"/>
                      <a:pt x="320" y="1810"/>
                    </a:cubicBezTo>
                    <a:cubicBezTo>
                      <a:pt x="312" y="1800"/>
                      <a:pt x="304" y="1790"/>
                      <a:pt x="304" y="1768"/>
                    </a:cubicBezTo>
                    <a:cubicBezTo>
                      <a:pt x="304" y="1741"/>
                      <a:pt x="314" y="1724"/>
                      <a:pt x="322" y="1710"/>
                    </a:cubicBezTo>
                    <a:cubicBezTo>
                      <a:pt x="328" y="1701"/>
                      <a:pt x="332" y="1694"/>
                      <a:pt x="332" y="1686"/>
                    </a:cubicBezTo>
                    <a:cubicBezTo>
                      <a:pt x="332" y="1633"/>
                      <a:pt x="350" y="1622"/>
                      <a:pt x="366" y="1622"/>
                    </a:cubicBezTo>
                    <a:cubicBezTo>
                      <a:pt x="378" y="1622"/>
                      <a:pt x="393" y="1634"/>
                      <a:pt x="422" y="1658"/>
                    </a:cubicBezTo>
                    <a:cubicBezTo>
                      <a:pt x="446" y="1677"/>
                      <a:pt x="478" y="1704"/>
                      <a:pt x="492" y="1704"/>
                    </a:cubicBezTo>
                    <a:cubicBezTo>
                      <a:pt x="507" y="1704"/>
                      <a:pt x="514" y="1700"/>
                      <a:pt x="523" y="1696"/>
                    </a:cubicBezTo>
                    <a:cubicBezTo>
                      <a:pt x="531" y="1691"/>
                      <a:pt x="540" y="1686"/>
                      <a:pt x="556" y="1686"/>
                    </a:cubicBezTo>
                    <a:cubicBezTo>
                      <a:pt x="563" y="1686"/>
                      <a:pt x="570" y="1686"/>
                      <a:pt x="576" y="1687"/>
                    </a:cubicBezTo>
                    <a:cubicBezTo>
                      <a:pt x="580" y="1687"/>
                      <a:pt x="585" y="1688"/>
                      <a:pt x="588" y="1688"/>
                    </a:cubicBezTo>
                    <a:cubicBezTo>
                      <a:pt x="594" y="1688"/>
                      <a:pt x="595" y="1687"/>
                      <a:pt x="596" y="1687"/>
                    </a:cubicBezTo>
                    <a:cubicBezTo>
                      <a:pt x="596" y="1687"/>
                      <a:pt x="596" y="1686"/>
                      <a:pt x="596" y="1684"/>
                    </a:cubicBezTo>
                    <a:cubicBezTo>
                      <a:pt x="596" y="1678"/>
                      <a:pt x="586" y="1676"/>
                      <a:pt x="560" y="1676"/>
                    </a:cubicBezTo>
                    <a:cubicBezTo>
                      <a:pt x="557" y="1676"/>
                      <a:pt x="555" y="1676"/>
                      <a:pt x="552" y="1676"/>
                    </a:cubicBezTo>
                    <a:cubicBezTo>
                      <a:pt x="549" y="1676"/>
                      <a:pt x="547" y="1676"/>
                      <a:pt x="544" y="1676"/>
                    </a:cubicBezTo>
                    <a:cubicBezTo>
                      <a:pt x="488" y="1676"/>
                      <a:pt x="488" y="1676"/>
                      <a:pt x="488" y="1676"/>
                    </a:cubicBezTo>
                    <a:cubicBezTo>
                      <a:pt x="473" y="1676"/>
                      <a:pt x="455" y="1670"/>
                      <a:pt x="454" y="1640"/>
                    </a:cubicBezTo>
                    <a:cubicBezTo>
                      <a:pt x="453" y="1638"/>
                      <a:pt x="449" y="1636"/>
                      <a:pt x="447" y="1635"/>
                    </a:cubicBezTo>
                    <a:cubicBezTo>
                      <a:pt x="436" y="1629"/>
                      <a:pt x="418" y="1619"/>
                      <a:pt x="418" y="1596"/>
                    </a:cubicBezTo>
                    <a:cubicBezTo>
                      <a:pt x="418" y="1587"/>
                      <a:pt x="406" y="1578"/>
                      <a:pt x="395" y="1569"/>
                    </a:cubicBezTo>
                    <a:cubicBezTo>
                      <a:pt x="378" y="1556"/>
                      <a:pt x="360" y="1541"/>
                      <a:pt x="360" y="1518"/>
                    </a:cubicBezTo>
                    <a:cubicBezTo>
                      <a:pt x="360" y="1478"/>
                      <a:pt x="382" y="1436"/>
                      <a:pt x="418" y="1436"/>
                    </a:cubicBezTo>
                    <a:cubicBezTo>
                      <a:pt x="437" y="1436"/>
                      <a:pt x="444" y="1441"/>
                      <a:pt x="450" y="1446"/>
                    </a:cubicBezTo>
                    <a:cubicBezTo>
                      <a:pt x="453" y="1448"/>
                      <a:pt x="453" y="1448"/>
                      <a:pt x="456" y="1448"/>
                    </a:cubicBezTo>
                    <a:cubicBezTo>
                      <a:pt x="457" y="1448"/>
                      <a:pt x="461" y="1445"/>
                      <a:pt x="462" y="1439"/>
                    </a:cubicBezTo>
                    <a:cubicBezTo>
                      <a:pt x="463" y="1435"/>
                      <a:pt x="465" y="1423"/>
                      <a:pt x="453" y="1417"/>
                    </a:cubicBezTo>
                    <a:cubicBezTo>
                      <a:pt x="446" y="1413"/>
                      <a:pt x="437" y="1410"/>
                      <a:pt x="427" y="1407"/>
                    </a:cubicBezTo>
                    <a:cubicBezTo>
                      <a:pt x="400" y="1399"/>
                      <a:pt x="368" y="1389"/>
                      <a:pt x="368" y="1358"/>
                    </a:cubicBezTo>
                    <a:cubicBezTo>
                      <a:pt x="368" y="1341"/>
                      <a:pt x="367" y="1328"/>
                      <a:pt x="366" y="1314"/>
                    </a:cubicBezTo>
                    <a:cubicBezTo>
                      <a:pt x="365" y="1300"/>
                      <a:pt x="364" y="1285"/>
                      <a:pt x="364" y="1268"/>
                    </a:cubicBezTo>
                    <a:cubicBezTo>
                      <a:pt x="364" y="1229"/>
                      <a:pt x="385" y="1190"/>
                      <a:pt x="426" y="1190"/>
                    </a:cubicBezTo>
                    <a:cubicBezTo>
                      <a:pt x="447" y="1190"/>
                      <a:pt x="492" y="1190"/>
                      <a:pt x="492" y="1236"/>
                    </a:cubicBezTo>
                    <a:cubicBezTo>
                      <a:pt x="492" y="1250"/>
                      <a:pt x="495" y="1260"/>
                      <a:pt x="498" y="1271"/>
                    </a:cubicBezTo>
                    <a:cubicBezTo>
                      <a:pt x="501" y="1282"/>
                      <a:pt x="504" y="1293"/>
                      <a:pt x="504" y="1308"/>
                    </a:cubicBezTo>
                    <a:cubicBezTo>
                      <a:pt x="504" y="1326"/>
                      <a:pt x="508" y="1326"/>
                      <a:pt x="519" y="1326"/>
                    </a:cubicBezTo>
                    <a:cubicBezTo>
                      <a:pt x="527" y="1323"/>
                      <a:pt x="546" y="1294"/>
                      <a:pt x="546" y="1272"/>
                    </a:cubicBezTo>
                    <a:cubicBezTo>
                      <a:pt x="546" y="1256"/>
                      <a:pt x="535" y="1246"/>
                      <a:pt x="522" y="1235"/>
                    </a:cubicBezTo>
                    <a:cubicBezTo>
                      <a:pt x="509" y="1223"/>
                      <a:pt x="494" y="1210"/>
                      <a:pt x="494" y="1188"/>
                    </a:cubicBezTo>
                    <a:cubicBezTo>
                      <a:pt x="494" y="1135"/>
                      <a:pt x="519" y="1124"/>
                      <a:pt x="540" y="1124"/>
                    </a:cubicBezTo>
                    <a:cubicBezTo>
                      <a:pt x="553" y="1124"/>
                      <a:pt x="592" y="1124"/>
                      <a:pt x="592" y="1168"/>
                    </a:cubicBezTo>
                    <a:cubicBezTo>
                      <a:pt x="592" y="1191"/>
                      <a:pt x="614" y="1216"/>
                      <a:pt x="634" y="1216"/>
                    </a:cubicBezTo>
                    <a:cubicBezTo>
                      <a:pt x="642" y="1216"/>
                      <a:pt x="644" y="1214"/>
                      <a:pt x="644" y="1214"/>
                    </a:cubicBezTo>
                    <a:cubicBezTo>
                      <a:pt x="646" y="1212"/>
                      <a:pt x="646" y="1204"/>
                      <a:pt x="646" y="1197"/>
                    </a:cubicBezTo>
                    <a:cubicBezTo>
                      <a:pt x="646" y="1195"/>
                      <a:pt x="646" y="1193"/>
                      <a:pt x="646" y="1190"/>
                    </a:cubicBezTo>
                    <a:cubicBezTo>
                      <a:pt x="646" y="1150"/>
                      <a:pt x="670" y="1144"/>
                      <a:pt x="684" y="1144"/>
                    </a:cubicBezTo>
                    <a:cubicBezTo>
                      <a:pt x="694" y="1144"/>
                      <a:pt x="705" y="1148"/>
                      <a:pt x="717" y="1154"/>
                    </a:cubicBezTo>
                    <a:cubicBezTo>
                      <a:pt x="704" y="1144"/>
                      <a:pt x="698" y="1136"/>
                      <a:pt x="698" y="1128"/>
                    </a:cubicBezTo>
                    <a:cubicBezTo>
                      <a:pt x="698" y="1114"/>
                      <a:pt x="704" y="1098"/>
                      <a:pt x="734" y="1098"/>
                    </a:cubicBezTo>
                    <a:cubicBezTo>
                      <a:pt x="746" y="1098"/>
                      <a:pt x="753" y="1106"/>
                      <a:pt x="758" y="1112"/>
                    </a:cubicBezTo>
                    <a:cubicBezTo>
                      <a:pt x="764" y="1120"/>
                      <a:pt x="770" y="1126"/>
                      <a:pt x="786" y="1126"/>
                    </a:cubicBezTo>
                    <a:cubicBezTo>
                      <a:pt x="820" y="1126"/>
                      <a:pt x="837" y="1141"/>
                      <a:pt x="855" y="1156"/>
                    </a:cubicBezTo>
                    <a:cubicBezTo>
                      <a:pt x="857" y="1158"/>
                      <a:pt x="858" y="1159"/>
                      <a:pt x="860" y="1161"/>
                    </a:cubicBezTo>
                    <a:cubicBezTo>
                      <a:pt x="853" y="1152"/>
                      <a:pt x="848" y="1143"/>
                      <a:pt x="848" y="1132"/>
                    </a:cubicBezTo>
                    <a:cubicBezTo>
                      <a:pt x="848" y="1124"/>
                      <a:pt x="849" y="1117"/>
                      <a:pt x="849" y="1111"/>
                    </a:cubicBezTo>
                    <a:cubicBezTo>
                      <a:pt x="851" y="1097"/>
                      <a:pt x="851" y="1095"/>
                      <a:pt x="838" y="1086"/>
                    </a:cubicBezTo>
                    <a:cubicBezTo>
                      <a:pt x="832" y="1082"/>
                      <a:pt x="822" y="1077"/>
                      <a:pt x="812" y="1071"/>
                    </a:cubicBezTo>
                    <a:cubicBezTo>
                      <a:pt x="787" y="1058"/>
                      <a:pt x="759" y="1042"/>
                      <a:pt x="747" y="1023"/>
                    </a:cubicBezTo>
                    <a:cubicBezTo>
                      <a:pt x="739" y="1008"/>
                      <a:pt x="726" y="996"/>
                      <a:pt x="712" y="982"/>
                    </a:cubicBezTo>
                    <a:cubicBezTo>
                      <a:pt x="705" y="975"/>
                      <a:pt x="698" y="968"/>
                      <a:pt x="691" y="961"/>
                    </a:cubicBezTo>
                    <a:cubicBezTo>
                      <a:pt x="687" y="956"/>
                      <a:pt x="683" y="952"/>
                      <a:pt x="679" y="949"/>
                    </a:cubicBezTo>
                    <a:cubicBezTo>
                      <a:pt x="665" y="934"/>
                      <a:pt x="652" y="921"/>
                      <a:pt x="652" y="898"/>
                    </a:cubicBezTo>
                    <a:cubicBezTo>
                      <a:pt x="652" y="877"/>
                      <a:pt x="655" y="854"/>
                      <a:pt x="686" y="854"/>
                    </a:cubicBezTo>
                    <a:cubicBezTo>
                      <a:pt x="699" y="854"/>
                      <a:pt x="709" y="864"/>
                      <a:pt x="719" y="874"/>
                    </a:cubicBezTo>
                    <a:cubicBezTo>
                      <a:pt x="731" y="886"/>
                      <a:pt x="743" y="898"/>
                      <a:pt x="760" y="898"/>
                    </a:cubicBezTo>
                    <a:cubicBezTo>
                      <a:pt x="786" y="898"/>
                      <a:pt x="788" y="889"/>
                      <a:pt x="788" y="860"/>
                    </a:cubicBezTo>
                    <a:cubicBezTo>
                      <a:pt x="788" y="830"/>
                      <a:pt x="790" y="809"/>
                      <a:pt x="803" y="797"/>
                    </a:cubicBezTo>
                    <a:cubicBezTo>
                      <a:pt x="803" y="797"/>
                      <a:pt x="803" y="797"/>
                      <a:pt x="803" y="797"/>
                    </a:cubicBezTo>
                    <a:cubicBezTo>
                      <a:pt x="801" y="795"/>
                      <a:pt x="796" y="792"/>
                      <a:pt x="788" y="792"/>
                    </a:cubicBezTo>
                    <a:cubicBezTo>
                      <a:pt x="756" y="792"/>
                      <a:pt x="756" y="759"/>
                      <a:pt x="756" y="746"/>
                    </a:cubicBezTo>
                    <a:cubicBezTo>
                      <a:pt x="756" y="737"/>
                      <a:pt x="749" y="727"/>
                      <a:pt x="740" y="716"/>
                    </a:cubicBezTo>
                    <a:cubicBezTo>
                      <a:pt x="733" y="707"/>
                      <a:pt x="725" y="696"/>
                      <a:pt x="721" y="684"/>
                    </a:cubicBezTo>
                    <a:cubicBezTo>
                      <a:pt x="716" y="673"/>
                      <a:pt x="712" y="668"/>
                      <a:pt x="707" y="665"/>
                    </a:cubicBezTo>
                    <a:cubicBezTo>
                      <a:pt x="702" y="660"/>
                      <a:pt x="696" y="654"/>
                      <a:pt x="696" y="642"/>
                    </a:cubicBezTo>
                    <a:cubicBezTo>
                      <a:pt x="696" y="620"/>
                      <a:pt x="705" y="612"/>
                      <a:pt x="728" y="612"/>
                    </a:cubicBezTo>
                    <a:cubicBezTo>
                      <a:pt x="742" y="612"/>
                      <a:pt x="750" y="625"/>
                      <a:pt x="758" y="636"/>
                    </a:cubicBezTo>
                    <a:cubicBezTo>
                      <a:pt x="763" y="644"/>
                      <a:pt x="770" y="654"/>
                      <a:pt x="776" y="654"/>
                    </a:cubicBezTo>
                    <a:cubicBezTo>
                      <a:pt x="782" y="654"/>
                      <a:pt x="787" y="650"/>
                      <a:pt x="795" y="643"/>
                    </a:cubicBezTo>
                    <a:cubicBezTo>
                      <a:pt x="806" y="633"/>
                      <a:pt x="819" y="622"/>
                      <a:pt x="840" y="622"/>
                    </a:cubicBezTo>
                    <a:cubicBezTo>
                      <a:pt x="849" y="622"/>
                      <a:pt x="854" y="625"/>
                      <a:pt x="858" y="627"/>
                    </a:cubicBezTo>
                    <a:cubicBezTo>
                      <a:pt x="861" y="629"/>
                      <a:pt x="864" y="630"/>
                      <a:pt x="872" y="630"/>
                    </a:cubicBezTo>
                    <a:cubicBezTo>
                      <a:pt x="879" y="630"/>
                      <a:pt x="886" y="627"/>
                      <a:pt x="893" y="623"/>
                    </a:cubicBezTo>
                    <a:cubicBezTo>
                      <a:pt x="902" y="619"/>
                      <a:pt x="912" y="614"/>
                      <a:pt x="926" y="614"/>
                    </a:cubicBezTo>
                    <a:cubicBezTo>
                      <a:pt x="928" y="614"/>
                      <a:pt x="929" y="614"/>
                      <a:pt x="930" y="614"/>
                    </a:cubicBezTo>
                    <a:cubicBezTo>
                      <a:pt x="928" y="610"/>
                      <a:pt x="926" y="605"/>
                      <a:pt x="926" y="600"/>
                    </a:cubicBezTo>
                    <a:cubicBezTo>
                      <a:pt x="926" y="599"/>
                      <a:pt x="922" y="596"/>
                      <a:pt x="920" y="594"/>
                    </a:cubicBezTo>
                    <a:cubicBezTo>
                      <a:pt x="911" y="587"/>
                      <a:pt x="898" y="577"/>
                      <a:pt x="898" y="554"/>
                    </a:cubicBezTo>
                    <a:cubicBezTo>
                      <a:pt x="898" y="543"/>
                      <a:pt x="893" y="539"/>
                      <a:pt x="886" y="534"/>
                    </a:cubicBezTo>
                    <a:cubicBezTo>
                      <a:pt x="879" y="528"/>
                      <a:pt x="870" y="521"/>
                      <a:pt x="870" y="506"/>
                    </a:cubicBezTo>
                    <a:cubicBezTo>
                      <a:pt x="870" y="491"/>
                      <a:pt x="877" y="485"/>
                      <a:pt x="881" y="481"/>
                    </a:cubicBezTo>
                    <a:cubicBezTo>
                      <a:pt x="885" y="477"/>
                      <a:pt x="888" y="475"/>
                      <a:pt x="888" y="464"/>
                    </a:cubicBezTo>
                    <a:cubicBezTo>
                      <a:pt x="888" y="437"/>
                      <a:pt x="888" y="406"/>
                      <a:pt x="920" y="406"/>
                    </a:cubicBezTo>
                    <a:cubicBezTo>
                      <a:pt x="934" y="406"/>
                      <a:pt x="944" y="412"/>
                      <a:pt x="952" y="417"/>
                    </a:cubicBezTo>
                    <a:cubicBezTo>
                      <a:pt x="958" y="421"/>
                      <a:pt x="963" y="424"/>
                      <a:pt x="968" y="424"/>
                    </a:cubicBezTo>
                    <a:cubicBezTo>
                      <a:pt x="971" y="424"/>
                      <a:pt x="974" y="423"/>
                      <a:pt x="975" y="422"/>
                    </a:cubicBezTo>
                    <a:cubicBezTo>
                      <a:pt x="976" y="421"/>
                      <a:pt x="976" y="420"/>
                      <a:pt x="976" y="420"/>
                    </a:cubicBezTo>
                    <a:cubicBezTo>
                      <a:pt x="976" y="420"/>
                      <a:pt x="975" y="420"/>
                      <a:pt x="974" y="419"/>
                    </a:cubicBezTo>
                    <a:cubicBezTo>
                      <a:pt x="959" y="413"/>
                      <a:pt x="934" y="399"/>
                      <a:pt x="934" y="376"/>
                    </a:cubicBezTo>
                    <a:cubicBezTo>
                      <a:pt x="934" y="351"/>
                      <a:pt x="948" y="336"/>
                      <a:pt x="972" y="336"/>
                    </a:cubicBezTo>
                    <a:cubicBezTo>
                      <a:pt x="973" y="336"/>
                      <a:pt x="974" y="336"/>
                      <a:pt x="974" y="336"/>
                    </a:cubicBezTo>
                    <a:cubicBezTo>
                      <a:pt x="973" y="334"/>
                      <a:pt x="971" y="333"/>
                      <a:pt x="967" y="331"/>
                    </a:cubicBezTo>
                    <a:cubicBezTo>
                      <a:pt x="952" y="323"/>
                      <a:pt x="922" y="306"/>
                      <a:pt x="922" y="272"/>
                    </a:cubicBezTo>
                    <a:cubicBezTo>
                      <a:pt x="922" y="242"/>
                      <a:pt x="945" y="216"/>
                      <a:pt x="972" y="216"/>
                    </a:cubicBezTo>
                    <a:cubicBezTo>
                      <a:pt x="987" y="216"/>
                      <a:pt x="1002" y="201"/>
                      <a:pt x="1002" y="168"/>
                    </a:cubicBezTo>
                    <a:cubicBezTo>
                      <a:pt x="1002" y="163"/>
                      <a:pt x="1002" y="159"/>
                      <a:pt x="1002" y="155"/>
                    </a:cubicBezTo>
                    <a:cubicBezTo>
                      <a:pt x="1002" y="129"/>
                      <a:pt x="1001" y="108"/>
                      <a:pt x="1013" y="97"/>
                    </a:cubicBezTo>
                    <a:cubicBezTo>
                      <a:pt x="1019" y="91"/>
                      <a:pt x="1026" y="88"/>
                      <a:pt x="1036" y="88"/>
                    </a:cubicBezTo>
                    <a:cubicBezTo>
                      <a:pt x="1052" y="88"/>
                      <a:pt x="1062" y="92"/>
                      <a:pt x="1070" y="95"/>
                    </a:cubicBezTo>
                    <a:cubicBezTo>
                      <a:pt x="1077" y="98"/>
                      <a:pt x="1082" y="100"/>
                      <a:pt x="1092" y="100"/>
                    </a:cubicBezTo>
                    <a:cubicBezTo>
                      <a:pt x="1124" y="100"/>
                      <a:pt x="1160" y="100"/>
                      <a:pt x="1160" y="122"/>
                    </a:cubicBezTo>
                    <a:cubicBezTo>
                      <a:pt x="1160" y="126"/>
                      <a:pt x="1163" y="134"/>
                      <a:pt x="1165" y="141"/>
                    </a:cubicBezTo>
                    <a:cubicBezTo>
                      <a:pt x="1169" y="154"/>
                      <a:pt x="1174" y="170"/>
                      <a:pt x="1174" y="184"/>
                    </a:cubicBezTo>
                    <a:cubicBezTo>
                      <a:pt x="1174" y="187"/>
                      <a:pt x="1174" y="190"/>
                      <a:pt x="1174" y="192"/>
                    </a:cubicBezTo>
                    <a:cubicBezTo>
                      <a:pt x="1174" y="197"/>
                      <a:pt x="1174" y="201"/>
                      <a:pt x="1174" y="205"/>
                    </a:cubicBezTo>
                    <a:cubicBezTo>
                      <a:pt x="1174" y="201"/>
                      <a:pt x="1174" y="196"/>
                      <a:pt x="1174" y="192"/>
                    </a:cubicBezTo>
                    <a:cubicBezTo>
                      <a:pt x="1174" y="189"/>
                      <a:pt x="1174" y="186"/>
                      <a:pt x="1174" y="182"/>
                    </a:cubicBezTo>
                    <a:cubicBezTo>
                      <a:pt x="1174" y="153"/>
                      <a:pt x="1184" y="142"/>
                      <a:pt x="1210" y="142"/>
                    </a:cubicBezTo>
                    <a:cubicBezTo>
                      <a:pt x="1233" y="142"/>
                      <a:pt x="1284" y="178"/>
                      <a:pt x="1284" y="212"/>
                    </a:cubicBezTo>
                    <a:cubicBezTo>
                      <a:pt x="1284" y="231"/>
                      <a:pt x="1269" y="254"/>
                      <a:pt x="1253" y="278"/>
                    </a:cubicBezTo>
                    <a:cubicBezTo>
                      <a:pt x="1243" y="293"/>
                      <a:pt x="1232" y="310"/>
                      <a:pt x="1227" y="323"/>
                    </a:cubicBezTo>
                    <a:cubicBezTo>
                      <a:pt x="1227" y="324"/>
                      <a:pt x="1227" y="324"/>
                      <a:pt x="1227" y="324"/>
                    </a:cubicBezTo>
                    <a:cubicBezTo>
                      <a:pt x="1230" y="322"/>
                      <a:pt x="1232" y="320"/>
                      <a:pt x="1234" y="318"/>
                    </a:cubicBezTo>
                    <a:cubicBezTo>
                      <a:pt x="1242" y="309"/>
                      <a:pt x="1251" y="299"/>
                      <a:pt x="1259" y="290"/>
                    </a:cubicBezTo>
                    <a:cubicBezTo>
                      <a:pt x="1285" y="261"/>
                      <a:pt x="1314" y="229"/>
                      <a:pt x="1314" y="210"/>
                    </a:cubicBezTo>
                    <a:cubicBezTo>
                      <a:pt x="1314" y="174"/>
                      <a:pt x="1333" y="150"/>
                      <a:pt x="1362" y="150"/>
                    </a:cubicBezTo>
                    <a:cubicBezTo>
                      <a:pt x="1386" y="150"/>
                      <a:pt x="1462" y="175"/>
                      <a:pt x="1462" y="218"/>
                    </a:cubicBezTo>
                    <a:cubicBezTo>
                      <a:pt x="1462" y="236"/>
                      <a:pt x="1451" y="264"/>
                      <a:pt x="1440" y="291"/>
                    </a:cubicBezTo>
                    <a:cubicBezTo>
                      <a:pt x="1435" y="302"/>
                      <a:pt x="1430" y="315"/>
                      <a:pt x="1427" y="325"/>
                    </a:cubicBezTo>
                    <a:cubicBezTo>
                      <a:pt x="1430" y="320"/>
                      <a:pt x="1433" y="313"/>
                      <a:pt x="1436" y="306"/>
                    </a:cubicBezTo>
                    <a:cubicBezTo>
                      <a:pt x="1439" y="300"/>
                      <a:pt x="1442" y="293"/>
                      <a:pt x="1445" y="287"/>
                    </a:cubicBezTo>
                    <a:cubicBezTo>
                      <a:pt x="1450" y="278"/>
                      <a:pt x="1496" y="196"/>
                      <a:pt x="1536" y="196"/>
                    </a:cubicBezTo>
                    <a:cubicBezTo>
                      <a:pt x="1556" y="196"/>
                      <a:pt x="1568" y="207"/>
                      <a:pt x="1577" y="215"/>
                    </a:cubicBezTo>
                    <a:cubicBezTo>
                      <a:pt x="1584" y="222"/>
                      <a:pt x="1588" y="226"/>
                      <a:pt x="1594" y="226"/>
                    </a:cubicBezTo>
                    <a:cubicBezTo>
                      <a:pt x="1596" y="226"/>
                      <a:pt x="1597" y="225"/>
                      <a:pt x="1599" y="213"/>
                    </a:cubicBezTo>
                    <a:cubicBezTo>
                      <a:pt x="1601" y="202"/>
                      <a:pt x="1605" y="184"/>
                      <a:pt x="1624" y="184"/>
                    </a:cubicBezTo>
                    <a:cubicBezTo>
                      <a:pt x="1640" y="184"/>
                      <a:pt x="1645" y="190"/>
                      <a:pt x="1650" y="195"/>
                    </a:cubicBezTo>
                    <a:cubicBezTo>
                      <a:pt x="1650" y="195"/>
                      <a:pt x="1650" y="196"/>
                      <a:pt x="1651" y="196"/>
                    </a:cubicBezTo>
                    <a:cubicBezTo>
                      <a:pt x="1651" y="194"/>
                      <a:pt x="1652" y="192"/>
                      <a:pt x="1653" y="190"/>
                    </a:cubicBezTo>
                    <a:cubicBezTo>
                      <a:pt x="1655" y="181"/>
                      <a:pt x="1660" y="164"/>
                      <a:pt x="1680" y="164"/>
                    </a:cubicBezTo>
                    <a:cubicBezTo>
                      <a:pt x="1693" y="164"/>
                      <a:pt x="1699" y="167"/>
                      <a:pt x="1704" y="170"/>
                    </a:cubicBezTo>
                    <a:cubicBezTo>
                      <a:pt x="1707" y="171"/>
                      <a:pt x="1708" y="172"/>
                      <a:pt x="1714" y="172"/>
                    </a:cubicBezTo>
                    <a:cubicBezTo>
                      <a:pt x="1718" y="172"/>
                      <a:pt x="1722" y="165"/>
                      <a:pt x="1727" y="159"/>
                    </a:cubicBezTo>
                    <a:cubicBezTo>
                      <a:pt x="1734" y="149"/>
                      <a:pt x="1743" y="136"/>
                      <a:pt x="1758" y="136"/>
                    </a:cubicBezTo>
                    <a:cubicBezTo>
                      <a:pt x="1772" y="136"/>
                      <a:pt x="1778" y="145"/>
                      <a:pt x="1781" y="151"/>
                    </a:cubicBezTo>
                    <a:cubicBezTo>
                      <a:pt x="1786" y="158"/>
                      <a:pt x="1790" y="164"/>
                      <a:pt x="1808" y="164"/>
                    </a:cubicBezTo>
                    <a:cubicBezTo>
                      <a:pt x="1832" y="164"/>
                      <a:pt x="1843" y="169"/>
                      <a:pt x="1852" y="173"/>
                    </a:cubicBezTo>
                    <a:cubicBezTo>
                      <a:pt x="1858" y="176"/>
                      <a:pt x="1863" y="178"/>
                      <a:pt x="1872" y="178"/>
                    </a:cubicBezTo>
                    <a:cubicBezTo>
                      <a:pt x="1882" y="178"/>
                      <a:pt x="1887" y="174"/>
                      <a:pt x="1894" y="169"/>
                    </a:cubicBezTo>
                    <a:cubicBezTo>
                      <a:pt x="1902" y="163"/>
                      <a:pt x="1913" y="156"/>
                      <a:pt x="1930" y="156"/>
                    </a:cubicBezTo>
                    <a:cubicBezTo>
                      <a:pt x="1954" y="156"/>
                      <a:pt x="1967" y="145"/>
                      <a:pt x="1991" y="123"/>
                    </a:cubicBezTo>
                    <a:cubicBezTo>
                      <a:pt x="2014" y="101"/>
                      <a:pt x="2037" y="84"/>
                      <a:pt x="2078" y="84"/>
                    </a:cubicBezTo>
                    <a:cubicBezTo>
                      <a:pt x="2102" y="84"/>
                      <a:pt x="2117" y="95"/>
                      <a:pt x="2127" y="102"/>
                    </a:cubicBezTo>
                    <a:cubicBezTo>
                      <a:pt x="2134" y="107"/>
                      <a:pt x="2138" y="110"/>
                      <a:pt x="2142" y="110"/>
                    </a:cubicBezTo>
                    <a:cubicBezTo>
                      <a:pt x="2148" y="110"/>
                      <a:pt x="2152" y="108"/>
                      <a:pt x="2158" y="106"/>
                    </a:cubicBezTo>
                    <a:cubicBezTo>
                      <a:pt x="2167" y="103"/>
                      <a:pt x="2179" y="98"/>
                      <a:pt x="2202" y="98"/>
                    </a:cubicBezTo>
                    <a:cubicBezTo>
                      <a:pt x="2225" y="98"/>
                      <a:pt x="2234" y="102"/>
                      <a:pt x="2242" y="105"/>
                    </a:cubicBezTo>
                    <a:cubicBezTo>
                      <a:pt x="2246" y="107"/>
                      <a:pt x="2249" y="108"/>
                      <a:pt x="2254" y="108"/>
                    </a:cubicBezTo>
                    <a:cubicBezTo>
                      <a:pt x="2262" y="108"/>
                      <a:pt x="2262" y="108"/>
                      <a:pt x="2262" y="88"/>
                    </a:cubicBezTo>
                    <a:cubicBezTo>
                      <a:pt x="2262" y="85"/>
                      <a:pt x="2262" y="85"/>
                      <a:pt x="2254" y="81"/>
                    </a:cubicBezTo>
                    <a:cubicBezTo>
                      <a:pt x="2246" y="77"/>
                      <a:pt x="2232" y="71"/>
                      <a:pt x="2232" y="52"/>
                    </a:cubicBezTo>
                    <a:cubicBezTo>
                      <a:pt x="2232" y="26"/>
                      <a:pt x="2232" y="0"/>
                      <a:pt x="2256" y="0"/>
                    </a:cubicBezTo>
                    <a:cubicBezTo>
                      <a:pt x="2266" y="0"/>
                      <a:pt x="2272" y="7"/>
                      <a:pt x="2279" y="14"/>
                    </a:cubicBezTo>
                    <a:cubicBezTo>
                      <a:pt x="2288" y="23"/>
                      <a:pt x="2297" y="32"/>
                      <a:pt x="2314" y="32"/>
                    </a:cubicBezTo>
                    <a:cubicBezTo>
                      <a:pt x="2332" y="32"/>
                      <a:pt x="2345" y="33"/>
                      <a:pt x="2356" y="33"/>
                    </a:cubicBezTo>
                    <a:cubicBezTo>
                      <a:pt x="2365" y="34"/>
                      <a:pt x="2374" y="34"/>
                      <a:pt x="2386" y="34"/>
                    </a:cubicBezTo>
                    <a:cubicBezTo>
                      <a:pt x="2402" y="34"/>
                      <a:pt x="2412" y="40"/>
                      <a:pt x="2419" y="45"/>
                    </a:cubicBezTo>
                    <a:cubicBezTo>
                      <a:pt x="2426" y="49"/>
                      <a:pt x="2431" y="52"/>
                      <a:pt x="2440" y="52"/>
                    </a:cubicBezTo>
                    <a:cubicBezTo>
                      <a:pt x="2448" y="52"/>
                      <a:pt x="2453" y="49"/>
                      <a:pt x="2460" y="45"/>
                    </a:cubicBezTo>
                    <a:cubicBezTo>
                      <a:pt x="2469" y="39"/>
                      <a:pt x="2481" y="32"/>
                      <a:pt x="2502" y="32"/>
                    </a:cubicBezTo>
                    <a:cubicBezTo>
                      <a:pt x="2518" y="32"/>
                      <a:pt x="2529" y="35"/>
                      <a:pt x="2535" y="42"/>
                    </a:cubicBezTo>
                    <a:cubicBezTo>
                      <a:pt x="2543" y="49"/>
                      <a:pt x="2542" y="59"/>
                      <a:pt x="2542" y="68"/>
                    </a:cubicBezTo>
                    <a:cubicBezTo>
                      <a:pt x="2542" y="69"/>
                      <a:pt x="2542" y="71"/>
                      <a:pt x="2542" y="72"/>
                    </a:cubicBezTo>
                    <a:cubicBezTo>
                      <a:pt x="2542" y="83"/>
                      <a:pt x="2538" y="90"/>
                      <a:pt x="2534" y="96"/>
                    </a:cubicBezTo>
                    <a:cubicBezTo>
                      <a:pt x="2532" y="101"/>
                      <a:pt x="2530" y="104"/>
                      <a:pt x="2530" y="108"/>
                    </a:cubicBezTo>
                    <a:cubicBezTo>
                      <a:pt x="2530" y="117"/>
                      <a:pt x="2526" y="123"/>
                      <a:pt x="2524" y="128"/>
                    </a:cubicBezTo>
                    <a:cubicBezTo>
                      <a:pt x="2521" y="132"/>
                      <a:pt x="2518" y="137"/>
                      <a:pt x="2518" y="146"/>
                    </a:cubicBezTo>
                    <a:cubicBezTo>
                      <a:pt x="2518" y="159"/>
                      <a:pt x="2508" y="171"/>
                      <a:pt x="2497" y="185"/>
                    </a:cubicBezTo>
                    <a:cubicBezTo>
                      <a:pt x="2482" y="202"/>
                      <a:pt x="2466" y="222"/>
                      <a:pt x="2466" y="246"/>
                    </a:cubicBezTo>
                    <a:cubicBezTo>
                      <a:pt x="2466" y="265"/>
                      <a:pt x="2476" y="272"/>
                      <a:pt x="2489" y="282"/>
                    </a:cubicBezTo>
                    <a:cubicBezTo>
                      <a:pt x="2502" y="292"/>
                      <a:pt x="2518" y="305"/>
                      <a:pt x="2518" y="330"/>
                    </a:cubicBezTo>
                    <a:cubicBezTo>
                      <a:pt x="2518" y="357"/>
                      <a:pt x="2507" y="372"/>
                      <a:pt x="2499" y="383"/>
                    </a:cubicBezTo>
                    <a:cubicBezTo>
                      <a:pt x="2493" y="391"/>
                      <a:pt x="2490" y="395"/>
                      <a:pt x="2490" y="402"/>
                    </a:cubicBezTo>
                    <a:cubicBezTo>
                      <a:pt x="2490" y="426"/>
                      <a:pt x="2476" y="446"/>
                      <a:pt x="2452" y="480"/>
                    </a:cubicBezTo>
                    <a:cubicBezTo>
                      <a:pt x="2449" y="486"/>
                      <a:pt x="2445" y="491"/>
                      <a:pt x="2440" y="498"/>
                    </a:cubicBezTo>
                    <a:cubicBezTo>
                      <a:pt x="2437" y="503"/>
                      <a:pt x="2437" y="503"/>
                      <a:pt x="2437" y="503"/>
                    </a:cubicBezTo>
                    <a:cubicBezTo>
                      <a:pt x="2409" y="544"/>
                      <a:pt x="2394" y="565"/>
                      <a:pt x="2345" y="581"/>
                    </a:cubicBezTo>
                    <a:cubicBezTo>
                      <a:pt x="2301" y="596"/>
                      <a:pt x="2269" y="609"/>
                      <a:pt x="2242" y="650"/>
                    </a:cubicBezTo>
                    <a:cubicBezTo>
                      <a:pt x="2232" y="665"/>
                      <a:pt x="2226" y="677"/>
                      <a:pt x="2221" y="688"/>
                    </a:cubicBezTo>
                    <a:cubicBezTo>
                      <a:pt x="2212" y="706"/>
                      <a:pt x="2203" y="724"/>
                      <a:pt x="2177" y="751"/>
                    </a:cubicBezTo>
                    <a:cubicBezTo>
                      <a:pt x="2169" y="760"/>
                      <a:pt x="2163" y="766"/>
                      <a:pt x="2157" y="772"/>
                    </a:cubicBezTo>
                    <a:cubicBezTo>
                      <a:pt x="2137" y="794"/>
                      <a:pt x="2131" y="801"/>
                      <a:pt x="2076" y="846"/>
                    </a:cubicBezTo>
                    <a:cubicBezTo>
                      <a:pt x="2058" y="861"/>
                      <a:pt x="2039" y="876"/>
                      <a:pt x="2020" y="891"/>
                    </a:cubicBezTo>
                    <a:cubicBezTo>
                      <a:pt x="1984" y="920"/>
                      <a:pt x="1933" y="959"/>
                      <a:pt x="1930" y="970"/>
                    </a:cubicBezTo>
                    <a:cubicBezTo>
                      <a:pt x="1930" y="1005"/>
                      <a:pt x="1904" y="1036"/>
                      <a:pt x="1874" y="1036"/>
                    </a:cubicBezTo>
                    <a:cubicBezTo>
                      <a:pt x="1867" y="1036"/>
                      <a:pt x="1864" y="1039"/>
                      <a:pt x="1859" y="1045"/>
                    </a:cubicBezTo>
                    <a:cubicBezTo>
                      <a:pt x="1853" y="1052"/>
                      <a:pt x="1845" y="1062"/>
                      <a:pt x="1828" y="1062"/>
                    </a:cubicBezTo>
                    <a:cubicBezTo>
                      <a:pt x="1824" y="1062"/>
                      <a:pt x="1822" y="1064"/>
                      <a:pt x="1817" y="1075"/>
                    </a:cubicBezTo>
                    <a:cubicBezTo>
                      <a:pt x="1813" y="1085"/>
                      <a:pt x="1806" y="1100"/>
                      <a:pt x="1786" y="1100"/>
                    </a:cubicBezTo>
                    <a:cubicBezTo>
                      <a:pt x="1774" y="1100"/>
                      <a:pt x="1762" y="1096"/>
                      <a:pt x="1751" y="1093"/>
                    </a:cubicBezTo>
                    <a:cubicBezTo>
                      <a:pt x="1747" y="1091"/>
                      <a:pt x="1743" y="1090"/>
                      <a:pt x="1739" y="1089"/>
                    </a:cubicBezTo>
                    <a:cubicBezTo>
                      <a:pt x="1744" y="1092"/>
                      <a:pt x="1752" y="1096"/>
                      <a:pt x="1758" y="1098"/>
                    </a:cubicBezTo>
                    <a:cubicBezTo>
                      <a:pt x="1777" y="1106"/>
                      <a:pt x="1800" y="1116"/>
                      <a:pt x="1800" y="1138"/>
                    </a:cubicBezTo>
                    <a:cubicBezTo>
                      <a:pt x="1800" y="1142"/>
                      <a:pt x="1800" y="1146"/>
                      <a:pt x="1800" y="1150"/>
                    </a:cubicBezTo>
                    <a:cubicBezTo>
                      <a:pt x="1801" y="1171"/>
                      <a:pt x="1801" y="1194"/>
                      <a:pt x="1789" y="1207"/>
                    </a:cubicBezTo>
                    <a:cubicBezTo>
                      <a:pt x="1783" y="1213"/>
                      <a:pt x="1775" y="1216"/>
                      <a:pt x="1766" y="1216"/>
                    </a:cubicBezTo>
                    <a:cubicBezTo>
                      <a:pt x="1753" y="1216"/>
                      <a:pt x="1741" y="1220"/>
                      <a:pt x="1729" y="1225"/>
                    </a:cubicBezTo>
                    <a:cubicBezTo>
                      <a:pt x="1717" y="1229"/>
                      <a:pt x="1704" y="1234"/>
                      <a:pt x="1688" y="1234"/>
                    </a:cubicBezTo>
                    <a:cubicBezTo>
                      <a:pt x="1672" y="1234"/>
                      <a:pt x="1658" y="1227"/>
                      <a:pt x="1646" y="1221"/>
                    </a:cubicBezTo>
                    <a:cubicBezTo>
                      <a:pt x="1636" y="1215"/>
                      <a:pt x="1626" y="1210"/>
                      <a:pt x="1614" y="1210"/>
                    </a:cubicBezTo>
                    <a:cubicBezTo>
                      <a:pt x="1606" y="1210"/>
                      <a:pt x="1600" y="1213"/>
                      <a:pt x="1594" y="1216"/>
                    </a:cubicBezTo>
                    <a:cubicBezTo>
                      <a:pt x="1590" y="1218"/>
                      <a:pt x="1586" y="1220"/>
                      <a:pt x="1582" y="1222"/>
                    </a:cubicBezTo>
                    <a:cubicBezTo>
                      <a:pt x="1585" y="1222"/>
                      <a:pt x="1588" y="1222"/>
                      <a:pt x="1591" y="1222"/>
                    </a:cubicBezTo>
                    <a:cubicBezTo>
                      <a:pt x="1598" y="1221"/>
                      <a:pt x="1603" y="1221"/>
                      <a:pt x="1609" y="1221"/>
                    </a:cubicBezTo>
                    <a:cubicBezTo>
                      <a:pt x="1625" y="1221"/>
                      <a:pt x="1637" y="1223"/>
                      <a:pt x="1649" y="1229"/>
                    </a:cubicBezTo>
                    <a:cubicBezTo>
                      <a:pt x="1658" y="1234"/>
                      <a:pt x="1663" y="1241"/>
                      <a:pt x="1667" y="1246"/>
                    </a:cubicBezTo>
                    <a:cubicBezTo>
                      <a:pt x="1672" y="1252"/>
                      <a:pt x="1673" y="1254"/>
                      <a:pt x="1680" y="1254"/>
                    </a:cubicBezTo>
                    <a:cubicBezTo>
                      <a:pt x="1686" y="1254"/>
                      <a:pt x="1691" y="1252"/>
                      <a:pt x="1697" y="1250"/>
                    </a:cubicBezTo>
                    <a:cubicBezTo>
                      <a:pt x="1703" y="1247"/>
                      <a:pt x="1708" y="1245"/>
                      <a:pt x="1715" y="1245"/>
                    </a:cubicBezTo>
                    <a:cubicBezTo>
                      <a:pt x="1721" y="1245"/>
                      <a:pt x="1726" y="1246"/>
                      <a:pt x="1731" y="1250"/>
                    </a:cubicBezTo>
                    <a:cubicBezTo>
                      <a:pt x="1739" y="1254"/>
                      <a:pt x="1743" y="1259"/>
                      <a:pt x="1746" y="1262"/>
                    </a:cubicBezTo>
                    <a:cubicBezTo>
                      <a:pt x="1750" y="1267"/>
                      <a:pt x="1751" y="1268"/>
                      <a:pt x="1758" y="1268"/>
                    </a:cubicBezTo>
                    <a:cubicBezTo>
                      <a:pt x="1762" y="1268"/>
                      <a:pt x="1771" y="1260"/>
                      <a:pt x="1777" y="1254"/>
                    </a:cubicBezTo>
                    <a:cubicBezTo>
                      <a:pt x="1790" y="1243"/>
                      <a:pt x="1804" y="1230"/>
                      <a:pt x="1822" y="1230"/>
                    </a:cubicBezTo>
                    <a:cubicBezTo>
                      <a:pt x="1836" y="1230"/>
                      <a:pt x="1843" y="1232"/>
                      <a:pt x="1848" y="1237"/>
                    </a:cubicBezTo>
                    <a:cubicBezTo>
                      <a:pt x="1853" y="1243"/>
                      <a:pt x="1853" y="1250"/>
                      <a:pt x="1852" y="1255"/>
                    </a:cubicBezTo>
                    <a:cubicBezTo>
                      <a:pt x="1852" y="1257"/>
                      <a:pt x="1852" y="1258"/>
                      <a:pt x="1852" y="1260"/>
                    </a:cubicBezTo>
                    <a:cubicBezTo>
                      <a:pt x="1852" y="1265"/>
                      <a:pt x="1852" y="1266"/>
                      <a:pt x="1853" y="1266"/>
                    </a:cubicBezTo>
                    <a:cubicBezTo>
                      <a:pt x="1853" y="1266"/>
                      <a:pt x="1855" y="1268"/>
                      <a:pt x="1866" y="1268"/>
                    </a:cubicBezTo>
                    <a:cubicBezTo>
                      <a:pt x="1888" y="1268"/>
                      <a:pt x="1907" y="1259"/>
                      <a:pt x="1915" y="1245"/>
                    </a:cubicBezTo>
                    <a:cubicBezTo>
                      <a:pt x="1919" y="1239"/>
                      <a:pt x="1922" y="1233"/>
                      <a:pt x="1924" y="1227"/>
                    </a:cubicBezTo>
                    <a:cubicBezTo>
                      <a:pt x="1930" y="1215"/>
                      <a:pt x="1936" y="1202"/>
                      <a:pt x="1950" y="1202"/>
                    </a:cubicBezTo>
                    <a:cubicBezTo>
                      <a:pt x="1958" y="1202"/>
                      <a:pt x="1966" y="1208"/>
                      <a:pt x="1971" y="1217"/>
                    </a:cubicBezTo>
                    <a:cubicBezTo>
                      <a:pt x="1974" y="1223"/>
                      <a:pt x="1983" y="1246"/>
                      <a:pt x="1962" y="1274"/>
                    </a:cubicBezTo>
                    <a:cubicBezTo>
                      <a:pt x="1939" y="1306"/>
                      <a:pt x="1891" y="1367"/>
                      <a:pt x="1862" y="1402"/>
                    </a:cubicBezTo>
                    <a:cubicBezTo>
                      <a:pt x="1851" y="1415"/>
                      <a:pt x="1844" y="1426"/>
                      <a:pt x="1838" y="1436"/>
                    </a:cubicBezTo>
                    <a:cubicBezTo>
                      <a:pt x="1825" y="1455"/>
                      <a:pt x="1816" y="1470"/>
                      <a:pt x="1796" y="1470"/>
                    </a:cubicBezTo>
                    <a:cubicBezTo>
                      <a:pt x="1774" y="1470"/>
                      <a:pt x="1760" y="1452"/>
                      <a:pt x="1760" y="1424"/>
                    </a:cubicBezTo>
                    <a:cubicBezTo>
                      <a:pt x="1760" y="1420"/>
                      <a:pt x="1760" y="1418"/>
                      <a:pt x="1744" y="1418"/>
                    </a:cubicBezTo>
                    <a:cubicBezTo>
                      <a:pt x="1733" y="1418"/>
                      <a:pt x="1727" y="1423"/>
                      <a:pt x="1705" y="1447"/>
                    </a:cubicBezTo>
                    <a:cubicBezTo>
                      <a:pt x="1703" y="1449"/>
                      <a:pt x="1702" y="1451"/>
                      <a:pt x="1700" y="1453"/>
                    </a:cubicBezTo>
                    <a:cubicBezTo>
                      <a:pt x="1682" y="1473"/>
                      <a:pt x="1672" y="1484"/>
                      <a:pt x="1638" y="1484"/>
                    </a:cubicBezTo>
                    <a:cubicBezTo>
                      <a:pt x="1608" y="1484"/>
                      <a:pt x="1587" y="1485"/>
                      <a:pt x="1567" y="1505"/>
                    </a:cubicBezTo>
                    <a:cubicBezTo>
                      <a:pt x="1559" y="1513"/>
                      <a:pt x="1548" y="1527"/>
                      <a:pt x="1538" y="1541"/>
                    </a:cubicBezTo>
                    <a:cubicBezTo>
                      <a:pt x="1517" y="1568"/>
                      <a:pt x="1503" y="1585"/>
                      <a:pt x="1492" y="1589"/>
                    </a:cubicBezTo>
                    <a:cubicBezTo>
                      <a:pt x="1489" y="1590"/>
                      <a:pt x="1486" y="1594"/>
                      <a:pt x="1484" y="1599"/>
                    </a:cubicBezTo>
                    <a:cubicBezTo>
                      <a:pt x="1482" y="1605"/>
                      <a:pt x="1482" y="1609"/>
                      <a:pt x="1482" y="1612"/>
                    </a:cubicBezTo>
                    <a:cubicBezTo>
                      <a:pt x="1492" y="1609"/>
                      <a:pt x="1507" y="1592"/>
                      <a:pt x="1526" y="1572"/>
                    </a:cubicBezTo>
                    <a:cubicBezTo>
                      <a:pt x="1531" y="1567"/>
                      <a:pt x="1531" y="1567"/>
                      <a:pt x="1531" y="1567"/>
                    </a:cubicBezTo>
                    <a:cubicBezTo>
                      <a:pt x="1537" y="1560"/>
                      <a:pt x="1544" y="1552"/>
                      <a:pt x="1551" y="1544"/>
                    </a:cubicBezTo>
                    <a:cubicBezTo>
                      <a:pt x="1575" y="1516"/>
                      <a:pt x="1596" y="1492"/>
                      <a:pt x="1616" y="1492"/>
                    </a:cubicBezTo>
                    <a:cubicBezTo>
                      <a:pt x="1625" y="1492"/>
                      <a:pt x="1630" y="1491"/>
                      <a:pt x="1637" y="1489"/>
                    </a:cubicBezTo>
                    <a:cubicBezTo>
                      <a:pt x="1644" y="1488"/>
                      <a:pt x="1652" y="1486"/>
                      <a:pt x="1664" y="1486"/>
                    </a:cubicBezTo>
                    <a:cubicBezTo>
                      <a:pt x="1680" y="1486"/>
                      <a:pt x="1685" y="1494"/>
                      <a:pt x="1689" y="1500"/>
                    </a:cubicBezTo>
                    <a:cubicBezTo>
                      <a:pt x="1692" y="1504"/>
                      <a:pt x="1694" y="1506"/>
                      <a:pt x="1702" y="1506"/>
                    </a:cubicBezTo>
                    <a:cubicBezTo>
                      <a:pt x="1713" y="1506"/>
                      <a:pt x="1725" y="1498"/>
                      <a:pt x="1737" y="1490"/>
                    </a:cubicBezTo>
                    <a:cubicBezTo>
                      <a:pt x="1750" y="1482"/>
                      <a:pt x="1762" y="1474"/>
                      <a:pt x="1774" y="1474"/>
                    </a:cubicBezTo>
                    <a:cubicBezTo>
                      <a:pt x="1786" y="1474"/>
                      <a:pt x="1795" y="1479"/>
                      <a:pt x="1799" y="1489"/>
                    </a:cubicBezTo>
                    <a:cubicBezTo>
                      <a:pt x="1804" y="1501"/>
                      <a:pt x="1797" y="1516"/>
                      <a:pt x="1781" y="1531"/>
                    </a:cubicBezTo>
                    <a:cubicBezTo>
                      <a:pt x="1752" y="1558"/>
                      <a:pt x="1719" y="1597"/>
                      <a:pt x="1718" y="1611"/>
                    </a:cubicBezTo>
                    <a:cubicBezTo>
                      <a:pt x="1715" y="1636"/>
                      <a:pt x="1703" y="1648"/>
                      <a:pt x="1680" y="1648"/>
                    </a:cubicBezTo>
                    <a:cubicBezTo>
                      <a:pt x="1676" y="1648"/>
                      <a:pt x="1670" y="1654"/>
                      <a:pt x="1665" y="1661"/>
                    </a:cubicBezTo>
                    <a:cubicBezTo>
                      <a:pt x="1657" y="1670"/>
                      <a:pt x="1648" y="1680"/>
                      <a:pt x="1634" y="1680"/>
                    </a:cubicBezTo>
                    <a:cubicBezTo>
                      <a:pt x="1633" y="1680"/>
                      <a:pt x="1633" y="1680"/>
                      <a:pt x="1633" y="1680"/>
                    </a:cubicBezTo>
                    <a:cubicBezTo>
                      <a:pt x="1632" y="1682"/>
                      <a:pt x="1631" y="1690"/>
                      <a:pt x="1631" y="1695"/>
                    </a:cubicBezTo>
                    <a:cubicBezTo>
                      <a:pt x="1630" y="1703"/>
                      <a:pt x="1630" y="1711"/>
                      <a:pt x="1627" y="1718"/>
                    </a:cubicBezTo>
                    <a:cubicBezTo>
                      <a:pt x="1624" y="1725"/>
                      <a:pt x="1619" y="1740"/>
                      <a:pt x="1609" y="1750"/>
                    </a:cubicBezTo>
                    <a:cubicBezTo>
                      <a:pt x="1616" y="1749"/>
                      <a:pt x="1622" y="1748"/>
                      <a:pt x="1628" y="1748"/>
                    </a:cubicBezTo>
                    <a:cubicBezTo>
                      <a:pt x="1647" y="1748"/>
                      <a:pt x="1656" y="1740"/>
                      <a:pt x="1668" y="1729"/>
                    </a:cubicBezTo>
                    <a:cubicBezTo>
                      <a:pt x="1671" y="1726"/>
                      <a:pt x="1671" y="1726"/>
                      <a:pt x="1671" y="1726"/>
                    </a:cubicBezTo>
                    <a:cubicBezTo>
                      <a:pt x="1676" y="1722"/>
                      <a:pt x="1680" y="1718"/>
                      <a:pt x="1685" y="1713"/>
                    </a:cubicBezTo>
                    <a:cubicBezTo>
                      <a:pt x="1693" y="1704"/>
                      <a:pt x="1703" y="1694"/>
                      <a:pt x="1717" y="1685"/>
                    </a:cubicBezTo>
                    <a:cubicBezTo>
                      <a:pt x="1738" y="1673"/>
                      <a:pt x="1748" y="1661"/>
                      <a:pt x="1748" y="1650"/>
                    </a:cubicBezTo>
                    <a:cubicBezTo>
                      <a:pt x="1748" y="1626"/>
                      <a:pt x="1776" y="1600"/>
                      <a:pt x="1814" y="1600"/>
                    </a:cubicBezTo>
                    <a:cubicBezTo>
                      <a:pt x="1831" y="1600"/>
                      <a:pt x="1842" y="1602"/>
                      <a:pt x="1853" y="1603"/>
                    </a:cubicBezTo>
                    <a:cubicBezTo>
                      <a:pt x="1863" y="1605"/>
                      <a:pt x="1872" y="1606"/>
                      <a:pt x="1886" y="1606"/>
                    </a:cubicBezTo>
                    <a:cubicBezTo>
                      <a:pt x="1906" y="1606"/>
                      <a:pt x="1921" y="1593"/>
                      <a:pt x="1943" y="1574"/>
                    </a:cubicBezTo>
                    <a:cubicBezTo>
                      <a:pt x="1949" y="1569"/>
                      <a:pt x="1955" y="1564"/>
                      <a:pt x="1962" y="1558"/>
                    </a:cubicBezTo>
                    <a:cubicBezTo>
                      <a:pt x="1974" y="1548"/>
                      <a:pt x="1987" y="1538"/>
                      <a:pt x="1999" y="1529"/>
                    </a:cubicBezTo>
                    <a:cubicBezTo>
                      <a:pt x="2010" y="1520"/>
                      <a:pt x="2010" y="1520"/>
                      <a:pt x="2010" y="1520"/>
                    </a:cubicBezTo>
                    <a:cubicBezTo>
                      <a:pt x="2014" y="1533"/>
                      <a:pt x="2014" y="1533"/>
                      <a:pt x="2014" y="1533"/>
                    </a:cubicBezTo>
                    <a:cubicBezTo>
                      <a:pt x="2014" y="1533"/>
                      <a:pt x="2023" y="1558"/>
                      <a:pt x="2033" y="1575"/>
                    </a:cubicBezTo>
                    <a:cubicBezTo>
                      <a:pt x="2047" y="1601"/>
                      <a:pt x="2054" y="1628"/>
                      <a:pt x="2054" y="1658"/>
                    </a:cubicBezTo>
                    <a:cubicBezTo>
                      <a:pt x="2054" y="1671"/>
                      <a:pt x="2058" y="1678"/>
                      <a:pt x="2063" y="1688"/>
                    </a:cubicBezTo>
                    <a:cubicBezTo>
                      <a:pt x="2070" y="1701"/>
                      <a:pt x="2078" y="1717"/>
                      <a:pt x="2078" y="1750"/>
                    </a:cubicBezTo>
                    <a:cubicBezTo>
                      <a:pt x="2078" y="1808"/>
                      <a:pt x="2086" y="1814"/>
                      <a:pt x="2104" y="1814"/>
                    </a:cubicBezTo>
                    <a:cubicBezTo>
                      <a:pt x="2116" y="1814"/>
                      <a:pt x="2130" y="1806"/>
                      <a:pt x="2145" y="1797"/>
                    </a:cubicBezTo>
                    <a:cubicBezTo>
                      <a:pt x="2163" y="1787"/>
                      <a:pt x="2181" y="1776"/>
                      <a:pt x="2200" y="1776"/>
                    </a:cubicBezTo>
                    <a:cubicBezTo>
                      <a:pt x="2222" y="1776"/>
                      <a:pt x="2239" y="1792"/>
                      <a:pt x="2253" y="1805"/>
                    </a:cubicBezTo>
                    <a:cubicBezTo>
                      <a:pt x="2260" y="1812"/>
                      <a:pt x="2268" y="1820"/>
                      <a:pt x="2272" y="1820"/>
                    </a:cubicBezTo>
                    <a:cubicBezTo>
                      <a:pt x="2304" y="1820"/>
                      <a:pt x="2310" y="1843"/>
                      <a:pt x="2310" y="1882"/>
                    </a:cubicBezTo>
                    <a:cubicBezTo>
                      <a:pt x="2310" y="1911"/>
                      <a:pt x="2292" y="1933"/>
                      <a:pt x="2276" y="1953"/>
                    </a:cubicBezTo>
                    <a:cubicBezTo>
                      <a:pt x="2266" y="1966"/>
                      <a:pt x="2256" y="1978"/>
                      <a:pt x="2256" y="1988"/>
                    </a:cubicBezTo>
                    <a:cubicBezTo>
                      <a:pt x="2256" y="2002"/>
                      <a:pt x="2257" y="2011"/>
                      <a:pt x="2259" y="2021"/>
                    </a:cubicBezTo>
                    <a:cubicBezTo>
                      <a:pt x="2260" y="2032"/>
                      <a:pt x="2262" y="2043"/>
                      <a:pt x="2262" y="2060"/>
                    </a:cubicBezTo>
                    <a:cubicBezTo>
                      <a:pt x="2262" y="2080"/>
                      <a:pt x="2267" y="2095"/>
                      <a:pt x="2272" y="2110"/>
                    </a:cubicBezTo>
                    <a:cubicBezTo>
                      <a:pt x="2277" y="2124"/>
                      <a:pt x="2282" y="2139"/>
                      <a:pt x="2282" y="2158"/>
                    </a:cubicBezTo>
                    <a:cubicBezTo>
                      <a:pt x="2282" y="2188"/>
                      <a:pt x="2250" y="2206"/>
                      <a:pt x="2218" y="2223"/>
                    </a:cubicBezTo>
                    <a:cubicBezTo>
                      <a:pt x="2204" y="2231"/>
                      <a:pt x="2189" y="2239"/>
                      <a:pt x="2178" y="2248"/>
                    </a:cubicBezTo>
                    <a:cubicBezTo>
                      <a:pt x="2170" y="2255"/>
                      <a:pt x="2170" y="2255"/>
                      <a:pt x="2170" y="2255"/>
                    </a:cubicBezTo>
                    <a:cubicBezTo>
                      <a:pt x="2137" y="2282"/>
                      <a:pt x="2091" y="2320"/>
                      <a:pt x="2063" y="2335"/>
                    </a:cubicBezTo>
                    <a:cubicBezTo>
                      <a:pt x="2041" y="2347"/>
                      <a:pt x="2040" y="2362"/>
                      <a:pt x="2040" y="2397"/>
                    </a:cubicBezTo>
                    <a:cubicBezTo>
                      <a:pt x="2040" y="2404"/>
                      <a:pt x="2040" y="2404"/>
                      <a:pt x="2040" y="2404"/>
                    </a:cubicBezTo>
                    <a:cubicBezTo>
                      <a:pt x="2040" y="2441"/>
                      <a:pt x="2037" y="2470"/>
                      <a:pt x="2020" y="2494"/>
                    </a:cubicBezTo>
                    <a:cubicBezTo>
                      <a:pt x="2008" y="2512"/>
                      <a:pt x="2000" y="2548"/>
                      <a:pt x="2000" y="2548"/>
                    </a:cubicBezTo>
                    <a:cubicBezTo>
                      <a:pt x="1998" y="2556"/>
                      <a:pt x="1998" y="2556"/>
                      <a:pt x="1998" y="2556"/>
                    </a:cubicBezTo>
                    <a:cubicBezTo>
                      <a:pt x="1990" y="2556"/>
                      <a:pt x="1990" y="2556"/>
                      <a:pt x="1990" y="2556"/>
                    </a:cubicBezTo>
                    <a:cubicBezTo>
                      <a:pt x="1987" y="2556"/>
                      <a:pt x="1984" y="2558"/>
                      <a:pt x="1979" y="2563"/>
                    </a:cubicBezTo>
                    <a:cubicBezTo>
                      <a:pt x="1971" y="2570"/>
                      <a:pt x="1960" y="2580"/>
                      <a:pt x="1938" y="2580"/>
                    </a:cubicBezTo>
                    <a:cubicBezTo>
                      <a:pt x="1916" y="2580"/>
                      <a:pt x="1902" y="2570"/>
                      <a:pt x="1891" y="2562"/>
                    </a:cubicBezTo>
                    <a:cubicBezTo>
                      <a:pt x="1887" y="2559"/>
                      <a:pt x="1882" y="2556"/>
                      <a:pt x="1880" y="2556"/>
                    </a:cubicBezTo>
                    <a:cubicBezTo>
                      <a:pt x="1875" y="2556"/>
                      <a:pt x="1870" y="2556"/>
                      <a:pt x="1870" y="2578"/>
                    </a:cubicBezTo>
                    <a:cubicBezTo>
                      <a:pt x="1870" y="2608"/>
                      <a:pt x="1828" y="2624"/>
                      <a:pt x="1786" y="2624"/>
                    </a:cubicBezTo>
                    <a:cubicBezTo>
                      <a:pt x="1765" y="2624"/>
                      <a:pt x="1748" y="2619"/>
                      <a:pt x="1732" y="2615"/>
                    </a:cubicBezTo>
                    <a:cubicBezTo>
                      <a:pt x="1721" y="2612"/>
                      <a:pt x="1711" y="2610"/>
                      <a:pt x="1704" y="2610"/>
                    </a:cubicBezTo>
                    <a:cubicBezTo>
                      <a:pt x="1679" y="2610"/>
                      <a:pt x="1674" y="2615"/>
                      <a:pt x="1674" y="2628"/>
                    </a:cubicBezTo>
                    <a:cubicBezTo>
                      <a:pt x="1674" y="2661"/>
                      <a:pt x="1645" y="2692"/>
                      <a:pt x="1614" y="2692"/>
                    </a:cubicBezTo>
                    <a:cubicBezTo>
                      <a:pt x="1605" y="2692"/>
                      <a:pt x="1596" y="2700"/>
                      <a:pt x="1586" y="2708"/>
                    </a:cubicBezTo>
                    <a:cubicBezTo>
                      <a:pt x="1573" y="2718"/>
                      <a:pt x="1559" y="2730"/>
                      <a:pt x="1540" y="2730"/>
                    </a:cubicBezTo>
                    <a:cubicBezTo>
                      <a:pt x="1529" y="2730"/>
                      <a:pt x="1516" y="2747"/>
                      <a:pt x="1505" y="2762"/>
                    </a:cubicBezTo>
                    <a:cubicBezTo>
                      <a:pt x="1491" y="2780"/>
                      <a:pt x="1477" y="2798"/>
                      <a:pt x="1460" y="2798"/>
                    </a:cubicBezTo>
                    <a:cubicBezTo>
                      <a:pt x="1442" y="2798"/>
                      <a:pt x="1435" y="2786"/>
                      <a:pt x="1430" y="2778"/>
                    </a:cubicBezTo>
                    <a:cubicBezTo>
                      <a:pt x="1426" y="2770"/>
                      <a:pt x="1424" y="2766"/>
                      <a:pt x="1414" y="2766"/>
                    </a:cubicBezTo>
                    <a:cubicBezTo>
                      <a:pt x="1391" y="2766"/>
                      <a:pt x="1374" y="2800"/>
                      <a:pt x="1374" y="2822"/>
                    </a:cubicBezTo>
                    <a:cubicBezTo>
                      <a:pt x="1374" y="2836"/>
                      <a:pt x="1370" y="2849"/>
                      <a:pt x="1366" y="2861"/>
                    </a:cubicBezTo>
                    <a:cubicBezTo>
                      <a:pt x="1362" y="2872"/>
                      <a:pt x="1358" y="2883"/>
                      <a:pt x="1358" y="2896"/>
                    </a:cubicBezTo>
                    <a:cubicBezTo>
                      <a:pt x="1358" y="2929"/>
                      <a:pt x="1330" y="2952"/>
                      <a:pt x="1290" y="2952"/>
                    </a:cubicBezTo>
                    <a:cubicBezTo>
                      <a:pt x="1284" y="2952"/>
                      <a:pt x="1280" y="2954"/>
                      <a:pt x="1277" y="2957"/>
                    </a:cubicBezTo>
                    <a:cubicBezTo>
                      <a:pt x="1270" y="2965"/>
                      <a:pt x="1270" y="2980"/>
                      <a:pt x="1270" y="2985"/>
                    </a:cubicBezTo>
                    <a:cubicBezTo>
                      <a:pt x="1271" y="2996"/>
                      <a:pt x="1271" y="2996"/>
                      <a:pt x="1271" y="2996"/>
                    </a:cubicBezTo>
                    <a:cubicBezTo>
                      <a:pt x="1260" y="2996"/>
                      <a:pt x="1260" y="2996"/>
                      <a:pt x="1260" y="2996"/>
                    </a:cubicBezTo>
                    <a:cubicBezTo>
                      <a:pt x="1244" y="2996"/>
                      <a:pt x="1228" y="2992"/>
                      <a:pt x="1214" y="2989"/>
                    </a:cubicBezTo>
                    <a:cubicBezTo>
                      <a:pt x="1199" y="2985"/>
                      <a:pt x="1186" y="2982"/>
                      <a:pt x="1172" y="2982"/>
                    </a:cubicBezTo>
                    <a:cubicBezTo>
                      <a:pt x="1157" y="2982"/>
                      <a:pt x="1147" y="2980"/>
                      <a:pt x="1135" y="2978"/>
                    </a:cubicBezTo>
                    <a:cubicBezTo>
                      <a:pt x="1122" y="2976"/>
                      <a:pt x="1108" y="2974"/>
                      <a:pt x="1086" y="2974"/>
                    </a:cubicBezTo>
                    <a:cubicBezTo>
                      <a:pt x="1043" y="2974"/>
                      <a:pt x="1024" y="2981"/>
                      <a:pt x="1008" y="3002"/>
                    </a:cubicBezTo>
                    <a:cubicBezTo>
                      <a:pt x="1006" y="3005"/>
                      <a:pt x="1004" y="3007"/>
                      <a:pt x="1002" y="3010"/>
                    </a:cubicBezTo>
                    <a:cubicBezTo>
                      <a:pt x="986" y="3032"/>
                      <a:pt x="975" y="3046"/>
                      <a:pt x="950" y="3046"/>
                    </a:cubicBezTo>
                    <a:cubicBezTo>
                      <a:pt x="922" y="3046"/>
                      <a:pt x="908" y="3035"/>
                      <a:pt x="895" y="3026"/>
                    </a:cubicBezTo>
                    <a:cubicBezTo>
                      <a:pt x="883" y="3016"/>
                      <a:pt x="872" y="3008"/>
                      <a:pt x="848" y="3008"/>
                    </a:cubicBezTo>
                    <a:cubicBezTo>
                      <a:pt x="794" y="3008"/>
                      <a:pt x="756" y="3002"/>
                      <a:pt x="754" y="3002"/>
                    </a:cubicBezTo>
                    <a:cubicBezTo>
                      <a:pt x="746" y="3001"/>
                      <a:pt x="746" y="3001"/>
                      <a:pt x="746" y="3001"/>
                    </a:cubicBezTo>
                    <a:cubicBezTo>
                      <a:pt x="746" y="2992"/>
                      <a:pt x="746" y="2992"/>
                      <a:pt x="746" y="2992"/>
                    </a:cubicBezTo>
                    <a:cubicBezTo>
                      <a:pt x="746" y="2984"/>
                      <a:pt x="749" y="2976"/>
                      <a:pt x="755" y="2969"/>
                    </a:cubicBezTo>
                    <a:cubicBezTo>
                      <a:pt x="771" y="2949"/>
                      <a:pt x="805" y="2935"/>
                      <a:pt x="839" y="2934"/>
                    </a:cubicBezTo>
                    <a:cubicBezTo>
                      <a:pt x="820" y="2931"/>
                      <a:pt x="806" y="2922"/>
                      <a:pt x="804" y="2901"/>
                    </a:cubicBezTo>
                    <a:cubicBezTo>
                      <a:pt x="796" y="2913"/>
                      <a:pt x="783" y="2920"/>
                      <a:pt x="768" y="2920"/>
                    </a:cubicBezTo>
                    <a:cubicBezTo>
                      <a:pt x="757" y="2920"/>
                      <a:pt x="753" y="2925"/>
                      <a:pt x="740" y="2942"/>
                    </a:cubicBezTo>
                    <a:cubicBezTo>
                      <a:pt x="736" y="2946"/>
                      <a:pt x="732" y="2951"/>
                      <a:pt x="728" y="2956"/>
                    </a:cubicBezTo>
                    <a:cubicBezTo>
                      <a:pt x="721" y="2964"/>
                      <a:pt x="716" y="2972"/>
                      <a:pt x="710" y="2980"/>
                    </a:cubicBezTo>
                    <a:cubicBezTo>
                      <a:pt x="695" y="3002"/>
                      <a:pt x="681" y="3022"/>
                      <a:pt x="660" y="3022"/>
                    </a:cubicBezTo>
                    <a:cubicBezTo>
                      <a:pt x="649" y="3022"/>
                      <a:pt x="632" y="3044"/>
                      <a:pt x="617" y="3065"/>
                    </a:cubicBezTo>
                    <a:cubicBezTo>
                      <a:pt x="610" y="3074"/>
                      <a:pt x="603" y="3083"/>
                      <a:pt x="596" y="3092"/>
                    </a:cubicBezTo>
                    <a:cubicBezTo>
                      <a:pt x="591" y="3098"/>
                      <a:pt x="586" y="3104"/>
                      <a:pt x="581" y="3111"/>
                    </a:cubicBezTo>
                    <a:cubicBezTo>
                      <a:pt x="548" y="3153"/>
                      <a:pt x="504" y="3210"/>
                      <a:pt x="462" y="3210"/>
                    </a:cubicBezTo>
                    <a:close/>
                    <a:moveTo>
                      <a:pt x="396" y="2908"/>
                    </a:moveTo>
                    <a:cubicBezTo>
                      <a:pt x="407" y="2908"/>
                      <a:pt x="417" y="2911"/>
                      <a:pt x="428" y="2915"/>
                    </a:cubicBezTo>
                    <a:cubicBezTo>
                      <a:pt x="427" y="2915"/>
                      <a:pt x="427" y="2915"/>
                      <a:pt x="427" y="2915"/>
                    </a:cubicBezTo>
                    <a:cubicBezTo>
                      <a:pt x="416" y="2909"/>
                      <a:pt x="404" y="2902"/>
                      <a:pt x="392" y="2902"/>
                    </a:cubicBezTo>
                    <a:cubicBezTo>
                      <a:pt x="386" y="2902"/>
                      <a:pt x="381" y="2904"/>
                      <a:pt x="376" y="2908"/>
                    </a:cubicBezTo>
                    <a:cubicBezTo>
                      <a:pt x="374" y="2910"/>
                      <a:pt x="372" y="2912"/>
                      <a:pt x="370" y="2914"/>
                    </a:cubicBezTo>
                    <a:cubicBezTo>
                      <a:pt x="378" y="2910"/>
                      <a:pt x="387" y="2908"/>
                      <a:pt x="396" y="2908"/>
                    </a:cubicBezTo>
                    <a:close/>
                    <a:moveTo>
                      <a:pt x="839" y="2838"/>
                    </a:moveTo>
                    <a:cubicBezTo>
                      <a:pt x="835" y="2841"/>
                      <a:pt x="830" y="2842"/>
                      <a:pt x="824" y="2842"/>
                    </a:cubicBezTo>
                    <a:cubicBezTo>
                      <a:pt x="820" y="2842"/>
                      <a:pt x="817" y="2843"/>
                      <a:pt x="816" y="2844"/>
                    </a:cubicBezTo>
                    <a:cubicBezTo>
                      <a:pt x="812" y="2848"/>
                      <a:pt x="812" y="2857"/>
                      <a:pt x="812" y="2866"/>
                    </a:cubicBezTo>
                    <a:cubicBezTo>
                      <a:pt x="818" y="2856"/>
                      <a:pt x="828" y="2848"/>
                      <a:pt x="839" y="2838"/>
                    </a:cubicBezTo>
                    <a:close/>
                    <a:moveTo>
                      <a:pt x="460" y="2486"/>
                    </a:moveTo>
                    <a:cubicBezTo>
                      <a:pt x="468" y="2494"/>
                      <a:pt x="477" y="2500"/>
                      <a:pt x="486" y="2500"/>
                    </a:cubicBezTo>
                    <a:cubicBezTo>
                      <a:pt x="490" y="2500"/>
                      <a:pt x="495" y="2500"/>
                      <a:pt x="499" y="2499"/>
                    </a:cubicBezTo>
                    <a:cubicBezTo>
                      <a:pt x="485" y="2497"/>
                      <a:pt x="471" y="2493"/>
                      <a:pt x="460" y="2486"/>
                    </a:cubicBezTo>
                    <a:close/>
                    <a:moveTo>
                      <a:pt x="625" y="1889"/>
                    </a:moveTo>
                    <a:cubicBezTo>
                      <a:pt x="621" y="1889"/>
                      <a:pt x="616" y="1892"/>
                      <a:pt x="609" y="1899"/>
                    </a:cubicBezTo>
                    <a:cubicBezTo>
                      <a:pt x="604" y="1904"/>
                      <a:pt x="603" y="1912"/>
                      <a:pt x="601" y="1921"/>
                    </a:cubicBezTo>
                    <a:cubicBezTo>
                      <a:pt x="600" y="1925"/>
                      <a:pt x="598" y="1930"/>
                      <a:pt x="597" y="1934"/>
                    </a:cubicBezTo>
                    <a:cubicBezTo>
                      <a:pt x="617" y="1921"/>
                      <a:pt x="630" y="1908"/>
                      <a:pt x="630" y="1900"/>
                    </a:cubicBezTo>
                    <a:cubicBezTo>
                      <a:pt x="630" y="1897"/>
                      <a:pt x="629" y="1889"/>
                      <a:pt x="625" y="1889"/>
                    </a:cubicBezTo>
                    <a:close/>
                    <a:moveTo>
                      <a:pt x="1498" y="1748"/>
                    </a:moveTo>
                    <a:cubicBezTo>
                      <a:pt x="1489" y="1748"/>
                      <a:pt x="1482" y="1756"/>
                      <a:pt x="1482" y="1760"/>
                    </a:cubicBezTo>
                    <a:cubicBezTo>
                      <a:pt x="1482" y="1760"/>
                      <a:pt x="1482" y="1761"/>
                      <a:pt x="1483" y="1762"/>
                    </a:cubicBezTo>
                    <a:cubicBezTo>
                      <a:pt x="1485" y="1762"/>
                      <a:pt x="1488" y="1764"/>
                      <a:pt x="1496" y="1764"/>
                    </a:cubicBezTo>
                    <a:cubicBezTo>
                      <a:pt x="1518" y="1764"/>
                      <a:pt x="1537" y="1763"/>
                      <a:pt x="1552" y="1761"/>
                    </a:cubicBezTo>
                    <a:cubicBezTo>
                      <a:pt x="1545" y="1759"/>
                      <a:pt x="1539" y="1757"/>
                      <a:pt x="1533" y="1755"/>
                    </a:cubicBezTo>
                    <a:cubicBezTo>
                      <a:pt x="1520" y="1752"/>
                      <a:pt x="1508" y="1748"/>
                      <a:pt x="1498" y="1748"/>
                    </a:cubicBezTo>
                    <a:close/>
                    <a:moveTo>
                      <a:pt x="1539" y="1212"/>
                    </a:moveTo>
                    <a:cubicBezTo>
                      <a:pt x="1544" y="1216"/>
                      <a:pt x="1550" y="1219"/>
                      <a:pt x="1555" y="1221"/>
                    </a:cubicBezTo>
                    <a:cubicBezTo>
                      <a:pt x="1551" y="1219"/>
                      <a:pt x="1547" y="1217"/>
                      <a:pt x="1543" y="1215"/>
                    </a:cubicBezTo>
                    <a:cubicBezTo>
                      <a:pt x="1541" y="1214"/>
                      <a:pt x="1540" y="1213"/>
                      <a:pt x="1539" y="1212"/>
                    </a:cubicBezTo>
                    <a:close/>
                    <a:moveTo>
                      <a:pt x="754" y="1179"/>
                    </a:moveTo>
                    <a:cubicBezTo>
                      <a:pt x="763" y="1186"/>
                      <a:pt x="771" y="1193"/>
                      <a:pt x="775" y="1197"/>
                    </a:cubicBezTo>
                    <a:cubicBezTo>
                      <a:pt x="777" y="1199"/>
                      <a:pt x="779" y="1201"/>
                      <a:pt x="781" y="1203"/>
                    </a:cubicBezTo>
                    <a:cubicBezTo>
                      <a:pt x="790" y="1211"/>
                      <a:pt x="800" y="1220"/>
                      <a:pt x="803" y="1220"/>
                    </a:cubicBezTo>
                    <a:cubicBezTo>
                      <a:pt x="803" y="1220"/>
                      <a:pt x="804" y="1220"/>
                      <a:pt x="807" y="1217"/>
                    </a:cubicBezTo>
                    <a:cubicBezTo>
                      <a:pt x="807" y="1217"/>
                      <a:pt x="807" y="1217"/>
                      <a:pt x="807" y="1217"/>
                    </a:cubicBezTo>
                    <a:cubicBezTo>
                      <a:pt x="805" y="1211"/>
                      <a:pt x="787" y="1200"/>
                      <a:pt x="780" y="1195"/>
                    </a:cubicBezTo>
                    <a:cubicBezTo>
                      <a:pt x="777" y="1193"/>
                      <a:pt x="775" y="1192"/>
                      <a:pt x="772" y="1190"/>
                    </a:cubicBezTo>
                    <a:cubicBezTo>
                      <a:pt x="769" y="1188"/>
                      <a:pt x="764" y="1185"/>
                      <a:pt x="758" y="1181"/>
                    </a:cubicBezTo>
                    <a:cubicBezTo>
                      <a:pt x="756" y="1180"/>
                      <a:pt x="755" y="1179"/>
                      <a:pt x="754" y="1179"/>
                    </a:cubicBezTo>
                    <a:close/>
                    <a:moveTo>
                      <a:pt x="1504" y="1169"/>
                    </a:moveTo>
                    <a:cubicBezTo>
                      <a:pt x="1506" y="1175"/>
                      <a:pt x="1511" y="1183"/>
                      <a:pt x="1518" y="1192"/>
                    </a:cubicBezTo>
                    <a:cubicBezTo>
                      <a:pt x="1515" y="1187"/>
                      <a:pt x="1512" y="1182"/>
                      <a:pt x="1510" y="1178"/>
                    </a:cubicBezTo>
                    <a:cubicBezTo>
                      <a:pt x="1507" y="1173"/>
                      <a:pt x="1505" y="1171"/>
                      <a:pt x="1504" y="1169"/>
                    </a:cubicBezTo>
                    <a:close/>
                    <a:moveTo>
                      <a:pt x="972" y="636"/>
                    </a:moveTo>
                    <a:cubicBezTo>
                      <a:pt x="976" y="637"/>
                      <a:pt x="980" y="638"/>
                      <a:pt x="984" y="638"/>
                    </a:cubicBezTo>
                    <a:cubicBezTo>
                      <a:pt x="1010" y="638"/>
                      <a:pt x="1022" y="648"/>
                      <a:pt x="1030" y="655"/>
                    </a:cubicBezTo>
                    <a:cubicBezTo>
                      <a:pt x="1033" y="657"/>
                      <a:pt x="1035" y="659"/>
                      <a:pt x="1036" y="659"/>
                    </a:cubicBezTo>
                    <a:cubicBezTo>
                      <a:pt x="1036" y="658"/>
                      <a:pt x="1036" y="656"/>
                      <a:pt x="1035" y="654"/>
                    </a:cubicBezTo>
                    <a:cubicBezTo>
                      <a:pt x="1035" y="650"/>
                      <a:pt x="1034" y="646"/>
                      <a:pt x="1034" y="642"/>
                    </a:cubicBezTo>
                    <a:cubicBezTo>
                      <a:pt x="1034" y="637"/>
                      <a:pt x="1034" y="632"/>
                      <a:pt x="1020" y="632"/>
                    </a:cubicBezTo>
                    <a:cubicBezTo>
                      <a:pt x="1012" y="632"/>
                      <a:pt x="1009" y="633"/>
                      <a:pt x="1004" y="634"/>
                    </a:cubicBezTo>
                    <a:cubicBezTo>
                      <a:pt x="999" y="635"/>
                      <a:pt x="993" y="636"/>
                      <a:pt x="980" y="636"/>
                    </a:cubicBezTo>
                    <a:cubicBezTo>
                      <a:pt x="977" y="636"/>
                      <a:pt x="975" y="636"/>
                      <a:pt x="972" y="636"/>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43" name="Freeform 341"/>
              <p:cNvSpPr>
                <a:spLocks/>
              </p:cNvSpPr>
              <p:nvPr/>
            </p:nvSpPr>
            <p:spPr bwMode="auto">
              <a:xfrm>
                <a:off x="3562195" y="2139174"/>
                <a:ext cx="546639" cy="488662"/>
              </a:xfrm>
              <a:custGeom>
                <a:avLst/>
                <a:gdLst>
                  <a:gd name="T0" fmla="*/ 1096 w 1593"/>
                  <a:gd name="T1" fmla="*/ 1424 h 1424"/>
                  <a:gd name="T2" fmla="*/ 1038 w 1593"/>
                  <a:gd name="T3" fmla="*/ 1402 h 1424"/>
                  <a:gd name="T4" fmla="*/ 926 w 1593"/>
                  <a:gd name="T5" fmla="*/ 1324 h 1424"/>
                  <a:gd name="T6" fmla="*/ 900 w 1593"/>
                  <a:gd name="T7" fmla="*/ 1274 h 1424"/>
                  <a:gd name="T8" fmla="*/ 912 w 1593"/>
                  <a:gd name="T9" fmla="*/ 1218 h 1424"/>
                  <a:gd name="T10" fmla="*/ 864 w 1593"/>
                  <a:gd name="T11" fmla="*/ 1142 h 1424"/>
                  <a:gd name="T12" fmla="*/ 782 w 1593"/>
                  <a:gd name="T13" fmla="*/ 1102 h 1424"/>
                  <a:gd name="T14" fmla="*/ 666 w 1593"/>
                  <a:gd name="T15" fmla="*/ 1094 h 1424"/>
                  <a:gd name="T16" fmla="*/ 544 w 1593"/>
                  <a:gd name="T17" fmla="*/ 1218 h 1424"/>
                  <a:gd name="T18" fmla="*/ 444 w 1593"/>
                  <a:gd name="T19" fmla="*/ 1182 h 1424"/>
                  <a:gd name="T20" fmla="*/ 366 w 1593"/>
                  <a:gd name="T21" fmla="*/ 1232 h 1424"/>
                  <a:gd name="T22" fmla="*/ 298 w 1593"/>
                  <a:gd name="T23" fmla="*/ 1250 h 1424"/>
                  <a:gd name="T24" fmla="*/ 244 w 1593"/>
                  <a:gd name="T25" fmla="*/ 1236 h 1424"/>
                  <a:gd name="T26" fmla="*/ 164 w 1593"/>
                  <a:gd name="T27" fmla="*/ 1174 h 1424"/>
                  <a:gd name="T28" fmla="*/ 66 w 1593"/>
                  <a:gd name="T29" fmla="*/ 1182 h 1424"/>
                  <a:gd name="T30" fmla="*/ 12 w 1593"/>
                  <a:gd name="T31" fmla="*/ 1158 h 1424"/>
                  <a:gd name="T32" fmla="*/ 2 w 1593"/>
                  <a:gd name="T33" fmla="*/ 1146 h 1424"/>
                  <a:gd name="T34" fmla="*/ 42 w 1593"/>
                  <a:gd name="T35" fmla="*/ 1006 h 1424"/>
                  <a:gd name="T36" fmla="*/ 75 w 1593"/>
                  <a:gd name="T37" fmla="*/ 919 h 1424"/>
                  <a:gd name="T38" fmla="*/ 188 w 1593"/>
                  <a:gd name="T39" fmla="*/ 834 h 1424"/>
                  <a:gd name="T40" fmla="*/ 284 w 1593"/>
                  <a:gd name="T41" fmla="*/ 760 h 1424"/>
                  <a:gd name="T42" fmla="*/ 264 w 1593"/>
                  <a:gd name="T43" fmla="*/ 662 h 1424"/>
                  <a:gd name="T44" fmla="*/ 258 w 1593"/>
                  <a:gd name="T45" fmla="*/ 590 h 1424"/>
                  <a:gd name="T46" fmla="*/ 312 w 1593"/>
                  <a:gd name="T47" fmla="*/ 484 h 1424"/>
                  <a:gd name="T48" fmla="*/ 261 w 1593"/>
                  <a:gd name="T49" fmla="*/ 422 h 1424"/>
                  <a:gd name="T50" fmla="*/ 178 w 1593"/>
                  <a:gd name="T51" fmla="*/ 416 h 1424"/>
                  <a:gd name="T52" fmla="*/ 80 w 1593"/>
                  <a:gd name="T53" fmla="*/ 352 h 1424"/>
                  <a:gd name="T54" fmla="*/ 56 w 1593"/>
                  <a:gd name="T55" fmla="*/ 260 h 1424"/>
                  <a:gd name="T56" fmla="*/ 18 w 1593"/>
                  <a:gd name="T57" fmla="*/ 142 h 1424"/>
                  <a:gd name="T58" fmla="*/ 21 w 1593"/>
                  <a:gd name="T59" fmla="*/ 131 h 1424"/>
                  <a:gd name="T60" fmla="*/ 109 w 1593"/>
                  <a:gd name="T61" fmla="*/ 127 h 1424"/>
                  <a:gd name="T62" fmla="*/ 146 w 1593"/>
                  <a:gd name="T63" fmla="*/ 102 h 1424"/>
                  <a:gd name="T64" fmla="*/ 250 w 1593"/>
                  <a:gd name="T65" fmla="*/ 24 h 1424"/>
                  <a:gd name="T66" fmla="*/ 342 w 1593"/>
                  <a:gd name="T67" fmla="*/ 0 h 1424"/>
                  <a:gd name="T68" fmla="*/ 550 w 1593"/>
                  <a:gd name="T69" fmla="*/ 86 h 1424"/>
                  <a:gd name="T70" fmla="*/ 690 w 1593"/>
                  <a:gd name="T71" fmla="*/ 18 h 1424"/>
                  <a:gd name="T72" fmla="*/ 818 w 1593"/>
                  <a:gd name="T73" fmla="*/ 40 h 1424"/>
                  <a:gd name="T74" fmla="*/ 984 w 1593"/>
                  <a:gd name="T75" fmla="*/ 62 h 1424"/>
                  <a:gd name="T76" fmla="*/ 1092 w 1593"/>
                  <a:gd name="T77" fmla="*/ 64 h 1424"/>
                  <a:gd name="T78" fmla="*/ 1160 w 1593"/>
                  <a:gd name="T79" fmla="*/ 34 h 1424"/>
                  <a:gd name="T80" fmla="*/ 1232 w 1593"/>
                  <a:gd name="T81" fmla="*/ 56 h 1424"/>
                  <a:gd name="T82" fmla="*/ 1334 w 1593"/>
                  <a:gd name="T83" fmla="*/ 10 h 1424"/>
                  <a:gd name="T84" fmla="*/ 1412 w 1593"/>
                  <a:gd name="T85" fmla="*/ 38 h 1424"/>
                  <a:gd name="T86" fmla="*/ 1498 w 1593"/>
                  <a:gd name="T87" fmla="*/ 101 h 1424"/>
                  <a:gd name="T88" fmla="*/ 1546 w 1593"/>
                  <a:gd name="T89" fmla="*/ 182 h 1424"/>
                  <a:gd name="T90" fmla="*/ 1577 w 1593"/>
                  <a:gd name="T91" fmla="*/ 379 h 1424"/>
                  <a:gd name="T92" fmla="*/ 1526 w 1593"/>
                  <a:gd name="T93" fmla="*/ 468 h 1424"/>
                  <a:gd name="T94" fmla="*/ 1482 w 1593"/>
                  <a:gd name="T95" fmla="*/ 528 h 1424"/>
                  <a:gd name="T96" fmla="*/ 1430 w 1593"/>
                  <a:gd name="T97" fmla="*/ 582 h 1424"/>
                  <a:gd name="T98" fmla="*/ 1372 w 1593"/>
                  <a:gd name="T99" fmla="*/ 778 h 1424"/>
                  <a:gd name="T100" fmla="*/ 1353 w 1593"/>
                  <a:gd name="T101" fmla="*/ 955 h 1424"/>
                  <a:gd name="T102" fmla="*/ 1280 w 1593"/>
                  <a:gd name="T103" fmla="*/ 1122 h 1424"/>
                  <a:gd name="T104" fmla="*/ 1258 w 1593"/>
                  <a:gd name="T105" fmla="*/ 1236 h 1424"/>
                  <a:gd name="T106" fmla="*/ 1217 w 1593"/>
                  <a:gd name="T107" fmla="*/ 1303 h 1424"/>
                  <a:gd name="T108" fmla="*/ 1141 w 1593"/>
                  <a:gd name="T109" fmla="*/ 1386 h 1424"/>
                  <a:gd name="T110" fmla="*/ 1101 w 1593"/>
                  <a:gd name="T111"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3" h="1424">
                    <a:moveTo>
                      <a:pt x="1101" y="1424"/>
                    </a:moveTo>
                    <a:cubicBezTo>
                      <a:pt x="1096" y="1424"/>
                      <a:pt x="1096" y="1424"/>
                      <a:pt x="1096" y="1424"/>
                    </a:cubicBezTo>
                    <a:cubicBezTo>
                      <a:pt x="1096" y="1424"/>
                      <a:pt x="1091" y="1424"/>
                      <a:pt x="1074" y="1424"/>
                    </a:cubicBezTo>
                    <a:cubicBezTo>
                      <a:pt x="1062" y="1424"/>
                      <a:pt x="1051" y="1414"/>
                      <a:pt x="1038" y="1402"/>
                    </a:cubicBezTo>
                    <a:cubicBezTo>
                      <a:pt x="1026" y="1391"/>
                      <a:pt x="1012" y="1378"/>
                      <a:pt x="1000" y="1378"/>
                    </a:cubicBezTo>
                    <a:cubicBezTo>
                      <a:pt x="969" y="1378"/>
                      <a:pt x="926" y="1350"/>
                      <a:pt x="926" y="1324"/>
                    </a:cubicBezTo>
                    <a:cubicBezTo>
                      <a:pt x="926" y="1320"/>
                      <a:pt x="923" y="1317"/>
                      <a:pt x="917" y="1311"/>
                    </a:cubicBezTo>
                    <a:cubicBezTo>
                      <a:pt x="910" y="1303"/>
                      <a:pt x="900" y="1292"/>
                      <a:pt x="900" y="1274"/>
                    </a:cubicBezTo>
                    <a:cubicBezTo>
                      <a:pt x="900" y="1259"/>
                      <a:pt x="903" y="1251"/>
                      <a:pt x="906" y="1244"/>
                    </a:cubicBezTo>
                    <a:cubicBezTo>
                      <a:pt x="909" y="1237"/>
                      <a:pt x="912" y="1231"/>
                      <a:pt x="912" y="1218"/>
                    </a:cubicBezTo>
                    <a:cubicBezTo>
                      <a:pt x="912" y="1194"/>
                      <a:pt x="903" y="1177"/>
                      <a:pt x="882" y="1160"/>
                    </a:cubicBezTo>
                    <a:cubicBezTo>
                      <a:pt x="876" y="1155"/>
                      <a:pt x="870" y="1149"/>
                      <a:pt x="864" y="1142"/>
                    </a:cubicBezTo>
                    <a:cubicBezTo>
                      <a:pt x="850" y="1127"/>
                      <a:pt x="837" y="1112"/>
                      <a:pt x="814" y="1112"/>
                    </a:cubicBezTo>
                    <a:cubicBezTo>
                      <a:pt x="802" y="1112"/>
                      <a:pt x="791" y="1107"/>
                      <a:pt x="782" y="1102"/>
                    </a:cubicBezTo>
                    <a:cubicBezTo>
                      <a:pt x="773" y="1098"/>
                      <a:pt x="766" y="1094"/>
                      <a:pt x="758" y="1094"/>
                    </a:cubicBezTo>
                    <a:cubicBezTo>
                      <a:pt x="666" y="1094"/>
                      <a:pt x="666" y="1094"/>
                      <a:pt x="666" y="1094"/>
                    </a:cubicBezTo>
                    <a:cubicBezTo>
                      <a:pt x="617" y="1094"/>
                      <a:pt x="578" y="1140"/>
                      <a:pt x="578" y="1158"/>
                    </a:cubicBezTo>
                    <a:cubicBezTo>
                      <a:pt x="578" y="1198"/>
                      <a:pt x="567" y="1218"/>
                      <a:pt x="544" y="1218"/>
                    </a:cubicBezTo>
                    <a:cubicBezTo>
                      <a:pt x="533" y="1218"/>
                      <a:pt x="518" y="1211"/>
                      <a:pt x="501" y="1202"/>
                    </a:cubicBezTo>
                    <a:cubicBezTo>
                      <a:pt x="481" y="1193"/>
                      <a:pt x="460" y="1182"/>
                      <a:pt x="444" y="1182"/>
                    </a:cubicBezTo>
                    <a:cubicBezTo>
                      <a:pt x="432" y="1182"/>
                      <a:pt x="421" y="1193"/>
                      <a:pt x="410" y="1205"/>
                    </a:cubicBezTo>
                    <a:cubicBezTo>
                      <a:pt x="397" y="1218"/>
                      <a:pt x="384" y="1232"/>
                      <a:pt x="366" y="1232"/>
                    </a:cubicBezTo>
                    <a:cubicBezTo>
                      <a:pt x="354" y="1232"/>
                      <a:pt x="347" y="1236"/>
                      <a:pt x="337" y="1240"/>
                    </a:cubicBezTo>
                    <a:cubicBezTo>
                      <a:pt x="327" y="1245"/>
                      <a:pt x="315" y="1250"/>
                      <a:pt x="298" y="1250"/>
                    </a:cubicBezTo>
                    <a:cubicBezTo>
                      <a:pt x="279" y="1250"/>
                      <a:pt x="270" y="1245"/>
                      <a:pt x="262" y="1241"/>
                    </a:cubicBezTo>
                    <a:cubicBezTo>
                      <a:pt x="256" y="1238"/>
                      <a:pt x="252" y="1236"/>
                      <a:pt x="244" y="1236"/>
                    </a:cubicBezTo>
                    <a:cubicBezTo>
                      <a:pt x="216" y="1236"/>
                      <a:pt x="186" y="1223"/>
                      <a:pt x="186" y="1198"/>
                    </a:cubicBezTo>
                    <a:cubicBezTo>
                      <a:pt x="186" y="1186"/>
                      <a:pt x="179" y="1174"/>
                      <a:pt x="164" y="1174"/>
                    </a:cubicBezTo>
                    <a:cubicBezTo>
                      <a:pt x="156" y="1174"/>
                      <a:pt x="145" y="1175"/>
                      <a:pt x="132" y="1177"/>
                    </a:cubicBezTo>
                    <a:cubicBezTo>
                      <a:pt x="113" y="1179"/>
                      <a:pt x="90" y="1182"/>
                      <a:pt x="66" y="1182"/>
                    </a:cubicBezTo>
                    <a:cubicBezTo>
                      <a:pt x="38" y="1182"/>
                      <a:pt x="27" y="1171"/>
                      <a:pt x="20" y="1163"/>
                    </a:cubicBezTo>
                    <a:cubicBezTo>
                      <a:pt x="16" y="1159"/>
                      <a:pt x="15" y="1158"/>
                      <a:pt x="12" y="1158"/>
                    </a:cubicBezTo>
                    <a:cubicBezTo>
                      <a:pt x="0" y="1158"/>
                      <a:pt x="0" y="1158"/>
                      <a:pt x="0" y="1158"/>
                    </a:cubicBezTo>
                    <a:cubicBezTo>
                      <a:pt x="2" y="1146"/>
                      <a:pt x="2" y="1146"/>
                      <a:pt x="2" y="1146"/>
                    </a:cubicBezTo>
                    <a:cubicBezTo>
                      <a:pt x="3" y="1144"/>
                      <a:pt x="11" y="1106"/>
                      <a:pt x="26" y="1084"/>
                    </a:cubicBezTo>
                    <a:cubicBezTo>
                      <a:pt x="37" y="1068"/>
                      <a:pt x="42" y="1046"/>
                      <a:pt x="42" y="1006"/>
                    </a:cubicBezTo>
                    <a:cubicBezTo>
                      <a:pt x="42" y="999"/>
                      <a:pt x="42" y="999"/>
                      <a:pt x="42" y="999"/>
                    </a:cubicBezTo>
                    <a:cubicBezTo>
                      <a:pt x="42" y="965"/>
                      <a:pt x="42" y="937"/>
                      <a:pt x="75" y="919"/>
                    </a:cubicBezTo>
                    <a:cubicBezTo>
                      <a:pt x="102" y="905"/>
                      <a:pt x="147" y="868"/>
                      <a:pt x="180" y="841"/>
                    </a:cubicBezTo>
                    <a:cubicBezTo>
                      <a:pt x="188" y="834"/>
                      <a:pt x="188" y="834"/>
                      <a:pt x="188" y="834"/>
                    </a:cubicBezTo>
                    <a:cubicBezTo>
                      <a:pt x="200" y="824"/>
                      <a:pt x="216" y="816"/>
                      <a:pt x="231" y="807"/>
                    </a:cubicBezTo>
                    <a:cubicBezTo>
                      <a:pt x="257" y="793"/>
                      <a:pt x="284" y="778"/>
                      <a:pt x="284" y="760"/>
                    </a:cubicBezTo>
                    <a:cubicBezTo>
                      <a:pt x="284" y="744"/>
                      <a:pt x="280" y="732"/>
                      <a:pt x="275" y="718"/>
                    </a:cubicBezTo>
                    <a:cubicBezTo>
                      <a:pt x="270" y="703"/>
                      <a:pt x="264" y="685"/>
                      <a:pt x="264" y="662"/>
                    </a:cubicBezTo>
                    <a:cubicBezTo>
                      <a:pt x="264" y="646"/>
                      <a:pt x="263" y="637"/>
                      <a:pt x="261" y="626"/>
                    </a:cubicBezTo>
                    <a:cubicBezTo>
                      <a:pt x="260" y="616"/>
                      <a:pt x="258" y="605"/>
                      <a:pt x="258" y="590"/>
                    </a:cubicBezTo>
                    <a:cubicBezTo>
                      <a:pt x="258" y="573"/>
                      <a:pt x="270" y="558"/>
                      <a:pt x="283" y="542"/>
                    </a:cubicBezTo>
                    <a:cubicBezTo>
                      <a:pt x="297" y="524"/>
                      <a:pt x="312" y="506"/>
                      <a:pt x="312" y="484"/>
                    </a:cubicBezTo>
                    <a:cubicBezTo>
                      <a:pt x="312" y="442"/>
                      <a:pt x="304" y="442"/>
                      <a:pt x="294" y="442"/>
                    </a:cubicBezTo>
                    <a:cubicBezTo>
                      <a:pt x="282" y="442"/>
                      <a:pt x="273" y="433"/>
                      <a:pt x="261" y="422"/>
                    </a:cubicBezTo>
                    <a:cubicBezTo>
                      <a:pt x="250" y="411"/>
                      <a:pt x="236" y="398"/>
                      <a:pt x="222" y="398"/>
                    </a:cubicBezTo>
                    <a:cubicBezTo>
                      <a:pt x="208" y="398"/>
                      <a:pt x="193" y="407"/>
                      <a:pt x="178" y="416"/>
                    </a:cubicBezTo>
                    <a:cubicBezTo>
                      <a:pt x="161" y="426"/>
                      <a:pt x="143" y="436"/>
                      <a:pt x="126" y="436"/>
                    </a:cubicBezTo>
                    <a:cubicBezTo>
                      <a:pt x="83" y="436"/>
                      <a:pt x="80" y="400"/>
                      <a:pt x="80" y="352"/>
                    </a:cubicBezTo>
                    <a:cubicBezTo>
                      <a:pt x="80" y="324"/>
                      <a:pt x="73" y="311"/>
                      <a:pt x="67" y="299"/>
                    </a:cubicBezTo>
                    <a:cubicBezTo>
                      <a:pt x="62" y="288"/>
                      <a:pt x="56" y="277"/>
                      <a:pt x="56" y="260"/>
                    </a:cubicBezTo>
                    <a:cubicBezTo>
                      <a:pt x="56" y="234"/>
                      <a:pt x="50" y="209"/>
                      <a:pt x="37" y="187"/>
                    </a:cubicBezTo>
                    <a:cubicBezTo>
                      <a:pt x="27" y="168"/>
                      <a:pt x="18" y="143"/>
                      <a:pt x="18" y="142"/>
                    </a:cubicBezTo>
                    <a:cubicBezTo>
                      <a:pt x="15" y="135"/>
                      <a:pt x="15" y="135"/>
                      <a:pt x="15" y="135"/>
                    </a:cubicBezTo>
                    <a:cubicBezTo>
                      <a:pt x="21" y="131"/>
                      <a:pt x="21" y="131"/>
                      <a:pt x="21" y="131"/>
                    </a:cubicBezTo>
                    <a:cubicBezTo>
                      <a:pt x="51" y="108"/>
                      <a:pt x="70" y="98"/>
                      <a:pt x="84" y="98"/>
                    </a:cubicBezTo>
                    <a:cubicBezTo>
                      <a:pt x="102" y="98"/>
                      <a:pt x="106" y="116"/>
                      <a:pt x="109" y="127"/>
                    </a:cubicBezTo>
                    <a:cubicBezTo>
                      <a:pt x="109" y="128"/>
                      <a:pt x="110" y="131"/>
                      <a:pt x="110" y="133"/>
                    </a:cubicBezTo>
                    <a:cubicBezTo>
                      <a:pt x="115" y="121"/>
                      <a:pt x="123" y="102"/>
                      <a:pt x="146" y="102"/>
                    </a:cubicBezTo>
                    <a:cubicBezTo>
                      <a:pt x="177" y="102"/>
                      <a:pt x="208" y="76"/>
                      <a:pt x="208" y="62"/>
                    </a:cubicBezTo>
                    <a:cubicBezTo>
                      <a:pt x="208" y="30"/>
                      <a:pt x="225" y="24"/>
                      <a:pt x="250" y="24"/>
                    </a:cubicBezTo>
                    <a:cubicBezTo>
                      <a:pt x="259" y="24"/>
                      <a:pt x="271" y="19"/>
                      <a:pt x="285" y="14"/>
                    </a:cubicBezTo>
                    <a:cubicBezTo>
                      <a:pt x="302" y="8"/>
                      <a:pt x="322" y="0"/>
                      <a:pt x="342" y="0"/>
                    </a:cubicBezTo>
                    <a:cubicBezTo>
                      <a:pt x="372" y="0"/>
                      <a:pt x="395" y="17"/>
                      <a:pt x="418" y="35"/>
                    </a:cubicBezTo>
                    <a:cubicBezTo>
                      <a:pt x="449" y="59"/>
                      <a:pt x="484" y="86"/>
                      <a:pt x="550" y="86"/>
                    </a:cubicBezTo>
                    <a:cubicBezTo>
                      <a:pt x="576" y="86"/>
                      <a:pt x="600" y="68"/>
                      <a:pt x="623" y="51"/>
                    </a:cubicBezTo>
                    <a:cubicBezTo>
                      <a:pt x="645" y="34"/>
                      <a:pt x="666" y="18"/>
                      <a:pt x="690" y="18"/>
                    </a:cubicBezTo>
                    <a:cubicBezTo>
                      <a:pt x="714" y="18"/>
                      <a:pt x="737" y="24"/>
                      <a:pt x="760" y="30"/>
                    </a:cubicBezTo>
                    <a:cubicBezTo>
                      <a:pt x="780" y="35"/>
                      <a:pt x="800" y="40"/>
                      <a:pt x="818" y="40"/>
                    </a:cubicBezTo>
                    <a:cubicBezTo>
                      <a:pt x="859" y="40"/>
                      <a:pt x="893" y="47"/>
                      <a:pt x="923" y="53"/>
                    </a:cubicBezTo>
                    <a:cubicBezTo>
                      <a:pt x="946" y="58"/>
                      <a:pt x="966" y="62"/>
                      <a:pt x="984" y="62"/>
                    </a:cubicBezTo>
                    <a:cubicBezTo>
                      <a:pt x="1007" y="62"/>
                      <a:pt x="1024" y="63"/>
                      <a:pt x="1041" y="63"/>
                    </a:cubicBezTo>
                    <a:cubicBezTo>
                      <a:pt x="1057" y="64"/>
                      <a:pt x="1073" y="64"/>
                      <a:pt x="1092" y="64"/>
                    </a:cubicBezTo>
                    <a:cubicBezTo>
                      <a:pt x="1108" y="64"/>
                      <a:pt x="1113" y="59"/>
                      <a:pt x="1120" y="52"/>
                    </a:cubicBezTo>
                    <a:cubicBezTo>
                      <a:pt x="1127" y="44"/>
                      <a:pt x="1137" y="34"/>
                      <a:pt x="1160" y="34"/>
                    </a:cubicBezTo>
                    <a:cubicBezTo>
                      <a:pt x="1183" y="34"/>
                      <a:pt x="1196" y="41"/>
                      <a:pt x="1206" y="47"/>
                    </a:cubicBezTo>
                    <a:cubicBezTo>
                      <a:pt x="1214" y="52"/>
                      <a:pt x="1221" y="56"/>
                      <a:pt x="1232" y="56"/>
                    </a:cubicBezTo>
                    <a:cubicBezTo>
                      <a:pt x="1242" y="56"/>
                      <a:pt x="1253" y="48"/>
                      <a:pt x="1266" y="39"/>
                    </a:cubicBezTo>
                    <a:cubicBezTo>
                      <a:pt x="1284" y="26"/>
                      <a:pt x="1305" y="10"/>
                      <a:pt x="1334" y="10"/>
                    </a:cubicBezTo>
                    <a:cubicBezTo>
                      <a:pt x="1371" y="10"/>
                      <a:pt x="1383" y="19"/>
                      <a:pt x="1394" y="30"/>
                    </a:cubicBezTo>
                    <a:cubicBezTo>
                      <a:pt x="1399" y="35"/>
                      <a:pt x="1402" y="38"/>
                      <a:pt x="1412" y="38"/>
                    </a:cubicBezTo>
                    <a:cubicBezTo>
                      <a:pt x="1449" y="38"/>
                      <a:pt x="1467" y="62"/>
                      <a:pt x="1484" y="84"/>
                    </a:cubicBezTo>
                    <a:cubicBezTo>
                      <a:pt x="1488" y="90"/>
                      <a:pt x="1493" y="96"/>
                      <a:pt x="1498" y="101"/>
                    </a:cubicBezTo>
                    <a:cubicBezTo>
                      <a:pt x="1504" y="109"/>
                      <a:pt x="1510" y="114"/>
                      <a:pt x="1515" y="120"/>
                    </a:cubicBezTo>
                    <a:cubicBezTo>
                      <a:pt x="1532" y="135"/>
                      <a:pt x="1546" y="148"/>
                      <a:pt x="1546" y="182"/>
                    </a:cubicBezTo>
                    <a:cubicBezTo>
                      <a:pt x="1546" y="227"/>
                      <a:pt x="1562" y="262"/>
                      <a:pt x="1571" y="279"/>
                    </a:cubicBezTo>
                    <a:cubicBezTo>
                      <a:pt x="1591" y="317"/>
                      <a:pt x="1593" y="352"/>
                      <a:pt x="1577" y="379"/>
                    </a:cubicBezTo>
                    <a:cubicBezTo>
                      <a:pt x="1571" y="388"/>
                      <a:pt x="1564" y="398"/>
                      <a:pt x="1557" y="407"/>
                    </a:cubicBezTo>
                    <a:cubicBezTo>
                      <a:pt x="1542" y="428"/>
                      <a:pt x="1526" y="450"/>
                      <a:pt x="1526" y="468"/>
                    </a:cubicBezTo>
                    <a:cubicBezTo>
                      <a:pt x="1526" y="498"/>
                      <a:pt x="1510" y="509"/>
                      <a:pt x="1492" y="521"/>
                    </a:cubicBezTo>
                    <a:cubicBezTo>
                      <a:pt x="1489" y="523"/>
                      <a:pt x="1485" y="525"/>
                      <a:pt x="1482" y="528"/>
                    </a:cubicBezTo>
                    <a:cubicBezTo>
                      <a:pt x="1479" y="530"/>
                      <a:pt x="1476" y="532"/>
                      <a:pt x="1473" y="535"/>
                    </a:cubicBezTo>
                    <a:cubicBezTo>
                      <a:pt x="1454" y="548"/>
                      <a:pt x="1430" y="565"/>
                      <a:pt x="1430" y="582"/>
                    </a:cubicBezTo>
                    <a:cubicBezTo>
                      <a:pt x="1430" y="593"/>
                      <a:pt x="1423" y="611"/>
                      <a:pt x="1411" y="641"/>
                    </a:cubicBezTo>
                    <a:cubicBezTo>
                      <a:pt x="1394" y="682"/>
                      <a:pt x="1372" y="736"/>
                      <a:pt x="1372" y="778"/>
                    </a:cubicBezTo>
                    <a:cubicBezTo>
                      <a:pt x="1372" y="794"/>
                      <a:pt x="1373" y="809"/>
                      <a:pt x="1373" y="824"/>
                    </a:cubicBezTo>
                    <a:cubicBezTo>
                      <a:pt x="1375" y="871"/>
                      <a:pt x="1377" y="913"/>
                      <a:pt x="1353" y="955"/>
                    </a:cubicBezTo>
                    <a:cubicBezTo>
                      <a:pt x="1348" y="963"/>
                      <a:pt x="1343" y="971"/>
                      <a:pt x="1338" y="979"/>
                    </a:cubicBezTo>
                    <a:cubicBezTo>
                      <a:pt x="1311" y="1025"/>
                      <a:pt x="1280" y="1077"/>
                      <a:pt x="1280" y="1122"/>
                    </a:cubicBezTo>
                    <a:cubicBezTo>
                      <a:pt x="1280" y="1189"/>
                      <a:pt x="1270" y="1208"/>
                      <a:pt x="1263" y="1221"/>
                    </a:cubicBezTo>
                    <a:cubicBezTo>
                      <a:pt x="1260" y="1227"/>
                      <a:pt x="1258" y="1230"/>
                      <a:pt x="1258" y="1236"/>
                    </a:cubicBezTo>
                    <a:cubicBezTo>
                      <a:pt x="1258" y="1250"/>
                      <a:pt x="1248" y="1262"/>
                      <a:pt x="1237" y="1275"/>
                    </a:cubicBezTo>
                    <a:cubicBezTo>
                      <a:pt x="1230" y="1284"/>
                      <a:pt x="1222" y="1293"/>
                      <a:pt x="1217" y="1303"/>
                    </a:cubicBezTo>
                    <a:cubicBezTo>
                      <a:pt x="1216" y="1305"/>
                      <a:pt x="1215" y="1307"/>
                      <a:pt x="1214" y="1309"/>
                    </a:cubicBezTo>
                    <a:cubicBezTo>
                      <a:pt x="1201" y="1333"/>
                      <a:pt x="1188" y="1357"/>
                      <a:pt x="1141" y="1386"/>
                    </a:cubicBezTo>
                    <a:cubicBezTo>
                      <a:pt x="1125" y="1397"/>
                      <a:pt x="1113" y="1408"/>
                      <a:pt x="1105" y="1420"/>
                    </a:cubicBezTo>
                    <a:cubicBezTo>
                      <a:pt x="1101" y="1424"/>
                      <a:pt x="1101" y="1424"/>
                      <a:pt x="1101" y="142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44" name="Freeform 342"/>
              <p:cNvSpPr>
                <a:spLocks/>
              </p:cNvSpPr>
              <p:nvPr/>
            </p:nvSpPr>
            <p:spPr bwMode="auto">
              <a:xfrm>
                <a:off x="3312343" y="2507742"/>
                <a:ext cx="632224" cy="432066"/>
              </a:xfrm>
              <a:custGeom>
                <a:avLst/>
                <a:gdLst>
                  <a:gd name="T0" fmla="*/ 909 w 1844"/>
                  <a:gd name="T1" fmla="*/ 1211 h 1256"/>
                  <a:gd name="T2" fmla="*/ 930 w 1844"/>
                  <a:gd name="T3" fmla="*/ 1180 h 1256"/>
                  <a:gd name="T4" fmla="*/ 822 w 1844"/>
                  <a:gd name="T5" fmla="*/ 1184 h 1256"/>
                  <a:gd name="T6" fmla="*/ 752 w 1844"/>
                  <a:gd name="T7" fmla="*/ 1156 h 1256"/>
                  <a:gd name="T8" fmla="*/ 667 w 1844"/>
                  <a:gd name="T9" fmla="*/ 1127 h 1256"/>
                  <a:gd name="T10" fmla="*/ 420 w 1844"/>
                  <a:gd name="T11" fmla="*/ 993 h 1256"/>
                  <a:gd name="T12" fmla="*/ 422 w 1844"/>
                  <a:gd name="T13" fmla="*/ 854 h 1256"/>
                  <a:gd name="T14" fmla="*/ 456 w 1844"/>
                  <a:gd name="T15" fmla="*/ 782 h 1256"/>
                  <a:gd name="T16" fmla="*/ 417 w 1844"/>
                  <a:gd name="T17" fmla="*/ 745 h 1256"/>
                  <a:gd name="T18" fmla="*/ 298 w 1844"/>
                  <a:gd name="T19" fmla="*/ 676 h 1256"/>
                  <a:gd name="T20" fmla="*/ 118 w 1844"/>
                  <a:gd name="T21" fmla="*/ 732 h 1256"/>
                  <a:gd name="T22" fmla="*/ 36 w 1844"/>
                  <a:gd name="T23" fmla="*/ 769 h 1256"/>
                  <a:gd name="T24" fmla="*/ 44 w 1844"/>
                  <a:gd name="T25" fmla="*/ 694 h 1256"/>
                  <a:gd name="T26" fmla="*/ 82 w 1844"/>
                  <a:gd name="T27" fmla="*/ 612 h 1256"/>
                  <a:gd name="T28" fmla="*/ 110 w 1844"/>
                  <a:gd name="T29" fmla="*/ 602 h 1256"/>
                  <a:gd name="T30" fmla="*/ 72 w 1844"/>
                  <a:gd name="T31" fmla="*/ 538 h 1256"/>
                  <a:gd name="T32" fmla="*/ 12 w 1844"/>
                  <a:gd name="T33" fmla="*/ 524 h 1256"/>
                  <a:gd name="T34" fmla="*/ 14 w 1844"/>
                  <a:gd name="T35" fmla="*/ 472 h 1256"/>
                  <a:gd name="T36" fmla="*/ 99 w 1844"/>
                  <a:gd name="T37" fmla="*/ 382 h 1256"/>
                  <a:gd name="T38" fmla="*/ 200 w 1844"/>
                  <a:gd name="T39" fmla="*/ 296 h 1256"/>
                  <a:gd name="T40" fmla="*/ 292 w 1844"/>
                  <a:gd name="T41" fmla="*/ 238 h 1256"/>
                  <a:gd name="T42" fmla="*/ 406 w 1844"/>
                  <a:gd name="T43" fmla="*/ 156 h 1256"/>
                  <a:gd name="T44" fmla="*/ 538 w 1844"/>
                  <a:gd name="T45" fmla="*/ 132 h 1256"/>
                  <a:gd name="T46" fmla="*/ 655 w 1844"/>
                  <a:gd name="T47" fmla="*/ 74 h 1256"/>
                  <a:gd name="T48" fmla="*/ 742 w 1844"/>
                  <a:gd name="T49" fmla="*/ 64 h 1256"/>
                  <a:gd name="T50" fmla="*/ 860 w 1844"/>
                  <a:gd name="T51" fmla="*/ 83 h 1256"/>
                  <a:gd name="T52" fmla="*/ 974 w 1844"/>
                  <a:gd name="T53" fmla="*/ 142 h 1256"/>
                  <a:gd name="T54" fmla="*/ 1059 w 1844"/>
                  <a:gd name="T55" fmla="*/ 148 h 1256"/>
                  <a:gd name="T56" fmla="*/ 1174 w 1844"/>
                  <a:gd name="T57" fmla="*/ 88 h 1256"/>
                  <a:gd name="T58" fmla="*/ 1288 w 1844"/>
                  <a:gd name="T59" fmla="*/ 84 h 1256"/>
                  <a:gd name="T60" fmla="*/ 1520 w 1844"/>
                  <a:gd name="T61" fmla="*/ 10 h 1256"/>
                  <a:gd name="T62" fmla="*/ 1624 w 1844"/>
                  <a:gd name="T63" fmla="*/ 70 h 1256"/>
                  <a:gd name="T64" fmla="*/ 1650 w 1844"/>
                  <a:gd name="T65" fmla="*/ 200 h 1256"/>
                  <a:gd name="T66" fmla="*/ 1730 w 1844"/>
                  <a:gd name="T67" fmla="*/ 284 h 1256"/>
                  <a:gd name="T68" fmla="*/ 1827 w 1844"/>
                  <a:gd name="T69" fmla="*/ 330 h 1256"/>
                  <a:gd name="T70" fmla="*/ 1820 w 1844"/>
                  <a:gd name="T71" fmla="*/ 406 h 1256"/>
                  <a:gd name="T72" fmla="*/ 1769 w 1844"/>
                  <a:gd name="T73" fmla="*/ 579 h 1256"/>
                  <a:gd name="T74" fmla="*/ 1686 w 1844"/>
                  <a:gd name="T75" fmla="*/ 664 h 1256"/>
                  <a:gd name="T76" fmla="*/ 1608 w 1844"/>
                  <a:gd name="T77" fmla="*/ 740 h 1256"/>
                  <a:gd name="T78" fmla="*/ 1526 w 1844"/>
                  <a:gd name="T79" fmla="*/ 762 h 1256"/>
                  <a:gd name="T80" fmla="*/ 1422 w 1844"/>
                  <a:gd name="T81" fmla="*/ 799 h 1256"/>
                  <a:gd name="T82" fmla="*/ 1261 w 1844"/>
                  <a:gd name="T83" fmla="*/ 864 h 1256"/>
                  <a:gd name="T84" fmla="*/ 1201 w 1844"/>
                  <a:gd name="T85" fmla="*/ 942 h 1256"/>
                  <a:gd name="T86" fmla="*/ 1130 w 1844"/>
                  <a:gd name="T87" fmla="*/ 1066 h 1256"/>
                  <a:gd name="T88" fmla="*/ 1142 w 1844"/>
                  <a:gd name="T89" fmla="*/ 1214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44" h="1256">
                    <a:moveTo>
                      <a:pt x="1068" y="1256"/>
                    </a:moveTo>
                    <a:cubicBezTo>
                      <a:pt x="988" y="1256"/>
                      <a:pt x="988" y="1256"/>
                      <a:pt x="988" y="1256"/>
                    </a:cubicBezTo>
                    <a:cubicBezTo>
                      <a:pt x="950" y="1256"/>
                      <a:pt x="910" y="1213"/>
                      <a:pt x="909" y="1211"/>
                    </a:cubicBezTo>
                    <a:cubicBezTo>
                      <a:pt x="893" y="1194"/>
                      <a:pt x="893" y="1194"/>
                      <a:pt x="893" y="1194"/>
                    </a:cubicBezTo>
                    <a:cubicBezTo>
                      <a:pt x="916" y="1194"/>
                      <a:pt x="916" y="1194"/>
                      <a:pt x="916" y="1194"/>
                    </a:cubicBezTo>
                    <a:cubicBezTo>
                      <a:pt x="927" y="1194"/>
                      <a:pt x="930" y="1191"/>
                      <a:pt x="930" y="1180"/>
                    </a:cubicBezTo>
                    <a:cubicBezTo>
                      <a:pt x="930" y="1173"/>
                      <a:pt x="930" y="1168"/>
                      <a:pt x="904" y="1168"/>
                    </a:cubicBezTo>
                    <a:cubicBezTo>
                      <a:pt x="894" y="1168"/>
                      <a:pt x="881" y="1172"/>
                      <a:pt x="867" y="1175"/>
                    </a:cubicBezTo>
                    <a:cubicBezTo>
                      <a:pt x="852" y="1180"/>
                      <a:pt x="837" y="1184"/>
                      <a:pt x="822" y="1184"/>
                    </a:cubicBezTo>
                    <a:cubicBezTo>
                      <a:pt x="804" y="1184"/>
                      <a:pt x="796" y="1173"/>
                      <a:pt x="789" y="1165"/>
                    </a:cubicBezTo>
                    <a:cubicBezTo>
                      <a:pt x="783" y="1158"/>
                      <a:pt x="780" y="1154"/>
                      <a:pt x="772" y="1154"/>
                    </a:cubicBezTo>
                    <a:cubicBezTo>
                      <a:pt x="765" y="1154"/>
                      <a:pt x="758" y="1155"/>
                      <a:pt x="752" y="1156"/>
                    </a:cubicBezTo>
                    <a:cubicBezTo>
                      <a:pt x="746" y="1156"/>
                      <a:pt x="739" y="1157"/>
                      <a:pt x="733" y="1157"/>
                    </a:cubicBezTo>
                    <a:cubicBezTo>
                      <a:pt x="719" y="1157"/>
                      <a:pt x="707" y="1154"/>
                      <a:pt x="696" y="1146"/>
                    </a:cubicBezTo>
                    <a:cubicBezTo>
                      <a:pt x="687" y="1140"/>
                      <a:pt x="677" y="1134"/>
                      <a:pt x="667" y="1127"/>
                    </a:cubicBezTo>
                    <a:cubicBezTo>
                      <a:pt x="652" y="1118"/>
                      <a:pt x="637" y="1109"/>
                      <a:pt x="618" y="1096"/>
                    </a:cubicBezTo>
                    <a:cubicBezTo>
                      <a:pt x="592" y="1078"/>
                      <a:pt x="560" y="1060"/>
                      <a:pt x="522" y="1060"/>
                    </a:cubicBezTo>
                    <a:cubicBezTo>
                      <a:pt x="483" y="1060"/>
                      <a:pt x="447" y="1037"/>
                      <a:pt x="420" y="993"/>
                    </a:cubicBezTo>
                    <a:cubicBezTo>
                      <a:pt x="395" y="955"/>
                      <a:pt x="384" y="937"/>
                      <a:pt x="384" y="912"/>
                    </a:cubicBezTo>
                    <a:cubicBezTo>
                      <a:pt x="384" y="897"/>
                      <a:pt x="395" y="889"/>
                      <a:pt x="404" y="881"/>
                    </a:cubicBezTo>
                    <a:cubicBezTo>
                      <a:pt x="414" y="873"/>
                      <a:pt x="422" y="867"/>
                      <a:pt x="422" y="854"/>
                    </a:cubicBezTo>
                    <a:cubicBezTo>
                      <a:pt x="422" y="850"/>
                      <a:pt x="422" y="847"/>
                      <a:pt x="422" y="843"/>
                    </a:cubicBezTo>
                    <a:cubicBezTo>
                      <a:pt x="422" y="822"/>
                      <a:pt x="421" y="802"/>
                      <a:pt x="433" y="791"/>
                    </a:cubicBezTo>
                    <a:cubicBezTo>
                      <a:pt x="438" y="785"/>
                      <a:pt x="446" y="782"/>
                      <a:pt x="456" y="782"/>
                    </a:cubicBezTo>
                    <a:cubicBezTo>
                      <a:pt x="478" y="782"/>
                      <a:pt x="484" y="757"/>
                      <a:pt x="484" y="744"/>
                    </a:cubicBezTo>
                    <a:cubicBezTo>
                      <a:pt x="484" y="729"/>
                      <a:pt x="484" y="726"/>
                      <a:pt x="466" y="726"/>
                    </a:cubicBezTo>
                    <a:cubicBezTo>
                      <a:pt x="457" y="726"/>
                      <a:pt x="436" y="736"/>
                      <a:pt x="417" y="745"/>
                    </a:cubicBezTo>
                    <a:cubicBezTo>
                      <a:pt x="394" y="757"/>
                      <a:pt x="372" y="768"/>
                      <a:pt x="356" y="768"/>
                    </a:cubicBezTo>
                    <a:cubicBezTo>
                      <a:pt x="337" y="768"/>
                      <a:pt x="333" y="746"/>
                      <a:pt x="329" y="726"/>
                    </a:cubicBezTo>
                    <a:cubicBezTo>
                      <a:pt x="324" y="696"/>
                      <a:pt x="319" y="676"/>
                      <a:pt x="298" y="676"/>
                    </a:cubicBezTo>
                    <a:cubicBezTo>
                      <a:pt x="292" y="676"/>
                      <a:pt x="284" y="681"/>
                      <a:pt x="273" y="687"/>
                    </a:cubicBezTo>
                    <a:cubicBezTo>
                      <a:pt x="252" y="699"/>
                      <a:pt x="224" y="716"/>
                      <a:pt x="182" y="716"/>
                    </a:cubicBezTo>
                    <a:cubicBezTo>
                      <a:pt x="145" y="716"/>
                      <a:pt x="133" y="720"/>
                      <a:pt x="118" y="732"/>
                    </a:cubicBezTo>
                    <a:cubicBezTo>
                      <a:pt x="100" y="746"/>
                      <a:pt x="53" y="775"/>
                      <a:pt x="51" y="776"/>
                    </a:cubicBezTo>
                    <a:cubicBezTo>
                      <a:pt x="38" y="785"/>
                      <a:pt x="38" y="785"/>
                      <a:pt x="38" y="785"/>
                    </a:cubicBezTo>
                    <a:cubicBezTo>
                      <a:pt x="36" y="769"/>
                      <a:pt x="36" y="769"/>
                      <a:pt x="36" y="769"/>
                    </a:cubicBezTo>
                    <a:cubicBezTo>
                      <a:pt x="36" y="769"/>
                      <a:pt x="34" y="752"/>
                      <a:pt x="34" y="732"/>
                    </a:cubicBezTo>
                    <a:cubicBezTo>
                      <a:pt x="34" y="720"/>
                      <a:pt x="37" y="714"/>
                      <a:pt x="40" y="709"/>
                    </a:cubicBezTo>
                    <a:cubicBezTo>
                      <a:pt x="42" y="705"/>
                      <a:pt x="44" y="703"/>
                      <a:pt x="44" y="694"/>
                    </a:cubicBezTo>
                    <a:cubicBezTo>
                      <a:pt x="44" y="689"/>
                      <a:pt x="43" y="688"/>
                      <a:pt x="39" y="686"/>
                    </a:cubicBezTo>
                    <a:cubicBezTo>
                      <a:pt x="33" y="682"/>
                      <a:pt x="24" y="677"/>
                      <a:pt x="24" y="660"/>
                    </a:cubicBezTo>
                    <a:cubicBezTo>
                      <a:pt x="24" y="632"/>
                      <a:pt x="48" y="612"/>
                      <a:pt x="82" y="612"/>
                    </a:cubicBezTo>
                    <a:cubicBezTo>
                      <a:pt x="89" y="612"/>
                      <a:pt x="89" y="612"/>
                      <a:pt x="89" y="612"/>
                    </a:cubicBezTo>
                    <a:cubicBezTo>
                      <a:pt x="94" y="612"/>
                      <a:pt x="94" y="612"/>
                      <a:pt x="94" y="612"/>
                    </a:cubicBezTo>
                    <a:cubicBezTo>
                      <a:pt x="110" y="612"/>
                      <a:pt x="110" y="612"/>
                      <a:pt x="110" y="602"/>
                    </a:cubicBezTo>
                    <a:cubicBezTo>
                      <a:pt x="110" y="597"/>
                      <a:pt x="105" y="592"/>
                      <a:pt x="96" y="585"/>
                    </a:cubicBezTo>
                    <a:cubicBezTo>
                      <a:pt x="85" y="577"/>
                      <a:pt x="72" y="566"/>
                      <a:pt x="72" y="548"/>
                    </a:cubicBezTo>
                    <a:cubicBezTo>
                      <a:pt x="72" y="545"/>
                      <a:pt x="72" y="541"/>
                      <a:pt x="72" y="538"/>
                    </a:cubicBezTo>
                    <a:cubicBezTo>
                      <a:pt x="72" y="530"/>
                      <a:pt x="72" y="520"/>
                      <a:pt x="71" y="516"/>
                    </a:cubicBezTo>
                    <a:cubicBezTo>
                      <a:pt x="67" y="516"/>
                      <a:pt x="63" y="517"/>
                      <a:pt x="57" y="518"/>
                    </a:cubicBezTo>
                    <a:cubicBezTo>
                      <a:pt x="46" y="521"/>
                      <a:pt x="31" y="524"/>
                      <a:pt x="12" y="524"/>
                    </a:cubicBezTo>
                    <a:cubicBezTo>
                      <a:pt x="3" y="524"/>
                      <a:pt x="3" y="524"/>
                      <a:pt x="3" y="524"/>
                    </a:cubicBezTo>
                    <a:cubicBezTo>
                      <a:pt x="2" y="515"/>
                      <a:pt x="2" y="515"/>
                      <a:pt x="2" y="515"/>
                    </a:cubicBezTo>
                    <a:cubicBezTo>
                      <a:pt x="2" y="512"/>
                      <a:pt x="0" y="487"/>
                      <a:pt x="14" y="472"/>
                    </a:cubicBezTo>
                    <a:cubicBezTo>
                      <a:pt x="21" y="464"/>
                      <a:pt x="31" y="460"/>
                      <a:pt x="42" y="460"/>
                    </a:cubicBezTo>
                    <a:cubicBezTo>
                      <a:pt x="71" y="460"/>
                      <a:pt x="90" y="446"/>
                      <a:pt x="90" y="424"/>
                    </a:cubicBezTo>
                    <a:cubicBezTo>
                      <a:pt x="90" y="408"/>
                      <a:pt x="94" y="395"/>
                      <a:pt x="99" y="382"/>
                    </a:cubicBezTo>
                    <a:cubicBezTo>
                      <a:pt x="102" y="371"/>
                      <a:pt x="106" y="361"/>
                      <a:pt x="106" y="350"/>
                    </a:cubicBezTo>
                    <a:cubicBezTo>
                      <a:pt x="106" y="319"/>
                      <a:pt x="129" y="274"/>
                      <a:pt x="166" y="274"/>
                    </a:cubicBezTo>
                    <a:cubicBezTo>
                      <a:pt x="187" y="274"/>
                      <a:pt x="195" y="287"/>
                      <a:pt x="200" y="296"/>
                    </a:cubicBezTo>
                    <a:cubicBezTo>
                      <a:pt x="204" y="304"/>
                      <a:pt x="206" y="306"/>
                      <a:pt x="212" y="306"/>
                    </a:cubicBezTo>
                    <a:cubicBezTo>
                      <a:pt x="220" y="306"/>
                      <a:pt x="232" y="290"/>
                      <a:pt x="241" y="278"/>
                    </a:cubicBezTo>
                    <a:cubicBezTo>
                      <a:pt x="256" y="258"/>
                      <a:pt x="272" y="238"/>
                      <a:pt x="292" y="238"/>
                    </a:cubicBezTo>
                    <a:cubicBezTo>
                      <a:pt x="304" y="238"/>
                      <a:pt x="314" y="229"/>
                      <a:pt x="325" y="220"/>
                    </a:cubicBezTo>
                    <a:cubicBezTo>
                      <a:pt x="337" y="210"/>
                      <a:pt x="350" y="200"/>
                      <a:pt x="366" y="200"/>
                    </a:cubicBezTo>
                    <a:cubicBezTo>
                      <a:pt x="385" y="200"/>
                      <a:pt x="406" y="177"/>
                      <a:pt x="406" y="156"/>
                    </a:cubicBezTo>
                    <a:cubicBezTo>
                      <a:pt x="406" y="118"/>
                      <a:pt x="441" y="118"/>
                      <a:pt x="456" y="118"/>
                    </a:cubicBezTo>
                    <a:cubicBezTo>
                      <a:pt x="466" y="118"/>
                      <a:pt x="477" y="121"/>
                      <a:pt x="489" y="124"/>
                    </a:cubicBezTo>
                    <a:cubicBezTo>
                      <a:pt x="503" y="128"/>
                      <a:pt x="520" y="132"/>
                      <a:pt x="538" y="132"/>
                    </a:cubicBezTo>
                    <a:cubicBezTo>
                      <a:pt x="572" y="132"/>
                      <a:pt x="602" y="120"/>
                      <a:pt x="602" y="106"/>
                    </a:cubicBezTo>
                    <a:cubicBezTo>
                      <a:pt x="602" y="95"/>
                      <a:pt x="602" y="64"/>
                      <a:pt x="632" y="64"/>
                    </a:cubicBezTo>
                    <a:cubicBezTo>
                      <a:pt x="641" y="64"/>
                      <a:pt x="648" y="69"/>
                      <a:pt x="655" y="74"/>
                    </a:cubicBezTo>
                    <a:cubicBezTo>
                      <a:pt x="664" y="81"/>
                      <a:pt x="674" y="88"/>
                      <a:pt x="690" y="88"/>
                    </a:cubicBezTo>
                    <a:cubicBezTo>
                      <a:pt x="704" y="88"/>
                      <a:pt x="710" y="82"/>
                      <a:pt x="717" y="76"/>
                    </a:cubicBezTo>
                    <a:cubicBezTo>
                      <a:pt x="723" y="70"/>
                      <a:pt x="730" y="64"/>
                      <a:pt x="742" y="64"/>
                    </a:cubicBezTo>
                    <a:cubicBezTo>
                      <a:pt x="754" y="64"/>
                      <a:pt x="760" y="70"/>
                      <a:pt x="765" y="76"/>
                    </a:cubicBezTo>
                    <a:cubicBezTo>
                      <a:pt x="771" y="82"/>
                      <a:pt x="776" y="88"/>
                      <a:pt x="796" y="88"/>
                    </a:cubicBezTo>
                    <a:cubicBezTo>
                      <a:pt x="819" y="88"/>
                      <a:pt x="842" y="85"/>
                      <a:pt x="860" y="83"/>
                    </a:cubicBezTo>
                    <a:cubicBezTo>
                      <a:pt x="873" y="81"/>
                      <a:pt x="885" y="80"/>
                      <a:pt x="894" y="80"/>
                    </a:cubicBezTo>
                    <a:cubicBezTo>
                      <a:pt x="918" y="80"/>
                      <a:pt x="936" y="99"/>
                      <a:pt x="936" y="124"/>
                    </a:cubicBezTo>
                    <a:cubicBezTo>
                      <a:pt x="936" y="133"/>
                      <a:pt x="954" y="142"/>
                      <a:pt x="974" y="142"/>
                    </a:cubicBezTo>
                    <a:cubicBezTo>
                      <a:pt x="987" y="142"/>
                      <a:pt x="994" y="146"/>
                      <a:pt x="1001" y="149"/>
                    </a:cubicBezTo>
                    <a:cubicBezTo>
                      <a:pt x="1008" y="153"/>
                      <a:pt x="1014" y="156"/>
                      <a:pt x="1028" y="156"/>
                    </a:cubicBezTo>
                    <a:cubicBezTo>
                      <a:pt x="1041" y="156"/>
                      <a:pt x="1049" y="152"/>
                      <a:pt x="1059" y="148"/>
                    </a:cubicBezTo>
                    <a:cubicBezTo>
                      <a:pt x="1069" y="143"/>
                      <a:pt x="1080" y="138"/>
                      <a:pt x="1096" y="138"/>
                    </a:cubicBezTo>
                    <a:cubicBezTo>
                      <a:pt x="1105" y="138"/>
                      <a:pt x="1115" y="128"/>
                      <a:pt x="1125" y="117"/>
                    </a:cubicBezTo>
                    <a:cubicBezTo>
                      <a:pt x="1138" y="104"/>
                      <a:pt x="1153" y="88"/>
                      <a:pt x="1174" y="88"/>
                    </a:cubicBezTo>
                    <a:cubicBezTo>
                      <a:pt x="1194" y="88"/>
                      <a:pt x="1218" y="100"/>
                      <a:pt x="1239" y="110"/>
                    </a:cubicBezTo>
                    <a:cubicBezTo>
                      <a:pt x="1253" y="117"/>
                      <a:pt x="1267" y="124"/>
                      <a:pt x="1274" y="124"/>
                    </a:cubicBezTo>
                    <a:cubicBezTo>
                      <a:pt x="1286" y="124"/>
                      <a:pt x="1288" y="102"/>
                      <a:pt x="1288" y="84"/>
                    </a:cubicBezTo>
                    <a:cubicBezTo>
                      <a:pt x="1288" y="52"/>
                      <a:pt x="1338" y="0"/>
                      <a:pt x="1396" y="0"/>
                    </a:cubicBezTo>
                    <a:cubicBezTo>
                      <a:pt x="1488" y="0"/>
                      <a:pt x="1488" y="0"/>
                      <a:pt x="1488" y="0"/>
                    </a:cubicBezTo>
                    <a:cubicBezTo>
                      <a:pt x="1500" y="0"/>
                      <a:pt x="1511" y="5"/>
                      <a:pt x="1520" y="10"/>
                    </a:cubicBezTo>
                    <a:cubicBezTo>
                      <a:pt x="1529" y="14"/>
                      <a:pt x="1536" y="18"/>
                      <a:pt x="1544" y="18"/>
                    </a:cubicBezTo>
                    <a:cubicBezTo>
                      <a:pt x="1576" y="18"/>
                      <a:pt x="1594" y="38"/>
                      <a:pt x="1609" y="55"/>
                    </a:cubicBezTo>
                    <a:cubicBezTo>
                      <a:pt x="1614" y="61"/>
                      <a:pt x="1619" y="66"/>
                      <a:pt x="1624" y="70"/>
                    </a:cubicBezTo>
                    <a:cubicBezTo>
                      <a:pt x="1650" y="91"/>
                      <a:pt x="1662" y="114"/>
                      <a:pt x="1662" y="144"/>
                    </a:cubicBezTo>
                    <a:cubicBezTo>
                      <a:pt x="1662" y="162"/>
                      <a:pt x="1658" y="170"/>
                      <a:pt x="1655" y="178"/>
                    </a:cubicBezTo>
                    <a:cubicBezTo>
                      <a:pt x="1652" y="185"/>
                      <a:pt x="1650" y="190"/>
                      <a:pt x="1650" y="200"/>
                    </a:cubicBezTo>
                    <a:cubicBezTo>
                      <a:pt x="1650" y="210"/>
                      <a:pt x="1656" y="216"/>
                      <a:pt x="1662" y="223"/>
                    </a:cubicBezTo>
                    <a:cubicBezTo>
                      <a:pt x="1669" y="230"/>
                      <a:pt x="1676" y="238"/>
                      <a:pt x="1676" y="250"/>
                    </a:cubicBezTo>
                    <a:cubicBezTo>
                      <a:pt x="1676" y="260"/>
                      <a:pt x="1705" y="284"/>
                      <a:pt x="1730" y="284"/>
                    </a:cubicBezTo>
                    <a:cubicBezTo>
                      <a:pt x="1749" y="284"/>
                      <a:pt x="1767" y="300"/>
                      <a:pt x="1782" y="313"/>
                    </a:cubicBezTo>
                    <a:cubicBezTo>
                      <a:pt x="1789" y="320"/>
                      <a:pt x="1800" y="330"/>
                      <a:pt x="1804" y="330"/>
                    </a:cubicBezTo>
                    <a:cubicBezTo>
                      <a:pt x="1822" y="330"/>
                      <a:pt x="1827" y="330"/>
                      <a:pt x="1827" y="330"/>
                    </a:cubicBezTo>
                    <a:cubicBezTo>
                      <a:pt x="1844" y="331"/>
                      <a:pt x="1844" y="331"/>
                      <a:pt x="1844" y="331"/>
                    </a:cubicBezTo>
                    <a:cubicBezTo>
                      <a:pt x="1835" y="346"/>
                      <a:pt x="1835" y="346"/>
                      <a:pt x="1835" y="346"/>
                    </a:cubicBezTo>
                    <a:cubicBezTo>
                      <a:pt x="1822" y="365"/>
                      <a:pt x="1820" y="386"/>
                      <a:pt x="1820" y="406"/>
                    </a:cubicBezTo>
                    <a:cubicBezTo>
                      <a:pt x="1820" y="440"/>
                      <a:pt x="1810" y="457"/>
                      <a:pt x="1801" y="472"/>
                    </a:cubicBezTo>
                    <a:cubicBezTo>
                      <a:pt x="1794" y="484"/>
                      <a:pt x="1788" y="493"/>
                      <a:pt x="1788" y="510"/>
                    </a:cubicBezTo>
                    <a:cubicBezTo>
                      <a:pt x="1788" y="539"/>
                      <a:pt x="1777" y="562"/>
                      <a:pt x="1769" y="579"/>
                    </a:cubicBezTo>
                    <a:cubicBezTo>
                      <a:pt x="1766" y="585"/>
                      <a:pt x="1762" y="593"/>
                      <a:pt x="1762" y="596"/>
                    </a:cubicBezTo>
                    <a:cubicBezTo>
                      <a:pt x="1762" y="610"/>
                      <a:pt x="1745" y="623"/>
                      <a:pt x="1714" y="644"/>
                    </a:cubicBezTo>
                    <a:cubicBezTo>
                      <a:pt x="1705" y="650"/>
                      <a:pt x="1695" y="657"/>
                      <a:pt x="1686" y="664"/>
                    </a:cubicBezTo>
                    <a:cubicBezTo>
                      <a:pt x="1674" y="674"/>
                      <a:pt x="1667" y="683"/>
                      <a:pt x="1660" y="692"/>
                    </a:cubicBezTo>
                    <a:cubicBezTo>
                      <a:pt x="1652" y="702"/>
                      <a:pt x="1645" y="712"/>
                      <a:pt x="1632" y="717"/>
                    </a:cubicBezTo>
                    <a:cubicBezTo>
                      <a:pt x="1617" y="723"/>
                      <a:pt x="1608" y="732"/>
                      <a:pt x="1608" y="740"/>
                    </a:cubicBezTo>
                    <a:cubicBezTo>
                      <a:pt x="1608" y="765"/>
                      <a:pt x="1595" y="780"/>
                      <a:pt x="1574" y="780"/>
                    </a:cubicBezTo>
                    <a:cubicBezTo>
                      <a:pt x="1561" y="780"/>
                      <a:pt x="1554" y="774"/>
                      <a:pt x="1548" y="770"/>
                    </a:cubicBezTo>
                    <a:cubicBezTo>
                      <a:pt x="1541" y="766"/>
                      <a:pt x="1537" y="762"/>
                      <a:pt x="1526" y="762"/>
                    </a:cubicBezTo>
                    <a:cubicBezTo>
                      <a:pt x="1518" y="762"/>
                      <a:pt x="1512" y="766"/>
                      <a:pt x="1504" y="773"/>
                    </a:cubicBezTo>
                    <a:cubicBezTo>
                      <a:pt x="1494" y="780"/>
                      <a:pt x="1482" y="790"/>
                      <a:pt x="1462" y="790"/>
                    </a:cubicBezTo>
                    <a:cubicBezTo>
                      <a:pt x="1449" y="790"/>
                      <a:pt x="1436" y="794"/>
                      <a:pt x="1422" y="799"/>
                    </a:cubicBezTo>
                    <a:cubicBezTo>
                      <a:pt x="1405" y="804"/>
                      <a:pt x="1386" y="810"/>
                      <a:pt x="1362" y="810"/>
                    </a:cubicBezTo>
                    <a:cubicBezTo>
                      <a:pt x="1321" y="810"/>
                      <a:pt x="1308" y="816"/>
                      <a:pt x="1287" y="835"/>
                    </a:cubicBezTo>
                    <a:cubicBezTo>
                      <a:pt x="1281" y="841"/>
                      <a:pt x="1272" y="851"/>
                      <a:pt x="1261" y="864"/>
                    </a:cubicBezTo>
                    <a:cubicBezTo>
                      <a:pt x="1237" y="891"/>
                      <a:pt x="1214" y="916"/>
                      <a:pt x="1194" y="932"/>
                    </a:cubicBezTo>
                    <a:cubicBezTo>
                      <a:pt x="1199" y="930"/>
                      <a:pt x="1199" y="930"/>
                      <a:pt x="1199" y="930"/>
                    </a:cubicBezTo>
                    <a:cubicBezTo>
                      <a:pt x="1201" y="942"/>
                      <a:pt x="1201" y="942"/>
                      <a:pt x="1201" y="942"/>
                    </a:cubicBezTo>
                    <a:cubicBezTo>
                      <a:pt x="1201" y="942"/>
                      <a:pt x="1204" y="957"/>
                      <a:pt x="1204" y="986"/>
                    </a:cubicBezTo>
                    <a:cubicBezTo>
                      <a:pt x="1204" y="1003"/>
                      <a:pt x="1184" y="1019"/>
                      <a:pt x="1162" y="1036"/>
                    </a:cubicBezTo>
                    <a:cubicBezTo>
                      <a:pt x="1151" y="1044"/>
                      <a:pt x="1130" y="1060"/>
                      <a:pt x="1130" y="1066"/>
                    </a:cubicBezTo>
                    <a:cubicBezTo>
                      <a:pt x="1130" y="1094"/>
                      <a:pt x="1144" y="1094"/>
                      <a:pt x="1150" y="1094"/>
                    </a:cubicBezTo>
                    <a:cubicBezTo>
                      <a:pt x="1162" y="1094"/>
                      <a:pt x="1200" y="1094"/>
                      <a:pt x="1200" y="1142"/>
                    </a:cubicBezTo>
                    <a:cubicBezTo>
                      <a:pt x="1200" y="1184"/>
                      <a:pt x="1176" y="1214"/>
                      <a:pt x="1142" y="1214"/>
                    </a:cubicBezTo>
                    <a:cubicBezTo>
                      <a:pt x="1132" y="1214"/>
                      <a:pt x="1126" y="1220"/>
                      <a:pt x="1117" y="1230"/>
                    </a:cubicBezTo>
                    <a:cubicBezTo>
                      <a:pt x="1107" y="1242"/>
                      <a:pt x="1094" y="1256"/>
                      <a:pt x="1068" y="1256"/>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45" name="Freeform 343"/>
              <p:cNvSpPr>
                <a:spLocks/>
              </p:cNvSpPr>
              <p:nvPr/>
            </p:nvSpPr>
            <p:spPr bwMode="auto">
              <a:xfrm>
                <a:off x="3279213" y="2732747"/>
                <a:ext cx="358905" cy="338199"/>
              </a:xfrm>
              <a:custGeom>
                <a:avLst/>
                <a:gdLst>
                  <a:gd name="T0" fmla="*/ 836 w 1046"/>
                  <a:gd name="T1" fmla="*/ 960 h 984"/>
                  <a:gd name="T2" fmla="*/ 774 w 1046"/>
                  <a:gd name="T3" fmla="*/ 892 h 984"/>
                  <a:gd name="T4" fmla="*/ 725 w 1046"/>
                  <a:gd name="T5" fmla="*/ 835 h 984"/>
                  <a:gd name="T6" fmla="*/ 640 w 1046"/>
                  <a:gd name="T7" fmla="*/ 774 h 984"/>
                  <a:gd name="T8" fmla="*/ 584 w 1046"/>
                  <a:gd name="T9" fmla="*/ 796 h 984"/>
                  <a:gd name="T10" fmla="*/ 524 w 1046"/>
                  <a:gd name="T11" fmla="*/ 784 h 984"/>
                  <a:gd name="T12" fmla="*/ 509 w 1046"/>
                  <a:gd name="T13" fmla="*/ 784 h 984"/>
                  <a:gd name="T14" fmla="*/ 471 w 1046"/>
                  <a:gd name="T15" fmla="*/ 808 h 984"/>
                  <a:gd name="T16" fmla="*/ 436 w 1046"/>
                  <a:gd name="T17" fmla="*/ 870 h 984"/>
                  <a:gd name="T18" fmla="*/ 329 w 1046"/>
                  <a:gd name="T19" fmla="*/ 821 h 984"/>
                  <a:gd name="T20" fmla="*/ 294 w 1046"/>
                  <a:gd name="T21" fmla="*/ 772 h 984"/>
                  <a:gd name="T22" fmla="*/ 322 w 1046"/>
                  <a:gd name="T23" fmla="*/ 735 h 984"/>
                  <a:gd name="T24" fmla="*/ 227 w 1046"/>
                  <a:gd name="T25" fmla="*/ 689 h 984"/>
                  <a:gd name="T26" fmla="*/ 136 w 1046"/>
                  <a:gd name="T27" fmla="*/ 372 h 984"/>
                  <a:gd name="T28" fmla="*/ 90 w 1046"/>
                  <a:gd name="T29" fmla="*/ 334 h 984"/>
                  <a:gd name="T30" fmla="*/ 27 w 1046"/>
                  <a:gd name="T31" fmla="*/ 293 h 984"/>
                  <a:gd name="T32" fmla="*/ 46 w 1046"/>
                  <a:gd name="T33" fmla="*/ 170 h 984"/>
                  <a:gd name="T34" fmla="*/ 137 w 1046"/>
                  <a:gd name="T35" fmla="*/ 103 h 984"/>
                  <a:gd name="T36" fmla="*/ 278 w 1046"/>
                  <a:gd name="T37" fmla="*/ 40 h 984"/>
                  <a:gd name="T38" fmla="*/ 394 w 1046"/>
                  <a:gd name="T39" fmla="*/ 0 h 984"/>
                  <a:gd name="T40" fmla="*/ 452 w 1046"/>
                  <a:gd name="T41" fmla="*/ 92 h 984"/>
                  <a:gd name="T42" fmla="*/ 562 w 1046"/>
                  <a:gd name="T43" fmla="*/ 50 h 984"/>
                  <a:gd name="T44" fmla="*/ 552 w 1046"/>
                  <a:gd name="T45" fmla="*/ 146 h 984"/>
                  <a:gd name="T46" fmla="*/ 538 w 1046"/>
                  <a:gd name="T47" fmla="*/ 187 h 984"/>
                  <a:gd name="T48" fmla="*/ 513 w 1046"/>
                  <a:gd name="T49" fmla="*/ 241 h 984"/>
                  <a:gd name="T50" fmla="*/ 532 w 1046"/>
                  <a:gd name="T51" fmla="*/ 327 h 984"/>
                  <a:gd name="T52" fmla="*/ 726 w 1046"/>
                  <a:gd name="T53" fmla="*/ 424 h 984"/>
                  <a:gd name="T54" fmla="*/ 804 w 1046"/>
                  <a:gd name="T55" fmla="*/ 474 h 984"/>
                  <a:gd name="T56" fmla="*/ 846 w 1046"/>
                  <a:gd name="T57" fmla="*/ 480 h 984"/>
                  <a:gd name="T58" fmla="*/ 901 w 1046"/>
                  <a:gd name="T59" fmla="*/ 497 h 984"/>
                  <a:gd name="T60" fmla="*/ 958 w 1046"/>
                  <a:gd name="T61" fmla="*/ 500 h 984"/>
                  <a:gd name="T62" fmla="*/ 1046 w 1046"/>
                  <a:gd name="T63" fmla="*/ 524 h 984"/>
                  <a:gd name="T64" fmla="*/ 994 w 1046"/>
                  <a:gd name="T65" fmla="*/ 604 h 984"/>
                  <a:gd name="T66" fmla="*/ 941 w 1046"/>
                  <a:gd name="T67" fmla="*/ 661 h 984"/>
                  <a:gd name="T68" fmla="*/ 885 w 1046"/>
                  <a:gd name="T69" fmla="*/ 729 h 984"/>
                  <a:gd name="T70" fmla="*/ 862 w 1046"/>
                  <a:gd name="T71" fmla="*/ 705 h 984"/>
                  <a:gd name="T72" fmla="*/ 867 w 1046"/>
                  <a:gd name="T73" fmla="*/ 717 h 984"/>
                  <a:gd name="T74" fmla="*/ 974 w 1046"/>
                  <a:gd name="T75" fmla="*/ 796 h 984"/>
                  <a:gd name="T76" fmla="*/ 1038 w 1046"/>
                  <a:gd name="T77" fmla="*/ 800 h 984"/>
                  <a:gd name="T78" fmla="*/ 989 w 1046"/>
                  <a:gd name="T79" fmla="*/ 863 h 984"/>
                  <a:gd name="T80" fmla="*/ 904 w 1046"/>
                  <a:gd name="T81" fmla="*/ 920 h 984"/>
                  <a:gd name="T82" fmla="*/ 836 w 1046"/>
                  <a:gd name="T83" fmla="*/ 984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6" h="984">
                    <a:moveTo>
                      <a:pt x="836" y="984"/>
                    </a:moveTo>
                    <a:cubicBezTo>
                      <a:pt x="836" y="960"/>
                      <a:pt x="836" y="960"/>
                      <a:pt x="836" y="960"/>
                    </a:cubicBezTo>
                    <a:cubicBezTo>
                      <a:pt x="836" y="953"/>
                      <a:pt x="821" y="942"/>
                      <a:pt x="809" y="934"/>
                    </a:cubicBezTo>
                    <a:cubicBezTo>
                      <a:pt x="792" y="922"/>
                      <a:pt x="774" y="909"/>
                      <a:pt x="774" y="892"/>
                    </a:cubicBezTo>
                    <a:cubicBezTo>
                      <a:pt x="774" y="880"/>
                      <a:pt x="765" y="871"/>
                      <a:pt x="746" y="855"/>
                    </a:cubicBezTo>
                    <a:cubicBezTo>
                      <a:pt x="740" y="849"/>
                      <a:pt x="732" y="843"/>
                      <a:pt x="725" y="835"/>
                    </a:cubicBezTo>
                    <a:cubicBezTo>
                      <a:pt x="722" y="832"/>
                      <a:pt x="720" y="830"/>
                      <a:pt x="717" y="827"/>
                    </a:cubicBezTo>
                    <a:cubicBezTo>
                      <a:pt x="694" y="803"/>
                      <a:pt x="665" y="774"/>
                      <a:pt x="640" y="774"/>
                    </a:cubicBezTo>
                    <a:cubicBezTo>
                      <a:pt x="626" y="774"/>
                      <a:pt x="620" y="779"/>
                      <a:pt x="612" y="784"/>
                    </a:cubicBezTo>
                    <a:cubicBezTo>
                      <a:pt x="605" y="790"/>
                      <a:pt x="597" y="796"/>
                      <a:pt x="584" y="796"/>
                    </a:cubicBezTo>
                    <a:cubicBezTo>
                      <a:pt x="572" y="796"/>
                      <a:pt x="564" y="793"/>
                      <a:pt x="556" y="790"/>
                    </a:cubicBezTo>
                    <a:cubicBezTo>
                      <a:pt x="547" y="787"/>
                      <a:pt x="538" y="784"/>
                      <a:pt x="524" y="784"/>
                    </a:cubicBezTo>
                    <a:cubicBezTo>
                      <a:pt x="522" y="784"/>
                      <a:pt x="519" y="784"/>
                      <a:pt x="516" y="784"/>
                    </a:cubicBezTo>
                    <a:cubicBezTo>
                      <a:pt x="514" y="784"/>
                      <a:pt x="511" y="784"/>
                      <a:pt x="509" y="784"/>
                    </a:cubicBezTo>
                    <a:cubicBezTo>
                      <a:pt x="499" y="784"/>
                      <a:pt x="468" y="784"/>
                      <a:pt x="468" y="792"/>
                    </a:cubicBezTo>
                    <a:cubicBezTo>
                      <a:pt x="468" y="796"/>
                      <a:pt x="470" y="802"/>
                      <a:pt x="471" y="808"/>
                    </a:cubicBezTo>
                    <a:cubicBezTo>
                      <a:pt x="476" y="824"/>
                      <a:pt x="481" y="843"/>
                      <a:pt x="470" y="857"/>
                    </a:cubicBezTo>
                    <a:cubicBezTo>
                      <a:pt x="464" y="866"/>
                      <a:pt x="452" y="870"/>
                      <a:pt x="436" y="870"/>
                    </a:cubicBezTo>
                    <a:cubicBezTo>
                      <a:pt x="383" y="870"/>
                      <a:pt x="353" y="842"/>
                      <a:pt x="332" y="824"/>
                    </a:cubicBezTo>
                    <a:cubicBezTo>
                      <a:pt x="329" y="821"/>
                      <a:pt x="329" y="821"/>
                      <a:pt x="329" y="821"/>
                    </a:cubicBezTo>
                    <a:cubicBezTo>
                      <a:pt x="325" y="817"/>
                      <a:pt x="320" y="814"/>
                      <a:pt x="316" y="811"/>
                    </a:cubicBezTo>
                    <a:cubicBezTo>
                      <a:pt x="304" y="801"/>
                      <a:pt x="294" y="793"/>
                      <a:pt x="294" y="772"/>
                    </a:cubicBezTo>
                    <a:cubicBezTo>
                      <a:pt x="294" y="755"/>
                      <a:pt x="306" y="747"/>
                      <a:pt x="314" y="742"/>
                    </a:cubicBezTo>
                    <a:cubicBezTo>
                      <a:pt x="320" y="738"/>
                      <a:pt x="322" y="737"/>
                      <a:pt x="322" y="735"/>
                    </a:cubicBezTo>
                    <a:cubicBezTo>
                      <a:pt x="319" y="731"/>
                      <a:pt x="304" y="726"/>
                      <a:pt x="293" y="722"/>
                    </a:cubicBezTo>
                    <a:cubicBezTo>
                      <a:pt x="272" y="715"/>
                      <a:pt x="246" y="706"/>
                      <a:pt x="227" y="689"/>
                    </a:cubicBezTo>
                    <a:cubicBezTo>
                      <a:pt x="193" y="659"/>
                      <a:pt x="122" y="568"/>
                      <a:pt x="122" y="478"/>
                    </a:cubicBezTo>
                    <a:cubicBezTo>
                      <a:pt x="122" y="432"/>
                      <a:pt x="130" y="395"/>
                      <a:pt x="136" y="372"/>
                    </a:cubicBezTo>
                    <a:cubicBezTo>
                      <a:pt x="139" y="360"/>
                      <a:pt x="142" y="347"/>
                      <a:pt x="141" y="343"/>
                    </a:cubicBezTo>
                    <a:cubicBezTo>
                      <a:pt x="136" y="339"/>
                      <a:pt x="123" y="334"/>
                      <a:pt x="90" y="334"/>
                    </a:cubicBezTo>
                    <a:cubicBezTo>
                      <a:pt x="67" y="334"/>
                      <a:pt x="34" y="323"/>
                      <a:pt x="34" y="298"/>
                    </a:cubicBezTo>
                    <a:cubicBezTo>
                      <a:pt x="33" y="297"/>
                      <a:pt x="29" y="295"/>
                      <a:pt x="27" y="293"/>
                    </a:cubicBezTo>
                    <a:cubicBezTo>
                      <a:pt x="17" y="288"/>
                      <a:pt x="0" y="279"/>
                      <a:pt x="0" y="254"/>
                    </a:cubicBezTo>
                    <a:cubicBezTo>
                      <a:pt x="0" y="222"/>
                      <a:pt x="16" y="192"/>
                      <a:pt x="46" y="170"/>
                    </a:cubicBezTo>
                    <a:cubicBezTo>
                      <a:pt x="52" y="165"/>
                      <a:pt x="59" y="160"/>
                      <a:pt x="67" y="154"/>
                    </a:cubicBezTo>
                    <a:cubicBezTo>
                      <a:pt x="90" y="136"/>
                      <a:pt x="119" y="114"/>
                      <a:pt x="137" y="103"/>
                    </a:cubicBezTo>
                    <a:cubicBezTo>
                      <a:pt x="137" y="103"/>
                      <a:pt x="184" y="74"/>
                      <a:pt x="202" y="60"/>
                    </a:cubicBezTo>
                    <a:cubicBezTo>
                      <a:pt x="222" y="44"/>
                      <a:pt x="239" y="40"/>
                      <a:pt x="278" y="40"/>
                    </a:cubicBezTo>
                    <a:cubicBezTo>
                      <a:pt x="314" y="40"/>
                      <a:pt x="339" y="26"/>
                      <a:pt x="359" y="14"/>
                    </a:cubicBezTo>
                    <a:cubicBezTo>
                      <a:pt x="373" y="6"/>
                      <a:pt x="383" y="0"/>
                      <a:pt x="394" y="0"/>
                    </a:cubicBezTo>
                    <a:cubicBezTo>
                      <a:pt x="433" y="0"/>
                      <a:pt x="440" y="40"/>
                      <a:pt x="445" y="66"/>
                    </a:cubicBezTo>
                    <a:cubicBezTo>
                      <a:pt x="446" y="75"/>
                      <a:pt x="449" y="90"/>
                      <a:pt x="452" y="92"/>
                    </a:cubicBezTo>
                    <a:cubicBezTo>
                      <a:pt x="463" y="92"/>
                      <a:pt x="485" y="81"/>
                      <a:pt x="505" y="71"/>
                    </a:cubicBezTo>
                    <a:cubicBezTo>
                      <a:pt x="528" y="60"/>
                      <a:pt x="548" y="50"/>
                      <a:pt x="562" y="50"/>
                    </a:cubicBezTo>
                    <a:cubicBezTo>
                      <a:pt x="594" y="50"/>
                      <a:pt x="600" y="65"/>
                      <a:pt x="600" y="88"/>
                    </a:cubicBezTo>
                    <a:cubicBezTo>
                      <a:pt x="600" y="117"/>
                      <a:pt x="584" y="146"/>
                      <a:pt x="552" y="146"/>
                    </a:cubicBezTo>
                    <a:cubicBezTo>
                      <a:pt x="546" y="146"/>
                      <a:pt x="544" y="148"/>
                      <a:pt x="543" y="149"/>
                    </a:cubicBezTo>
                    <a:cubicBezTo>
                      <a:pt x="537" y="154"/>
                      <a:pt x="538" y="171"/>
                      <a:pt x="538" y="187"/>
                    </a:cubicBezTo>
                    <a:cubicBezTo>
                      <a:pt x="538" y="191"/>
                      <a:pt x="538" y="194"/>
                      <a:pt x="538" y="198"/>
                    </a:cubicBezTo>
                    <a:cubicBezTo>
                      <a:pt x="538" y="220"/>
                      <a:pt x="523" y="232"/>
                      <a:pt x="513" y="241"/>
                    </a:cubicBezTo>
                    <a:cubicBezTo>
                      <a:pt x="505" y="247"/>
                      <a:pt x="500" y="251"/>
                      <a:pt x="500" y="256"/>
                    </a:cubicBezTo>
                    <a:cubicBezTo>
                      <a:pt x="500" y="275"/>
                      <a:pt x="510" y="290"/>
                      <a:pt x="532" y="327"/>
                    </a:cubicBezTo>
                    <a:cubicBezTo>
                      <a:pt x="549" y="353"/>
                      <a:pt x="577" y="384"/>
                      <a:pt x="618" y="384"/>
                    </a:cubicBezTo>
                    <a:cubicBezTo>
                      <a:pt x="662" y="384"/>
                      <a:pt x="697" y="404"/>
                      <a:pt x="726" y="424"/>
                    </a:cubicBezTo>
                    <a:cubicBezTo>
                      <a:pt x="744" y="436"/>
                      <a:pt x="759" y="446"/>
                      <a:pt x="773" y="454"/>
                    </a:cubicBezTo>
                    <a:cubicBezTo>
                      <a:pt x="784" y="461"/>
                      <a:pt x="793" y="467"/>
                      <a:pt x="804" y="474"/>
                    </a:cubicBezTo>
                    <a:cubicBezTo>
                      <a:pt x="811" y="479"/>
                      <a:pt x="819" y="481"/>
                      <a:pt x="829" y="481"/>
                    </a:cubicBezTo>
                    <a:cubicBezTo>
                      <a:pt x="834" y="481"/>
                      <a:pt x="840" y="480"/>
                      <a:pt x="846" y="480"/>
                    </a:cubicBezTo>
                    <a:cubicBezTo>
                      <a:pt x="853" y="479"/>
                      <a:pt x="860" y="478"/>
                      <a:pt x="868" y="478"/>
                    </a:cubicBezTo>
                    <a:cubicBezTo>
                      <a:pt x="886" y="478"/>
                      <a:pt x="894" y="489"/>
                      <a:pt x="901" y="497"/>
                    </a:cubicBezTo>
                    <a:cubicBezTo>
                      <a:pt x="907" y="504"/>
                      <a:pt x="910" y="508"/>
                      <a:pt x="918" y="508"/>
                    </a:cubicBezTo>
                    <a:cubicBezTo>
                      <a:pt x="930" y="508"/>
                      <a:pt x="944" y="504"/>
                      <a:pt x="958" y="500"/>
                    </a:cubicBezTo>
                    <a:cubicBezTo>
                      <a:pt x="972" y="496"/>
                      <a:pt x="987" y="492"/>
                      <a:pt x="1000" y="492"/>
                    </a:cubicBezTo>
                    <a:cubicBezTo>
                      <a:pt x="1015" y="492"/>
                      <a:pt x="1046" y="492"/>
                      <a:pt x="1046" y="524"/>
                    </a:cubicBezTo>
                    <a:cubicBezTo>
                      <a:pt x="1046" y="546"/>
                      <a:pt x="1034" y="558"/>
                      <a:pt x="1012" y="558"/>
                    </a:cubicBezTo>
                    <a:cubicBezTo>
                      <a:pt x="1007" y="558"/>
                      <a:pt x="994" y="578"/>
                      <a:pt x="994" y="604"/>
                    </a:cubicBezTo>
                    <a:cubicBezTo>
                      <a:pt x="994" y="628"/>
                      <a:pt x="977" y="638"/>
                      <a:pt x="962" y="646"/>
                    </a:cubicBezTo>
                    <a:cubicBezTo>
                      <a:pt x="955" y="650"/>
                      <a:pt x="947" y="655"/>
                      <a:pt x="941" y="661"/>
                    </a:cubicBezTo>
                    <a:cubicBezTo>
                      <a:pt x="922" y="680"/>
                      <a:pt x="892" y="720"/>
                      <a:pt x="892" y="720"/>
                    </a:cubicBezTo>
                    <a:cubicBezTo>
                      <a:pt x="885" y="729"/>
                      <a:pt x="885" y="729"/>
                      <a:pt x="885" y="729"/>
                    </a:cubicBezTo>
                    <a:cubicBezTo>
                      <a:pt x="877" y="721"/>
                      <a:pt x="877" y="721"/>
                      <a:pt x="877" y="721"/>
                    </a:cubicBezTo>
                    <a:cubicBezTo>
                      <a:pt x="872" y="716"/>
                      <a:pt x="867" y="711"/>
                      <a:pt x="862" y="705"/>
                    </a:cubicBezTo>
                    <a:cubicBezTo>
                      <a:pt x="851" y="693"/>
                      <a:pt x="834" y="676"/>
                      <a:pt x="824" y="669"/>
                    </a:cubicBezTo>
                    <a:cubicBezTo>
                      <a:pt x="830" y="679"/>
                      <a:pt x="851" y="701"/>
                      <a:pt x="867" y="717"/>
                    </a:cubicBezTo>
                    <a:cubicBezTo>
                      <a:pt x="876" y="726"/>
                      <a:pt x="883" y="736"/>
                      <a:pt x="890" y="745"/>
                    </a:cubicBezTo>
                    <a:cubicBezTo>
                      <a:pt x="910" y="773"/>
                      <a:pt x="927" y="796"/>
                      <a:pt x="974" y="796"/>
                    </a:cubicBezTo>
                    <a:cubicBezTo>
                      <a:pt x="990" y="796"/>
                      <a:pt x="1006" y="797"/>
                      <a:pt x="1021" y="798"/>
                    </a:cubicBezTo>
                    <a:cubicBezTo>
                      <a:pt x="1038" y="800"/>
                      <a:pt x="1038" y="800"/>
                      <a:pt x="1038" y="800"/>
                    </a:cubicBezTo>
                    <a:cubicBezTo>
                      <a:pt x="1029" y="814"/>
                      <a:pt x="1029" y="814"/>
                      <a:pt x="1029" y="814"/>
                    </a:cubicBezTo>
                    <a:cubicBezTo>
                      <a:pt x="1028" y="815"/>
                      <a:pt x="1014" y="837"/>
                      <a:pt x="989" y="863"/>
                    </a:cubicBezTo>
                    <a:cubicBezTo>
                      <a:pt x="975" y="879"/>
                      <a:pt x="958" y="888"/>
                      <a:pt x="942" y="896"/>
                    </a:cubicBezTo>
                    <a:cubicBezTo>
                      <a:pt x="929" y="903"/>
                      <a:pt x="917" y="910"/>
                      <a:pt x="904" y="920"/>
                    </a:cubicBezTo>
                    <a:cubicBezTo>
                      <a:pt x="886" y="934"/>
                      <a:pt x="853" y="967"/>
                      <a:pt x="853" y="967"/>
                    </a:cubicBezTo>
                    <a:cubicBezTo>
                      <a:pt x="836" y="984"/>
                      <a:pt x="836" y="984"/>
                      <a:pt x="836" y="98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46" name="Freeform 344"/>
              <p:cNvSpPr>
                <a:spLocks/>
              </p:cNvSpPr>
              <p:nvPr/>
            </p:nvSpPr>
            <p:spPr bwMode="auto">
              <a:xfrm>
                <a:off x="3577380" y="2781061"/>
                <a:ext cx="327155" cy="223625"/>
              </a:xfrm>
              <a:custGeom>
                <a:avLst/>
                <a:gdLst>
                  <a:gd name="T0" fmla="*/ 279 w 953"/>
                  <a:gd name="T1" fmla="*/ 654 h 654"/>
                  <a:gd name="T2" fmla="*/ 173 w 953"/>
                  <a:gd name="T3" fmla="*/ 632 h 654"/>
                  <a:gd name="T4" fmla="*/ 164 w 953"/>
                  <a:gd name="T5" fmla="*/ 625 h 654"/>
                  <a:gd name="T6" fmla="*/ 109 w 953"/>
                  <a:gd name="T7" fmla="*/ 606 h 654"/>
                  <a:gd name="T8" fmla="*/ 82 w 953"/>
                  <a:gd name="T9" fmla="*/ 608 h 654"/>
                  <a:gd name="T10" fmla="*/ 59 w 953"/>
                  <a:gd name="T11" fmla="*/ 610 h 654"/>
                  <a:gd name="T12" fmla="*/ 16 w 953"/>
                  <a:gd name="T13" fmla="*/ 593 h 654"/>
                  <a:gd name="T14" fmla="*/ 6 w 953"/>
                  <a:gd name="T15" fmla="*/ 583 h 654"/>
                  <a:gd name="T16" fmla="*/ 0 w 953"/>
                  <a:gd name="T17" fmla="*/ 577 h 654"/>
                  <a:gd name="T18" fmla="*/ 5 w 953"/>
                  <a:gd name="T19" fmla="*/ 570 h 654"/>
                  <a:gd name="T20" fmla="*/ 56 w 953"/>
                  <a:gd name="T21" fmla="*/ 509 h 654"/>
                  <a:gd name="T22" fmla="*/ 81 w 953"/>
                  <a:gd name="T23" fmla="*/ 491 h 654"/>
                  <a:gd name="T24" fmla="*/ 103 w 953"/>
                  <a:gd name="T25" fmla="*/ 466 h 654"/>
                  <a:gd name="T26" fmla="*/ 141 w 953"/>
                  <a:gd name="T27" fmla="*/ 400 h 654"/>
                  <a:gd name="T28" fmla="*/ 145 w 953"/>
                  <a:gd name="T29" fmla="*/ 400 h 654"/>
                  <a:gd name="T30" fmla="*/ 148 w 953"/>
                  <a:gd name="T31" fmla="*/ 403 h 654"/>
                  <a:gd name="T32" fmla="*/ 213 w 953"/>
                  <a:gd name="T33" fmla="*/ 442 h 654"/>
                  <a:gd name="T34" fmla="*/ 293 w 953"/>
                  <a:gd name="T35" fmla="*/ 442 h 654"/>
                  <a:gd name="T36" fmla="*/ 327 w 953"/>
                  <a:gd name="T37" fmla="*/ 423 h 654"/>
                  <a:gd name="T38" fmla="*/ 367 w 953"/>
                  <a:gd name="T39" fmla="*/ 400 h 654"/>
                  <a:gd name="T40" fmla="*/ 405 w 953"/>
                  <a:gd name="T41" fmla="*/ 348 h 654"/>
                  <a:gd name="T42" fmla="*/ 375 w 953"/>
                  <a:gd name="T43" fmla="*/ 320 h 654"/>
                  <a:gd name="T44" fmla="*/ 335 w 953"/>
                  <a:gd name="T45" fmla="*/ 272 h 654"/>
                  <a:gd name="T46" fmla="*/ 375 w 953"/>
                  <a:gd name="T47" fmla="*/ 226 h 654"/>
                  <a:gd name="T48" fmla="*/ 409 w 953"/>
                  <a:gd name="T49" fmla="*/ 192 h 654"/>
                  <a:gd name="T50" fmla="*/ 406 w 953"/>
                  <a:gd name="T51" fmla="*/ 152 h 654"/>
                  <a:gd name="T52" fmla="*/ 405 w 953"/>
                  <a:gd name="T53" fmla="*/ 143 h 654"/>
                  <a:gd name="T54" fmla="*/ 413 w 953"/>
                  <a:gd name="T55" fmla="*/ 140 h 654"/>
                  <a:gd name="T56" fmla="*/ 466 w 953"/>
                  <a:gd name="T57" fmla="*/ 114 h 654"/>
                  <a:gd name="T58" fmla="*/ 472 w 953"/>
                  <a:gd name="T59" fmla="*/ 111 h 654"/>
                  <a:gd name="T60" fmla="*/ 510 w 953"/>
                  <a:gd name="T61" fmla="*/ 90 h 654"/>
                  <a:gd name="T62" fmla="*/ 574 w 953"/>
                  <a:gd name="T63" fmla="*/ 57 h 654"/>
                  <a:gd name="T64" fmla="*/ 610 w 953"/>
                  <a:gd name="T65" fmla="*/ 32 h 654"/>
                  <a:gd name="T66" fmla="*/ 677 w 953"/>
                  <a:gd name="T67" fmla="*/ 0 h 654"/>
                  <a:gd name="T68" fmla="*/ 773 w 953"/>
                  <a:gd name="T69" fmla="*/ 48 h 654"/>
                  <a:gd name="T70" fmla="*/ 765 w 953"/>
                  <a:gd name="T71" fmla="*/ 89 h 654"/>
                  <a:gd name="T72" fmla="*/ 759 w 953"/>
                  <a:gd name="T73" fmla="*/ 116 h 654"/>
                  <a:gd name="T74" fmla="*/ 759 w 953"/>
                  <a:gd name="T75" fmla="*/ 123 h 654"/>
                  <a:gd name="T76" fmla="*/ 766 w 953"/>
                  <a:gd name="T77" fmla="*/ 169 h 654"/>
                  <a:gd name="T78" fmla="*/ 775 w 953"/>
                  <a:gd name="T79" fmla="*/ 172 h 654"/>
                  <a:gd name="T80" fmla="*/ 823 w 953"/>
                  <a:gd name="T81" fmla="*/ 179 h 654"/>
                  <a:gd name="T82" fmla="*/ 867 w 953"/>
                  <a:gd name="T83" fmla="*/ 186 h 654"/>
                  <a:gd name="T84" fmla="*/ 914 w 953"/>
                  <a:gd name="T85" fmla="*/ 209 h 654"/>
                  <a:gd name="T86" fmla="*/ 924 w 953"/>
                  <a:gd name="T87" fmla="*/ 217 h 654"/>
                  <a:gd name="T88" fmla="*/ 952 w 953"/>
                  <a:gd name="T89" fmla="*/ 250 h 654"/>
                  <a:gd name="T90" fmla="*/ 938 w 953"/>
                  <a:gd name="T91" fmla="*/ 279 h 654"/>
                  <a:gd name="T92" fmla="*/ 916 w 953"/>
                  <a:gd name="T93" fmla="*/ 306 h 654"/>
                  <a:gd name="T94" fmla="*/ 845 w 953"/>
                  <a:gd name="T95" fmla="*/ 360 h 654"/>
                  <a:gd name="T96" fmla="*/ 806 w 953"/>
                  <a:gd name="T97" fmla="*/ 376 h 654"/>
                  <a:gd name="T98" fmla="*/ 755 w 953"/>
                  <a:gd name="T99" fmla="*/ 398 h 654"/>
                  <a:gd name="T100" fmla="*/ 701 w 953"/>
                  <a:gd name="T101" fmla="*/ 384 h 654"/>
                  <a:gd name="T102" fmla="*/ 665 w 953"/>
                  <a:gd name="T103" fmla="*/ 374 h 654"/>
                  <a:gd name="T104" fmla="*/ 629 w 953"/>
                  <a:gd name="T105" fmla="*/ 398 h 654"/>
                  <a:gd name="T106" fmla="*/ 583 w 953"/>
                  <a:gd name="T107" fmla="*/ 446 h 654"/>
                  <a:gd name="T108" fmla="*/ 497 w 953"/>
                  <a:gd name="T109" fmla="*/ 544 h 654"/>
                  <a:gd name="T110" fmla="*/ 443 w 953"/>
                  <a:gd name="T111" fmla="*/ 596 h 654"/>
                  <a:gd name="T112" fmla="*/ 375 w 953"/>
                  <a:gd name="T113" fmla="*/ 617 h 654"/>
                  <a:gd name="T114" fmla="*/ 371 w 953"/>
                  <a:gd name="T115" fmla="*/ 620 h 654"/>
                  <a:gd name="T116" fmla="*/ 279 w 953"/>
                  <a:gd name="T117"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3" h="654">
                    <a:moveTo>
                      <a:pt x="279" y="654"/>
                    </a:moveTo>
                    <a:cubicBezTo>
                      <a:pt x="240" y="654"/>
                      <a:pt x="204" y="654"/>
                      <a:pt x="173" y="632"/>
                    </a:cubicBezTo>
                    <a:cubicBezTo>
                      <a:pt x="170" y="630"/>
                      <a:pt x="167" y="627"/>
                      <a:pt x="164" y="625"/>
                    </a:cubicBezTo>
                    <a:cubicBezTo>
                      <a:pt x="144" y="610"/>
                      <a:pt x="137" y="606"/>
                      <a:pt x="109" y="606"/>
                    </a:cubicBezTo>
                    <a:cubicBezTo>
                      <a:pt x="99" y="606"/>
                      <a:pt x="90" y="607"/>
                      <a:pt x="82" y="608"/>
                    </a:cubicBezTo>
                    <a:cubicBezTo>
                      <a:pt x="74" y="609"/>
                      <a:pt x="67" y="610"/>
                      <a:pt x="59" y="610"/>
                    </a:cubicBezTo>
                    <a:cubicBezTo>
                      <a:pt x="42" y="610"/>
                      <a:pt x="29" y="605"/>
                      <a:pt x="16" y="593"/>
                    </a:cubicBezTo>
                    <a:cubicBezTo>
                      <a:pt x="13" y="591"/>
                      <a:pt x="10" y="587"/>
                      <a:pt x="6" y="583"/>
                    </a:cubicBezTo>
                    <a:cubicBezTo>
                      <a:pt x="0" y="577"/>
                      <a:pt x="0" y="577"/>
                      <a:pt x="0" y="577"/>
                    </a:cubicBezTo>
                    <a:cubicBezTo>
                      <a:pt x="5" y="570"/>
                      <a:pt x="5" y="570"/>
                      <a:pt x="5" y="570"/>
                    </a:cubicBezTo>
                    <a:cubicBezTo>
                      <a:pt x="6" y="568"/>
                      <a:pt x="36" y="529"/>
                      <a:pt x="56" y="509"/>
                    </a:cubicBezTo>
                    <a:cubicBezTo>
                      <a:pt x="64" y="501"/>
                      <a:pt x="73" y="496"/>
                      <a:pt x="81" y="491"/>
                    </a:cubicBezTo>
                    <a:cubicBezTo>
                      <a:pt x="96" y="482"/>
                      <a:pt x="103" y="478"/>
                      <a:pt x="103" y="466"/>
                    </a:cubicBezTo>
                    <a:cubicBezTo>
                      <a:pt x="103" y="435"/>
                      <a:pt x="119" y="400"/>
                      <a:pt x="141" y="400"/>
                    </a:cubicBezTo>
                    <a:cubicBezTo>
                      <a:pt x="145" y="400"/>
                      <a:pt x="145" y="400"/>
                      <a:pt x="145" y="400"/>
                    </a:cubicBezTo>
                    <a:cubicBezTo>
                      <a:pt x="148" y="403"/>
                      <a:pt x="148" y="403"/>
                      <a:pt x="148" y="403"/>
                    </a:cubicBezTo>
                    <a:cubicBezTo>
                      <a:pt x="158" y="414"/>
                      <a:pt x="189" y="442"/>
                      <a:pt x="213" y="442"/>
                    </a:cubicBezTo>
                    <a:cubicBezTo>
                      <a:pt x="293" y="442"/>
                      <a:pt x="293" y="442"/>
                      <a:pt x="293" y="442"/>
                    </a:cubicBezTo>
                    <a:cubicBezTo>
                      <a:pt x="310" y="442"/>
                      <a:pt x="318" y="433"/>
                      <a:pt x="327" y="423"/>
                    </a:cubicBezTo>
                    <a:cubicBezTo>
                      <a:pt x="337" y="412"/>
                      <a:pt x="347" y="400"/>
                      <a:pt x="367" y="400"/>
                    </a:cubicBezTo>
                    <a:cubicBezTo>
                      <a:pt x="393" y="400"/>
                      <a:pt x="405" y="374"/>
                      <a:pt x="405" y="348"/>
                    </a:cubicBezTo>
                    <a:cubicBezTo>
                      <a:pt x="405" y="324"/>
                      <a:pt x="395" y="320"/>
                      <a:pt x="375" y="320"/>
                    </a:cubicBezTo>
                    <a:cubicBezTo>
                      <a:pt x="350" y="320"/>
                      <a:pt x="335" y="303"/>
                      <a:pt x="335" y="272"/>
                    </a:cubicBezTo>
                    <a:cubicBezTo>
                      <a:pt x="335" y="256"/>
                      <a:pt x="353" y="242"/>
                      <a:pt x="375" y="226"/>
                    </a:cubicBezTo>
                    <a:cubicBezTo>
                      <a:pt x="388" y="216"/>
                      <a:pt x="409" y="199"/>
                      <a:pt x="409" y="192"/>
                    </a:cubicBezTo>
                    <a:cubicBezTo>
                      <a:pt x="409" y="166"/>
                      <a:pt x="406" y="152"/>
                      <a:pt x="406" y="152"/>
                    </a:cubicBezTo>
                    <a:cubicBezTo>
                      <a:pt x="405" y="143"/>
                      <a:pt x="405" y="143"/>
                      <a:pt x="405" y="143"/>
                    </a:cubicBezTo>
                    <a:cubicBezTo>
                      <a:pt x="413" y="140"/>
                      <a:pt x="413" y="140"/>
                      <a:pt x="413" y="140"/>
                    </a:cubicBezTo>
                    <a:cubicBezTo>
                      <a:pt x="429" y="134"/>
                      <a:pt x="444" y="126"/>
                      <a:pt x="466" y="114"/>
                    </a:cubicBezTo>
                    <a:cubicBezTo>
                      <a:pt x="472" y="111"/>
                      <a:pt x="472" y="111"/>
                      <a:pt x="472" y="111"/>
                    </a:cubicBezTo>
                    <a:cubicBezTo>
                      <a:pt x="486" y="104"/>
                      <a:pt x="498" y="97"/>
                      <a:pt x="510" y="90"/>
                    </a:cubicBezTo>
                    <a:cubicBezTo>
                      <a:pt x="530" y="77"/>
                      <a:pt x="549" y="66"/>
                      <a:pt x="574" y="57"/>
                    </a:cubicBezTo>
                    <a:cubicBezTo>
                      <a:pt x="587" y="52"/>
                      <a:pt x="598" y="42"/>
                      <a:pt x="610" y="32"/>
                    </a:cubicBezTo>
                    <a:cubicBezTo>
                      <a:pt x="627" y="17"/>
                      <a:pt x="646" y="0"/>
                      <a:pt x="677" y="0"/>
                    </a:cubicBezTo>
                    <a:cubicBezTo>
                      <a:pt x="739" y="0"/>
                      <a:pt x="773" y="17"/>
                      <a:pt x="773" y="48"/>
                    </a:cubicBezTo>
                    <a:cubicBezTo>
                      <a:pt x="773" y="64"/>
                      <a:pt x="769" y="78"/>
                      <a:pt x="765" y="89"/>
                    </a:cubicBezTo>
                    <a:cubicBezTo>
                      <a:pt x="762" y="99"/>
                      <a:pt x="759" y="107"/>
                      <a:pt x="759" y="116"/>
                    </a:cubicBezTo>
                    <a:cubicBezTo>
                      <a:pt x="759" y="118"/>
                      <a:pt x="759" y="121"/>
                      <a:pt x="759" y="123"/>
                    </a:cubicBezTo>
                    <a:cubicBezTo>
                      <a:pt x="759" y="137"/>
                      <a:pt x="758" y="161"/>
                      <a:pt x="766" y="169"/>
                    </a:cubicBezTo>
                    <a:cubicBezTo>
                      <a:pt x="768" y="170"/>
                      <a:pt x="770" y="172"/>
                      <a:pt x="775" y="172"/>
                    </a:cubicBezTo>
                    <a:cubicBezTo>
                      <a:pt x="791" y="172"/>
                      <a:pt x="807" y="176"/>
                      <a:pt x="823" y="179"/>
                    </a:cubicBezTo>
                    <a:cubicBezTo>
                      <a:pt x="839" y="183"/>
                      <a:pt x="853" y="186"/>
                      <a:pt x="867" y="186"/>
                    </a:cubicBezTo>
                    <a:cubicBezTo>
                      <a:pt x="892" y="186"/>
                      <a:pt x="905" y="199"/>
                      <a:pt x="914" y="209"/>
                    </a:cubicBezTo>
                    <a:cubicBezTo>
                      <a:pt x="918" y="212"/>
                      <a:pt x="921" y="216"/>
                      <a:pt x="924" y="217"/>
                    </a:cubicBezTo>
                    <a:cubicBezTo>
                      <a:pt x="930" y="221"/>
                      <a:pt x="950" y="232"/>
                      <a:pt x="952" y="250"/>
                    </a:cubicBezTo>
                    <a:cubicBezTo>
                      <a:pt x="953" y="260"/>
                      <a:pt x="948" y="270"/>
                      <a:pt x="938" y="279"/>
                    </a:cubicBezTo>
                    <a:cubicBezTo>
                      <a:pt x="931" y="286"/>
                      <a:pt x="924" y="295"/>
                      <a:pt x="916" y="306"/>
                    </a:cubicBezTo>
                    <a:cubicBezTo>
                      <a:pt x="897" y="331"/>
                      <a:pt x="875" y="360"/>
                      <a:pt x="845" y="360"/>
                    </a:cubicBezTo>
                    <a:cubicBezTo>
                      <a:pt x="823" y="360"/>
                      <a:pt x="815" y="367"/>
                      <a:pt x="806" y="376"/>
                    </a:cubicBezTo>
                    <a:cubicBezTo>
                      <a:pt x="796" y="387"/>
                      <a:pt x="784" y="398"/>
                      <a:pt x="755" y="398"/>
                    </a:cubicBezTo>
                    <a:cubicBezTo>
                      <a:pt x="726" y="398"/>
                      <a:pt x="713" y="391"/>
                      <a:pt x="701" y="384"/>
                    </a:cubicBezTo>
                    <a:cubicBezTo>
                      <a:pt x="691" y="378"/>
                      <a:pt x="683" y="374"/>
                      <a:pt x="665" y="374"/>
                    </a:cubicBezTo>
                    <a:cubicBezTo>
                      <a:pt x="647" y="374"/>
                      <a:pt x="641" y="382"/>
                      <a:pt x="629" y="398"/>
                    </a:cubicBezTo>
                    <a:cubicBezTo>
                      <a:pt x="619" y="412"/>
                      <a:pt x="607" y="429"/>
                      <a:pt x="583" y="446"/>
                    </a:cubicBezTo>
                    <a:cubicBezTo>
                      <a:pt x="530" y="483"/>
                      <a:pt x="497" y="512"/>
                      <a:pt x="497" y="544"/>
                    </a:cubicBezTo>
                    <a:cubicBezTo>
                      <a:pt x="497" y="587"/>
                      <a:pt x="493" y="596"/>
                      <a:pt x="443" y="596"/>
                    </a:cubicBezTo>
                    <a:cubicBezTo>
                      <a:pt x="404" y="596"/>
                      <a:pt x="399" y="600"/>
                      <a:pt x="375" y="617"/>
                    </a:cubicBezTo>
                    <a:cubicBezTo>
                      <a:pt x="371" y="620"/>
                      <a:pt x="371" y="620"/>
                      <a:pt x="371" y="620"/>
                    </a:cubicBezTo>
                    <a:cubicBezTo>
                      <a:pt x="342" y="641"/>
                      <a:pt x="320" y="654"/>
                      <a:pt x="279" y="65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47" name="Freeform 345"/>
              <p:cNvSpPr>
                <a:spLocks/>
              </p:cNvSpPr>
              <p:nvPr/>
            </p:nvSpPr>
            <p:spPr bwMode="auto">
              <a:xfrm>
                <a:off x="3566337" y="2974318"/>
                <a:ext cx="408599" cy="178072"/>
              </a:xfrm>
              <a:custGeom>
                <a:avLst/>
                <a:gdLst>
                  <a:gd name="T0" fmla="*/ 536 w 1191"/>
                  <a:gd name="T1" fmla="*/ 442 h 520"/>
                  <a:gd name="T2" fmla="*/ 509 w 1191"/>
                  <a:gd name="T3" fmla="*/ 405 h 520"/>
                  <a:gd name="T4" fmla="*/ 397 w 1191"/>
                  <a:gd name="T5" fmla="*/ 397 h 520"/>
                  <a:gd name="T6" fmla="*/ 310 w 1191"/>
                  <a:gd name="T7" fmla="*/ 444 h 520"/>
                  <a:gd name="T8" fmla="*/ 293 w 1191"/>
                  <a:gd name="T9" fmla="*/ 451 h 520"/>
                  <a:gd name="T10" fmla="*/ 190 w 1191"/>
                  <a:gd name="T11" fmla="*/ 405 h 520"/>
                  <a:gd name="T12" fmla="*/ 121 w 1191"/>
                  <a:gd name="T13" fmla="*/ 410 h 520"/>
                  <a:gd name="T14" fmla="*/ 66 w 1191"/>
                  <a:gd name="T15" fmla="*/ 372 h 520"/>
                  <a:gd name="T16" fmla="*/ 56 w 1191"/>
                  <a:gd name="T17" fmla="*/ 310 h 520"/>
                  <a:gd name="T18" fmla="*/ 60 w 1191"/>
                  <a:gd name="T19" fmla="*/ 283 h 520"/>
                  <a:gd name="T20" fmla="*/ 36 w 1191"/>
                  <a:gd name="T21" fmla="*/ 284 h 520"/>
                  <a:gd name="T22" fmla="*/ 0 w 1191"/>
                  <a:gd name="T23" fmla="*/ 260 h 520"/>
                  <a:gd name="T24" fmla="*/ 3 w 1191"/>
                  <a:gd name="T25" fmla="*/ 253 h 520"/>
                  <a:gd name="T26" fmla="*/ 96 w 1191"/>
                  <a:gd name="T27" fmla="*/ 179 h 520"/>
                  <a:gd name="T28" fmla="*/ 176 w 1191"/>
                  <a:gd name="T29" fmla="*/ 103 h 520"/>
                  <a:gd name="T30" fmla="*/ 185 w 1191"/>
                  <a:gd name="T31" fmla="*/ 98 h 520"/>
                  <a:gd name="T32" fmla="*/ 290 w 1191"/>
                  <a:gd name="T33" fmla="*/ 110 h 520"/>
                  <a:gd name="T34" fmla="*/ 432 w 1191"/>
                  <a:gd name="T35" fmla="*/ 140 h 520"/>
                  <a:gd name="T36" fmla="*/ 596 w 1191"/>
                  <a:gd name="T37" fmla="*/ 180 h 520"/>
                  <a:gd name="T38" fmla="*/ 665 w 1191"/>
                  <a:gd name="T39" fmla="*/ 150 h 520"/>
                  <a:gd name="T40" fmla="*/ 753 w 1191"/>
                  <a:gd name="T41" fmla="*/ 86 h 520"/>
                  <a:gd name="T42" fmla="*/ 826 w 1191"/>
                  <a:gd name="T43" fmla="*/ 0 h 520"/>
                  <a:gd name="T44" fmla="*/ 838 w 1191"/>
                  <a:gd name="T45" fmla="*/ 0 h 520"/>
                  <a:gd name="T46" fmla="*/ 1028 w 1191"/>
                  <a:gd name="T47" fmla="*/ 96 h 520"/>
                  <a:gd name="T48" fmla="*/ 1096 w 1191"/>
                  <a:gd name="T49" fmla="*/ 104 h 520"/>
                  <a:gd name="T50" fmla="*/ 1138 w 1191"/>
                  <a:gd name="T51" fmla="*/ 128 h 520"/>
                  <a:gd name="T52" fmla="*/ 1184 w 1191"/>
                  <a:gd name="T53" fmla="*/ 166 h 520"/>
                  <a:gd name="T54" fmla="*/ 1183 w 1191"/>
                  <a:gd name="T55" fmla="*/ 181 h 520"/>
                  <a:gd name="T56" fmla="*/ 1159 w 1191"/>
                  <a:gd name="T57" fmla="*/ 230 h 520"/>
                  <a:gd name="T58" fmla="*/ 1080 w 1191"/>
                  <a:gd name="T59" fmla="*/ 292 h 520"/>
                  <a:gd name="T60" fmla="*/ 1006 w 1191"/>
                  <a:gd name="T61" fmla="*/ 336 h 520"/>
                  <a:gd name="T62" fmla="*/ 952 w 1191"/>
                  <a:gd name="T63" fmla="*/ 314 h 520"/>
                  <a:gd name="T64" fmla="*/ 896 w 1191"/>
                  <a:gd name="T65" fmla="*/ 346 h 520"/>
                  <a:gd name="T66" fmla="*/ 858 w 1191"/>
                  <a:gd name="T67" fmla="*/ 328 h 520"/>
                  <a:gd name="T68" fmla="*/ 813 w 1191"/>
                  <a:gd name="T69" fmla="*/ 361 h 520"/>
                  <a:gd name="T70" fmla="*/ 750 w 1191"/>
                  <a:gd name="T71" fmla="*/ 408 h 520"/>
                  <a:gd name="T72" fmla="*/ 718 w 1191"/>
                  <a:gd name="T73" fmla="*/ 384 h 520"/>
                  <a:gd name="T74" fmla="*/ 650 w 1191"/>
                  <a:gd name="T75" fmla="*/ 432 h 520"/>
                  <a:gd name="T76" fmla="*/ 582 w 1191"/>
                  <a:gd name="T77"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1" h="520">
                    <a:moveTo>
                      <a:pt x="582" y="520"/>
                    </a:moveTo>
                    <a:cubicBezTo>
                      <a:pt x="559" y="520"/>
                      <a:pt x="549" y="484"/>
                      <a:pt x="536" y="442"/>
                    </a:cubicBezTo>
                    <a:cubicBezTo>
                      <a:pt x="531" y="425"/>
                      <a:pt x="524" y="400"/>
                      <a:pt x="519" y="394"/>
                    </a:cubicBezTo>
                    <a:cubicBezTo>
                      <a:pt x="516" y="395"/>
                      <a:pt x="513" y="399"/>
                      <a:pt x="509" y="405"/>
                    </a:cubicBezTo>
                    <a:cubicBezTo>
                      <a:pt x="502" y="417"/>
                      <a:pt x="491" y="432"/>
                      <a:pt x="468" y="432"/>
                    </a:cubicBezTo>
                    <a:cubicBezTo>
                      <a:pt x="438" y="432"/>
                      <a:pt x="416" y="413"/>
                      <a:pt x="397" y="397"/>
                    </a:cubicBezTo>
                    <a:cubicBezTo>
                      <a:pt x="383" y="385"/>
                      <a:pt x="370" y="374"/>
                      <a:pt x="358" y="374"/>
                    </a:cubicBezTo>
                    <a:cubicBezTo>
                      <a:pt x="330" y="374"/>
                      <a:pt x="310" y="416"/>
                      <a:pt x="310" y="444"/>
                    </a:cubicBezTo>
                    <a:cubicBezTo>
                      <a:pt x="310" y="466"/>
                      <a:pt x="310" y="466"/>
                      <a:pt x="310" y="466"/>
                    </a:cubicBezTo>
                    <a:cubicBezTo>
                      <a:pt x="293" y="451"/>
                      <a:pt x="293" y="451"/>
                      <a:pt x="293" y="451"/>
                    </a:cubicBezTo>
                    <a:cubicBezTo>
                      <a:pt x="284" y="443"/>
                      <a:pt x="253" y="420"/>
                      <a:pt x="230" y="420"/>
                    </a:cubicBezTo>
                    <a:cubicBezTo>
                      <a:pt x="211" y="420"/>
                      <a:pt x="200" y="412"/>
                      <a:pt x="190" y="405"/>
                    </a:cubicBezTo>
                    <a:cubicBezTo>
                      <a:pt x="182" y="399"/>
                      <a:pt x="175" y="394"/>
                      <a:pt x="162" y="394"/>
                    </a:cubicBezTo>
                    <a:cubicBezTo>
                      <a:pt x="146" y="394"/>
                      <a:pt x="133" y="403"/>
                      <a:pt x="121" y="410"/>
                    </a:cubicBezTo>
                    <a:cubicBezTo>
                      <a:pt x="110" y="416"/>
                      <a:pt x="102" y="422"/>
                      <a:pt x="92" y="422"/>
                    </a:cubicBezTo>
                    <a:cubicBezTo>
                      <a:pt x="66" y="422"/>
                      <a:pt x="66" y="398"/>
                      <a:pt x="66" y="372"/>
                    </a:cubicBezTo>
                    <a:cubicBezTo>
                      <a:pt x="66" y="359"/>
                      <a:pt x="63" y="348"/>
                      <a:pt x="61" y="338"/>
                    </a:cubicBezTo>
                    <a:cubicBezTo>
                      <a:pt x="58" y="328"/>
                      <a:pt x="56" y="319"/>
                      <a:pt x="56" y="310"/>
                    </a:cubicBezTo>
                    <a:cubicBezTo>
                      <a:pt x="56" y="304"/>
                      <a:pt x="57" y="298"/>
                      <a:pt x="58" y="293"/>
                    </a:cubicBezTo>
                    <a:cubicBezTo>
                      <a:pt x="59" y="290"/>
                      <a:pt x="60" y="285"/>
                      <a:pt x="60" y="283"/>
                    </a:cubicBezTo>
                    <a:cubicBezTo>
                      <a:pt x="59" y="282"/>
                      <a:pt x="57" y="282"/>
                      <a:pt x="54" y="282"/>
                    </a:cubicBezTo>
                    <a:cubicBezTo>
                      <a:pt x="47" y="282"/>
                      <a:pt x="41" y="283"/>
                      <a:pt x="36" y="284"/>
                    </a:cubicBezTo>
                    <a:cubicBezTo>
                      <a:pt x="31" y="284"/>
                      <a:pt x="26" y="285"/>
                      <a:pt x="22" y="285"/>
                    </a:cubicBezTo>
                    <a:cubicBezTo>
                      <a:pt x="12" y="285"/>
                      <a:pt x="0" y="281"/>
                      <a:pt x="0" y="260"/>
                    </a:cubicBezTo>
                    <a:cubicBezTo>
                      <a:pt x="0" y="256"/>
                      <a:pt x="0" y="256"/>
                      <a:pt x="0" y="256"/>
                    </a:cubicBezTo>
                    <a:cubicBezTo>
                      <a:pt x="3" y="253"/>
                      <a:pt x="3" y="253"/>
                      <a:pt x="3" y="253"/>
                    </a:cubicBezTo>
                    <a:cubicBezTo>
                      <a:pt x="4" y="252"/>
                      <a:pt x="37" y="219"/>
                      <a:pt x="56" y="204"/>
                    </a:cubicBezTo>
                    <a:cubicBezTo>
                      <a:pt x="70" y="193"/>
                      <a:pt x="83" y="186"/>
                      <a:pt x="96" y="179"/>
                    </a:cubicBezTo>
                    <a:cubicBezTo>
                      <a:pt x="112" y="171"/>
                      <a:pt x="126" y="163"/>
                      <a:pt x="139" y="149"/>
                    </a:cubicBezTo>
                    <a:cubicBezTo>
                      <a:pt x="162" y="124"/>
                      <a:pt x="176" y="103"/>
                      <a:pt x="176" y="103"/>
                    </a:cubicBezTo>
                    <a:cubicBezTo>
                      <a:pt x="180" y="98"/>
                      <a:pt x="180" y="98"/>
                      <a:pt x="180" y="98"/>
                    </a:cubicBezTo>
                    <a:cubicBezTo>
                      <a:pt x="185" y="98"/>
                      <a:pt x="185" y="98"/>
                      <a:pt x="185" y="98"/>
                    </a:cubicBezTo>
                    <a:cubicBezTo>
                      <a:pt x="202" y="100"/>
                      <a:pt x="216" y="102"/>
                      <a:pt x="230" y="104"/>
                    </a:cubicBezTo>
                    <a:cubicBezTo>
                      <a:pt x="251" y="107"/>
                      <a:pt x="269" y="110"/>
                      <a:pt x="290" y="110"/>
                    </a:cubicBezTo>
                    <a:cubicBezTo>
                      <a:pt x="316" y="110"/>
                      <a:pt x="343" y="118"/>
                      <a:pt x="369" y="126"/>
                    </a:cubicBezTo>
                    <a:cubicBezTo>
                      <a:pt x="392" y="133"/>
                      <a:pt x="413" y="140"/>
                      <a:pt x="432" y="140"/>
                    </a:cubicBezTo>
                    <a:cubicBezTo>
                      <a:pt x="494" y="140"/>
                      <a:pt x="530" y="156"/>
                      <a:pt x="557" y="168"/>
                    </a:cubicBezTo>
                    <a:cubicBezTo>
                      <a:pt x="572" y="175"/>
                      <a:pt x="584" y="180"/>
                      <a:pt x="596" y="180"/>
                    </a:cubicBezTo>
                    <a:cubicBezTo>
                      <a:pt x="614" y="180"/>
                      <a:pt x="622" y="174"/>
                      <a:pt x="633" y="166"/>
                    </a:cubicBezTo>
                    <a:cubicBezTo>
                      <a:pt x="642" y="161"/>
                      <a:pt x="651" y="154"/>
                      <a:pt x="665" y="150"/>
                    </a:cubicBezTo>
                    <a:cubicBezTo>
                      <a:pt x="722" y="135"/>
                      <a:pt x="726" y="120"/>
                      <a:pt x="726" y="116"/>
                    </a:cubicBezTo>
                    <a:cubicBezTo>
                      <a:pt x="726" y="99"/>
                      <a:pt x="741" y="91"/>
                      <a:pt x="753" y="86"/>
                    </a:cubicBezTo>
                    <a:cubicBezTo>
                      <a:pt x="763" y="81"/>
                      <a:pt x="768" y="78"/>
                      <a:pt x="768" y="74"/>
                    </a:cubicBezTo>
                    <a:cubicBezTo>
                      <a:pt x="768" y="54"/>
                      <a:pt x="768" y="0"/>
                      <a:pt x="826" y="0"/>
                    </a:cubicBezTo>
                    <a:cubicBezTo>
                      <a:pt x="831" y="0"/>
                      <a:pt x="831" y="0"/>
                      <a:pt x="831" y="0"/>
                    </a:cubicBezTo>
                    <a:cubicBezTo>
                      <a:pt x="838" y="0"/>
                      <a:pt x="838" y="0"/>
                      <a:pt x="838" y="0"/>
                    </a:cubicBezTo>
                    <a:cubicBezTo>
                      <a:pt x="888" y="0"/>
                      <a:pt x="994" y="0"/>
                      <a:pt x="994" y="58"/>
                    </a:cubicBezTo>
                    <a:cubicBezTo>
                      <a:pt x="994" y="76"/>
                      <a:pt x="1011" y="96"/>
                      <a:pt x="1028" y="96"/>
                    </a:cubicBezTo>
                    <a:cubicBezTo>
                      <a:pt x="1040" y="96"/>
                      <a:pt x="1051" y="98"/>
                      <a:pt x="1062" y="100"/>
                    </a:cubicBezTo>
                    <a:cubicBezTo>
                      <a:pt x="1073" y="102"/>
                      <a:pt x="1085" y="104"/>
                      <a:pt x="1096" y="104"/>
                    </a:cubicBezTo>
                    <a:cubicBezTo>
                      <a:pt x="1113" y="104"/>
                      <a:pt x="1119" y="113"/>
                      <a:pt x="1123" y="120"/>
                    </a:cubicBezTo>
                    <a:cubicBezTo>
                      <a:pt x="1127" y="125"/>
                      <a:pt x="1129" y="128"/>
                      <a:pt x="1138" y="128"/>
                    </a:cubicBezTo>
                    <a:cubicBezTo>
                      <a:pt x="1157" y="128"/>
                      <a:pt x="1167" y="142"/>
                      <a:pt x="1174" y="154"/>
                    </a:cubicBezTo>
                    <a:cubicBezTo>
                      <a:pt x="1177" y="159"/>
                      <a:pt x="1180" y="163"/>
                      <a:pt x="1184" y="166"/>
                    </a:cubicBezTo>
                    <a:cubicBezTo>
                      <a:pt x="1191" y="174"/>
                      <a:pt x="1191" y="174"/>
                      <a:pt x="1191" y="174"/>
                    </a:cubicBezTo>
                    <a:cubicBezTo>
                      <a:pt x="1183" y="181"/>
                      <a:pt x="1183" y="181"/>
                      <a:pt x="1183" y="181"/>
                    </a:cubicBezTo>
                    <a:cubicBezTo>
                      <a:pt x="1171" y="192"/>
                      <a:pt x="1154" y="211"/>
                      <a:pt x="1154" y="222"/>
                    </a:cubicBezTo>
                    <a:cubicBezTo>
                      <a:pt x="1154" y="227"/>
                      <a:pt x="1155" y="227"/>
                      <a:pt x="1159" y="230"/>
                    </a:cubicBezTo>
                    <a:cubicBezTo>
                      <a:pt x="1164" y="234"/>
                      <a:pt x="1172" y="240"/>
                      <a:pt x="1172" y="256"/>
                    </a:cubicBezTo>
                    <a:cubicBezTo>
                      <a:pt x="1172" y="292"/>
                      <a:pt x="1103" y="292"/>
                      <a:pt x="1080" y="292"/>
                    </a:cubicBezTo>
                    <a:cubicBezTo>
                      <a:pt x="1068" y="292"/>
                      <a:pt x="1061" y="299"/>
                      <a:pt x="1052" y="310"/>
                    </a:cubicBezTo>
                    <a:cubicBezTo>
                      <a:pt x="1042" y="322"/>
                      <a:pt x="1030" y="336"/>
                      <a:pt x="1006" y="336"/>
                    </a:cubicBezTo>
                    <a:cubicBezTo>
                      <a:pt x="980" y="336"/>
                      <a:pt x="971" y="327"/>
                      <a:pt x="964" y="320"/>
                    </a:cubicBezTo>
                    <a:cubicBezTo>
                      <a:pt x="959" y="316"/>
                      <a:pt x="957" y="314"/>
                      <a:pt x="952" y="314"/>
                    </a:cubicBezTo>
                    <a:cubicBezTo>
                      <a:pt x="944" y="314"/>
                      <a:pt x="935" y="322"/>
                      <a:pt x="926" y="329"/>
                    </a:cubicBezTo>
                    <a:cubicBezTo>
                      <a:pt x="916" y="338"/>
                      <a:pt x="907" y="346"/>
                      <a:pt x="896" y="346"/>
                    </a:cubicBezTo>
                    <a:cubicBezTo>
                      <a:pt x="885" y="346"/>
                      <a:pt x="878" y="340"/>
                      <a:pt x="873" y="335"/>
                    </a:cubicBezTo>
                    <a:cubicBezTo>
                      <a:pt x="869" y="331"/>
                      <a:pt x="866" y="328"/>
                      <a:pt x="858" y="328"/>
                    </a:cubicBezTo>
                    <a:cubicBezTo>
                      <a:pt x="849" y="328"/>
                      <a:pt x="843" y="333"/>
                      <a:pt x="834" y="343"/>
                    </a:cubicBezTo>
                    <a:cubicBezTo>
                      <a:pt x="828" y="349"/>
                      <a:pt x="822" y="355"/>
                      <a:pt x="813" y="361"/>
                    </a:cubicBezTo>
                    <a:cubicBezTo>
                      <a:pt x="806" y="365"/>
                      <a:pt x="799" y="373"/>
                      <a:pt x="792" y="380"/>
                    </a:cubicBezTo>
                    <a:cubicBezTo>
                      <a:pt x="779" y="394"/>
                      <a:pt x="766" y="408"/>
                      <a:pt x="750" y="408"/>
                    </a:cubicBezTo>
                    <a:cubicBezTo>
                      <a:pt x="734" y="408"/>
                      <a:pt x="726" y="397"/>
                      <a:pt x="722" y="390"/>
                    </a:cubicBezTo>
                    <a:cubicBezTo>
                      <a:pt x="721" y="388"/>
                      <a:pt x="719" y="384"/>
                      <a:pt x="718" y="384"/>
                    </a:cubicBezTo>
                    <a:cubicBezTo>
                      <a:pt x="708" y="384"/>
                      <a:pt x="683" y="399"/>
                      <a:pt x="661" y="421"/>
                    </a:cubicBezTo>
                    <a:cubicBezTo>
                      <a:pt x="657" y="425"/>
                      <a:pt x="654" y="428"/>
                      <a:pt x="650" y="432"/>
                    </a:cubicBezTo>
                    <a:cubicBezTo>
                      <a:pt x="635" y="447"/>
                      <a:pt x="610" y="471"/>
                      <a:pt x="610" y="480"/>
                    </a:cubicBezTo>
                    <a:cubicBezTo>
                      <a:pt x="610" y="516"/>
                      <a:pt x="590" y="520"/>
                      <a:pt x="582" y="520"/>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48" name="Freeform 346"/>
              <p:cNvSpPr>
                <a:spLocks noEditPoints="1"/>
              </p:cNvSpPr>
              <p:nvPr/>
            </p:nvSpPr>
            <p:spPr bwMode="auto">
              <a:xfrm>
                <a:off x="2990708" y="2673390"/>
                <a:ext cx="692962" cy="857230"/>
              </a:xfrm>
              <a:custGeom>
                <a:avLst/>
                <a:gdLst>
                  <a:gd name="T0" fmla="*/ 695 w 2018"/>
                  <a:gd name="T1" fmla="*/ 2231 h 2497"/>
                  <a:gd name="T2" fmla="*/ 850 w 2018"/>
                  <a:gd name="T3" fmla="*/ 1932 h 2497"/>
                  <a:gd name="T4" fmla="*/ 852 w 2018"/>
                  <a:gd name="T5" fmla="*/ 1555 h 2497"/>
                  <a:gd name="T6" fmla="*/ 774 w 2018"/>
                  <a:gd name="T7" fmla="*/ 1295 h 2497"/>
                  <a:gd name="T8" fmla="*/ 981 w 2018"/>
                  <a:gd name="T9" fmla="*/ 1088 h 2497"/>
                  <a:gd name="T10" fmla="*/ 794 w 2018"/>
                  <a:gd name="T11" fmla="*/ 842 h 2497"/>
                  <a:gd name="T12" fmla="*/ 778 w 2018"/>
                  <a:gd name="T13" fmla="*/ 909 h 2497"/>
                  <a:gd name="T14" fmla="*/ 754 w 2018"/>
                  <a:gd name="T15" fmla="*/ 1072 h 2497"/>
                  <a:gd name="T16" fmla="*/ 588 w 2018"/>
                  <a:gd name="T17" fmla="*/ 1148 h 2497"/>
                  <a:gd name="T18" fmla="*/ 507 w 2018"/>
                  <a:gd name="T19" fmla="*/ 1249 h 2497"/>
                  <a:gd name="T20" fmla="*/ 392 w 2018"/>
                  <a:gd name="T21" fmla="*/ 1130 h 2497"/>
                  <a:gd name="T22" fmla="*/ 434 w 2018"/>
                  <a:gd name="T23" fmla="*/ 940 h 2497"/>
                  <a:gd name="T24" fmla="*/ 429 w 2018"/>
                  <a:gd name="T25" fmla="*/ 910 h 2497"/>
                  <a:gd name="T26" fmla="*/ 346 w 2018"/>
                  <a:gd name="T27" fmla="*/ 1137 h 2497"/>
                  <a:gd name="T28" fmla="*/ 310 w 2018"/>
                  <a:gd name="T29" fmla="*/ 1446 h 2497"/>
                  <a:gd name="T30" fmla="*/ 276 w 2018"/>
                  <a:gd name="T31" fmla="*/ 1660 h 2497"/>
                  <a:gd name="T32" fmla="*/ 212 w 2018"/>
                  <a:gd name="T33" fmla="*/ 1846 h 2497"/>
                  <a:gd name="T34" fmla="*/ 92 w 2018"/>
                  <a:gd name="T35" fmla="*/ 2032 h 2497"/>
                  <a:gd name="T36" fmla="*/ 68 w 2018"/>
                  <a:gd name="T37" fmla="*/ 1696 h 2497"/>
                  <a:gd name="T38" fmla="*/ 96 w 2018"/>
                  <a:gd name="T39" fmla="*/ 1574 h 2497"/>
                  <a:gd name="T40" fmla="*/ 196 w 2018"/>
                  <a:gd name="T41" fmla="*/ 1342 h 2497"/>
                  <a:gd name="T42" fmla="*/ 96 w 2018"/>
                  <a:gd name="T43" fmla="*/ 1124 h 2497"/>
                  <a:gd name="T44" fmla="*/ 189 w 2018"/>
                  <a:gd name="T45" fmla="*/ 962 h 2497"/>
                  <a:gd name="T46" fmla="*/ 209 w 2018"/>
                  <a:gd name="T47" fmla="*/ 855 h 2497"/>
                  <a:gd name="T48" fmla="*/ 255 w 2018"/>
                  <a:gd name="T49" fmla="*/ 729 h 2497"/>
                  <a:gd name="T50" fmla="*/ 210 w 2018"/>
                  <a:gd name="T51" fmla="*/ 700 h 2497"/>
                  <a:gd name="T52" fmla="*/ 222 w 2018"/>
                  <a:gd name="T53" fmla="*/ 630 h 2497"/>
                  <a:gd name="T54" fmla="*/ 249 w 2018"/>
                  <a:gd name="T55" fmla="*/ 407 h 2497"/>
                  <a:gd name="T56" fmla="*/ 492 w 2018"/>
                  <a:gd name="T57" fmla="*/ 338 h 2497"/>
                  <a:gd name="T58" fmla="*/ 335 w 2018"/>
                  <a:gd name="T59" fmla="*/ 271 h 2497"/>
                  <a:gd name="T60" fmla="*/ 432 w 2018"/>
                  <a:gd name="T61" fmla="*/ 38 h 2497"/>
                  <a:gd name="T62" fmla="*/ 672 w 2018"/>
                  <a:gd name="T63" fmla="*/ 44 h 2497"/>
                  <a:gd name="T64" fmla="*/ 946 w 2018"/>
                  <a:gd name="T65" fmla="*/ 22 h 2497"/>
                  <a:gd name="T66" fmla="*/ 1042 w 2018"/>
                  <a:gd name="T67" fmla="*/ 88 h 2497"/>
                  <a:gd name="T68" fmla="*/ 983 w 2018"/>
                  <a:gd name="T69" fmla="*/ 186 h 2497"/>
                  <a:gd name="T70" fmla="*/ 985 w 2018"/>
                  <a:gd name="T71" fmla="*/ 295 h 2497"/>
                  <a:gd name="T72" fmla="*/ 928 w 2018"/>
                  <a:gd name="T73" fmla="*/ 488 h 2497"/>
                  <a:gd name="T74" fmla="*/ 1180 w 2018"/>
                  <a:gd name="T75" fmla="*/ 908 h 2497"/>
                  <a:gd name="T76" fmla="*/ 1274 w 2018"/>
                  <a:gd name="T77" fmla="*/ 1024 h 2497"/>
                  <a:gd name="T78" fmla="*/ 1362 w 2018"/>
                  <a:gd name="T79" fmla="*/ 938 h 2497"/>
                  <a:gd name="T80" fmla="*/ 1577 w 2018"/>
                  <a:gd name="T81" fmla="*/ 995 h 2497"/>
                  <a:gd name="T82" fmla="*/ 1696 w 2018"/>
                  <a:gd name="T83" fmla="*/ 1139 h 2497"/>
                  <a:gd name="T84" fmla="*/ 1754 w 2018"/>
                  <a:gd name="T85" fmla="*/ 1207 h 2497"/>
                  <a:gd name="T86" fmla="*/ 1904 w 2018"/>
                  <a:gd name="T87" fmla="*/ 1274 h 2497"/>
                  <a:gd name="T88" fmla="*/ 2001 w 2018"/>
                  <a:gd name="T89" fmla="*/ 1460 h 2497"/>
                  <a:gd name="T90" fmla="*/ 1946 w 2018"/>
                  <a:gd name="T91" fmla="*/ 1732 h 2497"/>
                  <a:gd name="T92" fmla="*/ 1872 w 2018"/>
                  <a:gd name="T93" fmla="*/ 1978 h 2497"/>
                  <a:gd name="T94" fmla="*/ 1731 w 2018"/>
                  <a:gd name="T95" fmla="*/ 1877 h 2497"/>
                  <a:gd name="T96" fmla="*/ 1554 w 2018"/>
                  <a:gd name="T97" fmla="*/ 1784 h 2497"/>
                  <a:gd name="T98" fmla="*/ 1388 w 2018"/>
                  <a:gd name="T99" fmla="*/ 2013 h 2497"/>
                  <a:gd name="T100" fmla="*/ 1246 w 2018"/>
                  <a:gd name="T101" fmla="*/ 2092 h 2497"/>
                  <a:gd name="T102" fmla="*/ 1162 w 2018"/>
                  <a:gd name="T103" fmla="*/ 2214 h 2497"/>
                  <a:gd name="T104" fmla="*/ 1014 w 2018"/>
                  <a:gd name="T105" fmla="*/ 2317 h 2497"/>
                  <a:gd name="T106" fmla="*/ 795 w 2018"/>
                  <a:gd name="T107" fmla="*/ 2429 h 2497"/>
                  <a:gd name="T108" fmla="*/ 1020 w 2018"/>
                  <a:gd name="T109" fmla="*/ 1097 h 2497"/>
                  <a:gd name="T110" fmla="*/ 766 w 2018"/>
                  <a:gd name="T111" fmla="*/ 777 h 2497"/>
                  <a:gd name="T112" fmla="*/ 768 w 2018"/>
                  <a:gd name="T113" fmla="*/ 764 h 2497"/>
                  <a:gd name="T114" fmla="*/ 866 w 2018"/>
                  <a:gd name="T115" fmla="*/ 728 h 2497"/>
                  <a:gd name="T116" fmla="*/ 665 w 2018"/>
                  <a:gd name="T117" fmla="*/ 662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8" h="2497">
                    <a:moveTo>
                      <a:pt x="636" y="2497"/>
                    </a:moveTo>
                    <a:cubicBezTo>
                      <a:pt x="630" y="2481"/>
                      <a:pt x="630" y="2481"/>
                      <a:pt x="630" y="2481"/>
                    </a:cubicBezTo>
                    <a:cubicBezTo>
                      <a:pt x="623" y="2461"/>
                      <a:pt x="620" y="2443"/>
                      <a:pt x="620" y="2426"/>
                    </a:cubicBezTo>
                    <a:cubicBezTo>
                      <a:pt x="620" y="2393"/>
                      <a:pt x="628" y="2372"/>
                      <a:pt x="635" y="2353"/>
                    </a:cubicBezTo>
                    <a:cubicBezTo>
                      <a:pt x="641" y="2338"/>
                      <a:pt x="646" y="2325"/>
                      <a:pt x="646" y="2308"/>
                    </a:cubicBezTo>
                    <a:cubicBezTo>
                      <a:pt x="646" y="2272"/>
                      <a:pt x="673" y="2250"/>
                      <a:pt x="695" y="2231"/>
                    </a:cubicBezTo>
                    <a:cubicBezTo>
                      <a:pt x="702" y="2225"/>
                      <a:pt x="709" y="2219"/>
                      <a:pt x="715" y="2213"/>
                    </a:cubicBezTo>
                    <a:cubicBezTo>
                      <a:pt x="725" y="2202"/>
                      <a:pt x="732" y="2190"/>
                      <a:pt x="738" y="2178"/>
                    </a:cubicBezTo>
                    <a:cubicBezTo>
                      <a:pt x="745" y="2168"/>
                      <a:pt x="750" y="2158"/>
                      <a:pt x="759" y="2149"/>
                    </a:cubicBezTo>
                    <a:cubicBezTo>
                      <a:pt x="773" y="2135"/>
                      <a:pt x="798" y="2073"/>
                      <a:pt x="798" y="2036"/>
                    </a:cubicBezTo>
                    <a:cubicBezTo>
                      <a:pt x="798" y="1996"/>
                      <a:pt x="817" y="1978"/>
                      <a:pt x="832" y="1963"/>
                    </a:cubicBezTo>
                    <a:cubicBezTo>
                      <a:pt x="843" y="1952"/>
                      <a:pt x="850" y="1945"/>
                      <a:pt x="850" y="1932"/>
                    </a:cubicBezTo>
                    <a:cubicBezTo>
                      <a:pt x="850" y="1889"/>
                      <a:pt x="893" y="1822"/>
                      <a:pt x="946" y="1822"/>
                    </a:cubicBezTo>
                    <a:cubicBezTo>
                      <a:pt x="964" y="1822"/>
                      <a:pt x="988" y="1774"/>
                      <a:pt x="988" y="1746"/>
                    </a:cubicBezTo>
                    <a:cubicBezTo>
                      <a:pt x="988" y="1735"/>
                      <a:pt x="980" y="1726"/>
                      <a:pt x="971" y="1715"/>
                    </a:cubicBezTo>
                    <a:cubicBezTo>
                      <a:pt x="960" y="1702"/>
                      <a:pt x="948" y="1687"/>
                      <a:pt x="948" y="1666"/>
                    </a:cubicBezTo>
                    <a:cubicBezTo>
                      <a:pt x="948" y="1637"/>
                      <a:pt x="935" y="1595"/>
                      <a:pt x="899" y="1572"/>
                    </a:cubicBezTo>
                    <a:cubicBezTo>
                      <a:pt x="883" y="1563"/>
                      <a:pt x="867" y="1559"/>
                      <a:pt x="852" y="1555"/>
                    </a:cubicBezTo>
                    <a:cubicBezTo>
                      <a:pt x="833" y="1550"/>
                      <a:pt x="812" y="1545"/>
                      <a:pt x="812" y="1524"/>
                    </a:cubicBezTo>
                    <a:cubicBezTo>
                      <a:pt x="812" y="1516"/>
                      <a:pt x="794" y="1502"/>
                      <a:pt x="781" y="1491"/>
                    </a:cubicBezTo>
                    <a:cubicBezTo>
                      <a:pt x="760" y="1475"/>
                      <a:pt x="740" y="1459"/>
                      <a:pt x="740" y="1440"/>
                    </a:cubicBezTo>
                    <a:cubicBezTo>
                      <a:pt x="740" y="1414"/>
                      <a:pt x="754" y="1401"/>
                      <a:pt x="766" y="1389"/>
                    </a:cubicBezTo>
                    <a:cubicBezTo>
                      <a:pt x="778" y="1378"/>
                      <a:pt x="788" y="1368"/>
                      <a:pt x="788" y="1346"/>
                    </a:cubicBezTo>
                    <a:cubicBezTo>
                      <a:pt x="788" y="1323"/>
                      <a:pt x="781" y="1310"/>
                      <a:pt x="774" y="1295"/>
                    </a:cubicBezTo>
                    <a:cubicBezTo>
                      <a:pt x="766" y="1280"/>
                      <a:pt x="758" y="1264"/>
                      <a:pt x="758" y="1238"/>
                    </a:cubicBezTo>
                    <a:cubicBezTo>
                      <a:pt x="758" y="1134"/>
                      <a:pt x="758" y="1134"/>
                      <a:pt x="758" y="1134"/>
                    </a:cubicBezTo>
                    <a:cubicBezTo>
                      <a:pt x="758" y="1093"/>
                      <a:pt x="793" y="1048"/>
                      <a:pt x="844" y="1048"/>
                    </a:cubicBezTo>
                    <a:cubicBezTo>
                      <a:pt x="868" y="1048"/>
                      <a:pt x="886" y="1058"/>
                      <a:pt x="904" y="1068"/>
                    </a:cubicBezTo>
                    <a:cubicBezTo>
                      <a:pt x="922" y="1077"/>
                      <a:pt x="938" y="1086"/>
                      <a:pt x="960" y="1086"/>
                    </a:cubicBezTo>
                    <a:cubicBezTo>
                      <a:pt x="967" y="1086"/>
                      <a:pt x="974" y="1087"/>
                      <a:pt x="981" y="1088"/>
                    </a:cubicBezTo>
                    <a:cubicBezTo>
                      <a:pt x="974" y="1085"/>
                      <a:pt x="967" y="1081"/>
                      <a:pt x="961" y="1076"/>
                    </a:cubicBezTo>
                    <a:cubicBezTo>
                      <a:pt x="948" y="1064"/>
                      <a:pt x="936" y="1052"/>
                      <a:pt x="924" y="1040"/>
                    </a:cubicBezTo>
                    <a:cubicBezTo>
                      <a:pt x="909" y="1024"/>
                      <a:pt x="894" y="1009"/>
                      <a:pt x="878" y="998"/>
                    </a:cubicBezTo>
                    <a:cubicBezTo>
                      <a:pt x="870" y="992"/>
                      <a:pt x="800" y="941"/>
                      <a:pt x="800" y="886"/>
                    </a:cubicBezTo>
                    <a:cubicBezTo>
                      <a:pt x="800" y="869"/>
                      <a:pt x="801" y="854"/>
                      <a:pt x="805" y="840"/>
                    </a:cubicBezTo>
                    <a:cubicBezTo>
                      <a:pt x="802" y="841"/>
                      <a:pt x="798" y="842"/>
                      <a:pt x="794" y="842"/>
                    </a:cubicBezTo>
                    <a:cubicBezTo>
                      <a:pt x="789" y="842"/>
                      <a:pt x="784" y="840"/>
                      <a:pt x="781" y="837"/>
                    </a:cubicBezTo>
                    <a:cubicBezTo>
                      <a:pt x="780" y="835"/>
                      <a:pt x="779" y="834"/>
                      <a:pt x="778" y="833"/>
                    </a:cubicBezTo>
                    <a:cubicBezTo>
                      <a:pt x="778" y="834"/>
                      <a:pt x="778" y="836"/>
                      <a:pt x="778" y="838"/>
                    </a:cubicBezTo>
                    <a:cubicBezTo>
                      <a:pt x="778" y="846"/>
                      <a:pt x="781" y="850"/>
                      <a:pt x="784" y="856"/>
                    </a:cubicBezTo>
                    <a:cubicBezTo>
                      <a:pt x="788" y="863"/>
                      <a:pt x="792" y="871"/>
                      <a:pt x="792" y="882"/>
                    </a:cubicBezTo>
                    <a:cubicBezTo>
                      <a:pt x="792" y="895"/>
                      <a:pt x="784" y="903"/>
                      <a:pt x="778" y="909"/>
                    </a:cubicBezTo>
                    <a:cubicBezTo>
                      <a:pt x="773" y="914"/>
                      <a:pt x="770" y="917"/>
                      <a:pt x="770" y="922"/>
                    </a:cubicBezTo>
                    <a:cubicBezTo>
                      <a:pt x="770" y="928"/>
                      <a:pt x="771" y="933"/>
                      <a:pt x="773" y="940"/>
                    </a:cubicBezTo>
                    <a:cubicBezTo>
                      <a:pt x="776" y="950"/>
                      <a:pt x="780" y="964"/>
                      <a:pt x="780" y="986"/>
                    </a:cubicBezTo>
                    <a:cubicBezTo>
                      <a:pt x="780" y="1013"/>
                      <a:pt x="770" y="1025"/>
                      <a:pt x="747" y="1026"/>
                    </a:cubicBezTo>
                    <a:cubicBezTo>
                      <a:pt x="747" y="1029"/>
                      <a:pt x="749" y="1035"/>
                      <a:pt x="749" y="1039"/>
                    </a:cubicBezTo>
                    <a:cubicBezTo>
                      <a:pt x="751" y="1049"/>
                      <a:pt x="754" y="1060"/>
                      <a:pt x="754" y="1072"/>
                    </a:cubicBezTo>
                    <a:cubicBezTo>
                      <a:pt x="754" y="1088"/>
                      <a:pt x="746" y="1100"/>
                      <a:pt x="739" y="1110"/>
                    </a:cubicBezTo>
                    <a:cubicBezTo>
                      <a:pt x="732" y="1120"/>
                      <a:pt x="726" y="1129"/>
                      <a:pt x="726" y="1144"/>
                    </a:cubicBezTo>
                    <a:cubicBezTo>
                      <a:pt x="726" y="1195"/>
                      <a:pt x="697" y="1200"/>
                      <a:pt x="684" y="1200"/>
                    </a:cubicBezTo>
                    <a:cubicBezTo>
                      <a:pt x="659" y="1200"/>
                      <a:pt x="622" y="1177"/>
                      <a:pt x="622" y="1134"/>
                    </a:cubicBezTo>
                    <a:cubicBezTo>
                      <a:pt x="622" y="1129"/>
                      <a:pt x="621" y="1123"/>
                      <a:pt x="620" y="1117"/>
                    </a:cubicBezTo>
                    <a:cubicBezTo>
                      <a:pt x="619" y="1136"/>
                      <a:pt x="615" y="1148"/>
                      <a:pt x="588" y="1148"/>
                    </a:cubicBezTo>
                    <a:cubicBezTo>
                      <a:pt x="565" y="1148"/>
                      <a:pt x="536" y="1116"/>
                      <a:pt x="526" y="1092"/>
                    </a:cubicBezTo>
                    <a:cubicBezTo>
                      <a:pt x="523" y="1103"/>
                      <a:pt x="518" y="1117"/>
                      <a:pt x="508" y="1132"/>
                    </a:cubicBezTo>
                    <a:cubicBezTo>
                      <a:pt x="494" y="1152"/>
                      <a:pt x="492" y="1168"/>
                      <a:pt x="499" y="1186"/>
                    </a:cubicBezTo>
                    <a:cubicBezTo>
                      <a:pt x="502" y="1193"/>
                      <a:pt x="506" y="1199"/>
                      <a:pt x="509" y="1204"/>
                    </a:cubicBezTo>
                    <a:cubicBezTo>
                      <a:pt x="516" y="1215"/>
                      <a:pt x="521" y="1225"/>
                      <a:pt x="519" y="1235"/>
                    </a:cubicBezTo>
                    <a:cubicBezTo>
                      <a:pt x="517" y="1241"/>
                      <a:pt x="513" y="1245"/>
                      <a:pt x="507" y="1249"/>
                    </a:cubicBezTo>
                    <a:cubicBezTo>
                      <a:pt x="503" y="1251"/>
                      <a:pt x="499" y="1252"/>
                      <a:pt x="494" y="1252"/>
                    </a:cubicBezTo>
                    <a:cubicBezTo>
                      <a:pt x="484" y="1252"/>
                      <a:pt x="476" y="1246"/>
                      <a:pt x="469" y="1240"/>
                    </a:cubicBezTo>
                    <a:cubicBezTo>
                      <a:pt x="463" y="1236"/>
                      <a:pt x="458" y="1232"/>
                      <a:pt x="454" y="1232"/>
                    </a:cubicBezTo>
                    <a:cubicBezTo>
                      <a:pt x="433" y="1232"/>
                      <a:pt x="418" y="1213"/>
                      <a:pt x="418" y="1186"/>
                    </a:cubicBezTo>
                    <a:cubicBezTo>
                      <a:pt x="418" y="1182"/>
                      <a:pt x="415" y="1179"/>
                      <a:pt x="410" y="1173"/>
                    </a:cubicBezTo>
                    <a:cubicBezTo>
                      <a:pt x="403" y="1164"/>
                      <a:pt x="392" y="1152"/>
                      <a:pt x="392" y="1130"/>
                    </a:cubicBezTo>
                    <a:cubicBezTo>
                      <a:pt x="392" y="1112"/>
                      <a:pt x="394" y="1097"/>
                      <a:pt x="397" y="1083"/>
                    </a:cubicBezTo>
                    <a:cubicBezTo>
                      <a:pt x="398" y="1072"/>
                      <a:pt x="400" y="1063"/>
                      <a:pt x="400" y="1054"/>
                    </a:cubicBezTo>
                    <a:cubicBezTo>
                      <a:pt x="400" y="1048"/>
                      <a:pt x="399" y="1043"/>
                      <a:pt x="399" y="1037"/>
                    </a:cubicBezTo>
                    <a:cubicBezTo>
                      <a:pt x="397" y="1022"/>
                      <a:pt x="395" y="1004"/>
                      <a:pt x="405" y="982"/>
                    </a:cubicBezTo>
                    <a:cubicBezTo>
                      <a:pt x="411" y="967"/>
                      <a:pt x="420" y="959"/>
                      <a:pt x="426" y="954"/>
                    </a:cubicBezTo>
                    <a:cubicBezTo>
                      <a:pt x="432" y="949"/>
                      <a:pt x="434" y="947"/>
                      <a:pt x="434" y="940"/>
                    </a:cubicBezTo>
                    <a:cubicBezTo>
                      <a:pt x="434" y="926"/>
                      <a:pt x="449" y="907"/>
                      <a:pt x="473" y="878"/>
                    </a:cubicBezTo>
                    <a:cubicBezTo>
                      <a:pt x="483" y="866"/>
                      <a:pt x="499" y="847"/>
                      <a:pt x="500" y="842"/>
                    </a:cubicBezTo>
                    <a:cubicBezTo>
                      <a:pt x="500" y="821"/>
                      <a:pt x="522" y="805"/>
                      <a:pt x="548" y="788"/>
                    </a:cubicBezTo>
                    <a:cubicBezTo>
                      <a:pt x="546" y="788"/>
                      <a:pt x="545" y="789"/>
                      <a:pt x="543" y="790"/>
                    </a:cubicBezTo>
                    <a:cubicBezTo>
                      <a:pt x="514" y="799"/>
                      <a:pt x="495" y="822"/>
                      <a:pt x="462" y="868"/>
                    </a:cubicBezTo>
                    <a:cubicBezTo>
                      <a:pt x="449" y="887"/>
                      <a:pt x="437" y="900"/>
                      <a:pt x="429" y="910"/>
                    </a:cubicBezTo>
                    <a:cubicBezTo>
                      <a:pt x="417" y="925"/>
                      <a:pt x="412" y="931"/>
                      <a:pt x="412" y="938"/>
                    </a:cubicBezTo>
                    <a:cubicBezTo>
                      <a:pt x="412" y="960"/>
                      <a:pt x="389" y="1002"/>
                      <a:pt x="354" y="1002"/>
                    </a:cubicBezTo>
                    <a:cubicBezTo>
                      <a:pt x="336" y="1002"/>
                      <a:pt x="329" y="994"/>
                      <a:pt x="326" y="988"/>
                    </a:cubicBezTo>
                    <a:cubicBezTo>
                      <a:pt x="325" y="994"/>
                      <a:pt x="325" y="1004"/>
                      <a:pt x="326" y="1011"/>
                    </a:cubicBezTo>
                    <a:cubicBezTo>
                      <a:pt x="326" y="1017"/>
                      <a:pt x="326" y="1023"/>
                      <a:pt x="326" y="1030"/>
                    </a:cubicBezTo>
                    <a:cubicBezTo>
                      <a:pt x="326" y="1058"/>
                      <a:pt x="332" y="1089"/>
                      <a:pt x="346" y="1137"/>
                    </a:cubicBezTo>
                    <a:cubicBezTo>
                      <a:pt x="356" y="1172"/>
                      <a:pt x="368" y="1196"/>
                      <a:pt x="381" y="1218"/>
                    </a:cubicBezTo>
                    <a:cubicBezTo>
                      <a:pt x="385" y="1226"/>
                      <a:pt x="389" y="1233"/>
                      <a:pt x="393" y="1242"/>
                    </a:cubicBezTo>
                    <a:cubicBezTo>
                      <a:pt x="398" y="1253"/>
                      <a:pt x="404" y="1260"/>
                      <a:pt x="410" y="1267"/>
                    </a:cubicBezTo>
                    <a:cubicBezTo>
                      <a:pt x="419" y="1279"/>
                      <a:pt x="428" y="1291"/>
                      <a:pt x="428" y="1314"/>
                    </a:cubicBezTo>
                    <a:cubicBezTo>
                      <a:pt x="428" y="1343"/>
                      <a:pt x="404" y="1362"/>
                      <a:pt x="382" y="1362"/>
                    </a:cubicBezTo>
                    <a:cubicBezTo>
                      <a:pt x="369" y="1363"/>
                      <a:pt x="310" y="1421"/>
                      <a:pt x="310" y="1446"/>
                    </a:cubicBezTo>
                    <a:cubicBezTo>
                      <a:pt x="310" y="1461"/>
                      <a:pt x="305" y="1477"/>
                      <a:pt x="299" y="1493"/>
                    </a:cubicBezTo>
                    <a:cubicBezTo>
                      <a:pt x="293" y="1510"/>
                      <a:pt x="286" y="1529"/>
                      <a:pt x="286" y="1550"/>
                    </a:cubicBezTo>
                    <a:cubicBezTo>
                      <a:pt x="286" y="1571"/>
                      <a:pt x="291" y="1578"/>
                      <a:pt x="295" y="1585"/>
                    </a:cubicBezTo>
                    <a:cubicBezTo>
                      <a:pt x="299" y="1591"/>
                      <a:pt x="304" y="1598"/>
                      <a:pt x="304" y="1610"/>
                    </a:cubicBezTo>
                    <a:cubicBezTo>
                      <a:pt x="304" y="1625"/>
                      <a:pt x="295" y="1633"/>
                      <a:pt x="288" y="1639"/>
                    </a:cubicBezTo>
                    <a:cubicBezTo>
                      <a:pt x="281" y="1645"/>
                      <a:pt x="276" y="1650"/>
                      <a:pt x="276" y="1660"/>
                    </a:cubicBezTo>
                    <a:cubicBezTo>
                      <a:pt x="276" y="1676"/>
                      <a:pt x="271" y="1690"/>
                      <a:pt x="267" y="1702"/>
                    </a:cubicBezTo>
                    <a:cubicBezTo>
                      <a:pt x="263" y="1712"/>
                      <a:pt x="260" y="1722"/>
                      <a:pt x="260" y="1732"/>
                    </a:cubicBezTo>
                    <a:cubicBezTo>
                      <a:pt x="260" y="1747"/>
                      <a:pt x="252" y="1758"/>
                      <a:pt x="245" y="1768"/>
                    </a:cubicBezTo>
                    <a:cubicBezTo>
                      <a:pt x="239" y="1776"/>
                      <a:pt x="234" y="1783"/>
                      <a:pt x="234" y="1792"/>
                    </a:cubicBezTo>
                    <a:cubicBezTo>
                      <a:pt x="234" y="1808"/>
                      <a:pt x="226" y="1819"/>
                      <a:pt x="220" y="1829"/>
                    </a:cubicBezTo>
                    <a:cubicBezTo>
                      <a:pt x="216" y="1835"/>
                      <a:pt x="212" y="1841"/>
                      <a:pt x="212" y="1846"/>
                    </a:cubicBezTo>
                    <a:cubicBezTo>
                      <a:pt x="212" y="1850"/>
                      <a:pt x="218" y="1858"/>
                      <a:pt x="223" y="1865"/>
                    </a:cubicBezTo>
                    <a:cubicBezTo>
                      <a:pt x="235" y="1880"/>
                      <a:pt x="250" y="1901"/>
                      <a:pt x="250" y="1928"/>
                    </a:cubicBezTo>
                    <a:cubicBezTo>
                      <a:pt x="250" y="1956"/>
                      <a:pt x="240" y="1965"/>
                      <a:pt x="227" y="1973"/>
                    </a:cubicBezTo>
                    <a:cubicBezTo>
                      <a:pt x="222" y="1976"/>
                      <a:pt x="218" y="1979"/>
                      <a:pt x="215" y="1985"/>
                    </a:cubicBezTo>
                    <a:cubicBezTo>
                      <a:pt x="201" y="2011"/>
                      <a:pt x="182" y="2022"/>
                      <a:pt x="154" y="2022"/>
                    </a:cubicBezTo>
                    <a:cubicBezTo>
                      <a:pt x="125" y="2022"/>
                      <a:pt x="107" y="2028"/>
                      <a:pt x="92" y="2032"/>
                    </a:cubicBezTo>
                    <a:cubicBezTo>
                      <a:pt x="80" y="2036"/>
                      <a:pt x="68" y="2040"/>
                      <a:pt x="54" y="2040"/>
                    </a:cubicBezTo>
                    <a:cubicBezTo>
                      <a:pt x="29" y="2040"/>
                      <a:pt x="0" y="2026"/>
                      <a:pt x="0" y="1962"/>
                    </a:cubicBezTo>
                    <a:cubicBezTo>
                      <a:pt x="0" y="1892"/>
                      <a:pt x="0" y="1892"/>
                      <a:pt x="0" y="1892"/>
                    </a:cubicBezTo>
                    <a:cubicBezTo>
                      <a:pt x="0" y="1870"/>
                      <a:pt x="18" y="1856"/>
                      <a:pt x="36" y="1843"/>
                    </a:cubicBezTo>
                    <a:cubicBezTo>
                      <a:pt x="52" y="1830"/>
                      <a:pt x="68" y="1819"/>
                      <a:pt x="68" y="1802"/>
                    </a:cubicBezTo>
                    <a:cubicBezTo>
                      <a:pt x="68" y="1696"/>
                      <a:pt x="68" y="1696"/>
                      <a:pt x="68" y="1696"/>
                    </a:cubicBezTo>
                    <a:cubicBezTo>
                      <a:pt x="68" y="1685"/>
                      <a:pt x="72" y="1679"/>
                      <a:pt x="76" y="1675"/>
                    </a:cubicBezTo>
                    <a:cubicBezTo>
                      <a:pt x="78" y="1672"/>
                      <a:pt x="80" y="1669"/>
                      <a:pt x="80" y="1662"/>
                    </a:cubicBezTo>
                    <a:cubicBezTo>
                      <a:pt x="80" y="1657"/>
                      <a:pt x="79" y="1656"/>
                      <a:pt x="75" y="1653"/>
                    </a:cubicBezTo>
                    <a:cubicBezTo>
                      <a:pt x="71" y="1649"/>
                      <a:pt x="64" y="1643"/>
                      <a:pt x="64" y="1628"/>
                    </a:cubicBezTo>
                    <a:cubicBezTo>
                      <a:pt x="64" y="1614"/>
                      <a:pt x="73" y="1605"/>
                      <a:pt x="82" y="1597"/>
                    </a:cubicBezTo>
                    <a:cubicBezTo>
                      <a:pt x="89" y="1589"/>
                      <a:pt x="96" y="1582"/>
                      <a:pt x="96" y="1574"/>
                    </a:cubicBezTo>
                    <a:cubicBezTo>
                      <a:pt x="96" y="1561"/>
                      <a:pt x="99" y="1547"/>
                      <a:pt x="103" y="1533"/>
                    </a:cubicBezTo>
                    <a:cubicBezTo>
                      <a:pt x="106" y="1518"/>
                      <a:pt x="110" y="1503"/>
                      <a:pt x="110" y="1490"/>
                    </a:cubicBezTo>
                    <a:cubicBezTo>
                      <a:pt x="110" y="1471"/>
                      <a:pt x="125" y="1456"/>
                      <a:pt x="138" y="1442"/>
                    </a:cubicBezTo>
                    <a:cubicBezTo>
                      <a:pt x="146" y="1433"/>
                      <a:pt x="156" y="1422"/>
                      <a:pt x="156" y="1416"/>
                    </a:cubicBezTo>
                    <a:cubicBezTo>
                      <a:pt x="156" y="1389"/>
                      <a:pt x="169" y="1366"/>
                      <a:pt x="199" y="1342"/>
                    </a:cubicBezTo>
                    <a:cubicBezTo>
                      <a:pt x="198" y="1342"/>
                      <a:pt x="197" y="1342"/>
                      <a:pt x="196" y="1342"/>
                    </a:cubicBezTo>
                    <a:cubicBezTo>
                      <a:pt x="160" y="1342"/>
                      <a:pt x="116" y="1309"/>
                      <a:pt x="116" y="1268"/>
                    </a:cubicBezTo>
                    <a:cubicBezTo>
                      <a:pt x="116" y="1232"/>
                      <a:pt x="130" y="1179"/>
                      <a:pt x="151" y="1154"/>
                    </a:cubicBezTo>
                    <a:cubicBezTo>
                      <a:pt x="141" y="1161"/>
                      <a:pt x="132" y="1166"/>
                      <a:pt x="122" y="1166"/>
                    </a:cubicBezTo>
                    <a:cubicBezTo>
                      <a:pt x="114" y="1166"/>
                      <a:pt x="108" y="1164"/>
                      <a:pt x="104" y="1159"/>
                    </a:cubicBezTo>
                    <a:cubicBezTo>
                      <a:pt x="96" y="1151"/>
                      <a:pt x="96" y="1140"/>
                      <a:pt x="96" y="1128"/>
                    </a:cubicBezTo>
                    <a:cubicBezTo>
                      <a:pt x="96" y="1127"/>
                      <a:pt x="96" y="1125"/>
                      <a:pt x="96" y="1124"/>
                    </a:cubicBezTo>
                    <a:cubicBezTo>
                      <a:pt x="96" y="1102"/>
                      <a:pt x="106" y="1082"/>
                      <a:pt x="129" y="1057"/>
                    </a:cubicBezTo>
                    <a:cubicBezTo>
                      <a:pt x="136" y="1049"/>
                      <a:pt x="143" y="1043"/>
                      <a:pt x="149" y="1037"/>
                    </a:cubicBezTo>
                    <a:cubicBezTo>
                      <a:pt x="163" y="1024"/>
                      <a:pt x="170" y="1017"/>
                      <a:pt x="170" y="1008"/>
                    </a:cubicBezTo>
                    <a:cubicBezTo>
                      <a:pt x="170" y="994"/>
                      <a:pt x="178" y="984"/>
                      <a:pt x="185" y="976"/>
                    </a:cubicBezTo>
                    <a:cubicBezTo>
                      <a:pt x="189" y="971"/>
                      <a:pt x="193" y="966"/>
                      <a:pt x="194" y="961"/>
                    </a:cubicBezTo>
                    <a:cubicBezTo>
                      <a:pt x="192" y="962"/>
                      <a:pt x="191" y="962"/>
                      <a:pt x="189" y="962"/>
                    </a:cubicBezTo>
                    <a:cubicBezTo>
                      <a:pt x="183" y="964"/>
                      <a:pt x="175" y="966"/>
                      <a:pt x="166" y="966"/>
                    </a:cubicBezTo>
                    <a:cubicBezTo>
                      <a:pt x="149" y="966"/>
                      <a:pt x="141" y="957"/>
                      <a:pt x="139" y="952"/>
                    </a:cubicBezTo>
                    <a:cubicBezTo>
                      <a:pt x="133" y="941"/>
                      <a:pt x="136" y="927"/>
                      <a:pt x="146" y="912"/>
                    </a:cubicBezTo>
                    <a:cubicBezTo>
                      <a:pt x="153" y="902"/>
                      <a:pt x="161" y="896"/>
                      <a:pt x="167" y="891"/>
                    </a:cubicBezTo>
                    <a:cubicBezTo>
                      <a:pt x="174" y="886"/>
                      <a:pt x="178" y="882"/>
                      <a:pt x="181" y="875"/>
                    </a:cubicBezTo>
                    <a:cubicBezTo>
                      <a:pt x="185" y="861"/>
                      <a:pt x="199" y="858"/>
                      <a:pt x="209" y="855"/>
                    </a:cubicBezTo>
                    <a:cubicBezTo>
                      <a:pt x="221" y="852"/>
                      <a:pt x="222" y="851"/>
                      <a:pt x="222" y="848"/>
                    </a:cubicBezTo>
                    <a:cubicBezTo>
                      <a:pt x="222" y="837"/>
                      <a:pt x="221" y="828"/>
                      <a:pt x="220" y="819"/>
                    </a:cubicBezTo>
                    <a:cubicBezTo>
                      <a:pt x="219" y="811"/>
                      <a:pt x="218" y="803"/>
                      <a:pt x="218" y="794"/>
                    </a:cubicBezTo>
                    <a:cubicBezTo>
                      <a:pt x="218" y="781"/>
                      <a:pt x="229" y="770"/>
                      <a:pt x="239" y="760"/>
                    </a:cubicBezTo>
                    <a:cubicBezTo>
                      <a:pt x="247" y="752"/>
                      <a:pt x="256" y="742"/>
                      <a:pt x="256" y="736"/>
                    </a:cubicBezTo>
                    <a:cubicBezTo>
                      <a:pt x="256" y="732"/>
                      <a:pt x="255" y="730"/>
                      <a:pt x="255" y="729"/>
                    </a:cubicBezTo>
                    <a:cubicBezTo>
                      <a:pt x="253" y="730"/>
                      <a:pt x="250" y="731"/>
                      <a:pt x="246" y="737"/>
                    </a:cubicBezTo>
                    <a:cubicBezTo>
                      <a:pt x="242" y="741"/>
                      <a:pt x="238" y="746"/>
                      <a:pt x="235" y="751"/>
                    </a:cubicBezTo>
                    <a:cubicBezTo>
                      <a:pt x="226" y="764"/>
                      <a:pt x="216" y="778"/>
                      <a:pt x="200" y="778"/>
                    </a:cubicBezTo>
                    <a:cubicBezTo>
                      <a:pt x="189" y="778"/>
                      <a:pt x="183" y="772"/>
                      <a:pt x="181" y="768"/>
                    </a:cubicBezTo>
                    <a:cubicBezTo>
                      <a:pt x="174" y="755"/>
                      <a:pt x="184" y="735"/>
                      <a:pt x="194" y="720"/>
                    </a:cubicBezTo>
                    <a:cubicBezTo>
                      <a:pt x="200" y="711"/>
                      <a:pt x="206" y="705"/>
                      <a:pt x="210" y="700"/>
                    </a:cubicBezTo>
                    <a:cubicBezTo>
                      <a:pt x="218" y="692"/>
                      <a:pt x="222" y="688"/>
                      <a:pt x="222" y="676"/>
                    </a:cubicBezTo>
                    <a:cubicBezTo>
                      <a:pt x="222" y="648"/>
                      <a:pt x="228" y="639"/>
                      <a:pt x="248" y="626"/>
                    </a:cubicBezTo>
                    <a:cubicBezTo>
                      <a:pt x="251" y="624"/>
                      <a:pt x="253" y="622"/>
                      <a:pt x="255" y="621"/>
                    </a:cubicBezTo>
                    <a:cubicBezTo>
                      <a:pt x="253" y="620"/>
                      <a:pt x="250" y="620"/>
                      <a:pt x="246" y="620"/>
                    </a:cubicBezTo>
                    <a:cubicBezTo>
                      <a:pt x="242" y="620"/>
                      <a:pt x="239" y="620"/>
                      <a:pt x="238" y="621"/>
                    </a:cubicBezTo>
                    <a:cubicBezTo>
                      <a:pt x="235" y="627"/>
                      <a:pt x="230" y="630"/>
                      <a:pt x="222" y="630"/>
                    </a:cubicBezTo>
                    <a:cubicBezTo>
                      <a:pt x="212" y="630"/>
                      <a:pt x="188" y="626"/>
                      <a:pt x="188" y="584"/>
                    </a:cubicBezTo>
                    <a:cubicBezTo>
                      <a:pt x="188" y="568"/>
                      <a:pt x="195" y="556"/>
                      <a:pt x="201" y="545"/>
                    </a:cubicBezTo>
                    <a:cubicBezTo>
                      <a:pt x="206" y="537"/>
                      <a:pt x="210" y="530"/>
                      <a:pt x="210" y="522"/>
                    </a:cubicBezTo>
                    <a:cubicBezTo>
                      <a:pt x="210" y="493"/>
                      <a:pt x="228" y="474"/>
                      <a:pt x="258" y="472"/>
                    </a:cubicBezTo>
                    <a:cubicBezTo>
                      <a:pt x="251" y="468"/>
                      <a:pt x="246" y="462"/>
                      <a:pt x="242" y="454"/>
                    </a:cubicBezTo>
                    <a:cubicBezTo>
                      <a:pt x="237" y="440"/>
                      <a:pt x="236" y="420"/>
                      <a:pt x="249" y="407"/>
                    </a:cubicBezTo>
                    <a:cubicBezTo>
                      <a:pt x="256" y="400"/>
                      <a:pt x="264" y="396"/>
                      <a:pt x="272" y="392"/>
                    </a:cubicBezTo>
                    <a:cubicBezTo>
                      <a:pt x="286" y="385"/>
                      <a:pt x="292" y="381"/>
                      <a:pt x="292" y="374"/>
                    </a:cubicBezTo>
                    <a:cubicBezTo>
                      <a:pt x="292" y="346"/>
                      <a:pt x="324" y="322"/>
                      <a:pt x="360" y="322"/>
                    </a:cubicBezTo>
                    <a:cubicBezTo>
                      <a:pt x="438" y="322"/>
                      <a:pt x="438" y="322"/>
                      <a:pt x="438" y="322"/>
                    </a:cubicBezTo>
                    <a:cubicBezTo>
                      <a:pt x="455" y="322"/>
                      <a:pt x="465" y="328"/>
                      <a:pt x="473" y="332"/>
                    </a:cubicBezTo>
                    <a:cubicBezTo>
                      <a:pt x="480" y="335"/>
                      <a:pt x="484" y="338"/>
                      <a:pt x="492" y="338"/>
                    </a:cubicBezTo>
                    <a:cubicBezTo>
                      <a:pt x="499" y="338"/>
                      <a:pt x="503" y="337"/>
                      <a:pt x="508" y="333"/>
                    </a:cubicBezTo>
                    <a:cubicBezTo>
                      <a:pt x="506" y="334"/>
                      <a:pt x="503" y="334"/>
                      <a:pt x="500" y="334"/>
                    </a:cubicBezTo>
                    <a:cubicBezTo>
                      <a:pt x="484" y="334"/>
                      <a:pt x="476" y="330"/>
                      <a:pt x="468" y="326"/>
                    </a:cubicBezTo>
                    <a:cubicBezTo>
                      <a:pt x="459" y="322"/>
                      <a:pt x="449" y="318"/>
                      <a:pt x="426" y="318"/>
                    </a:cubicBezTo>
                    <a:cubicBezTo>
                      <a:pt x="404" y="318"/>
                      <a:pt x="344" y="318"/>
                      <a:pt x="344" y="278"/>
                    </a:cubicBezTo>
                    <a:cubicBezTo>
                      <a:pt x="344" y="274"/>
                      <a:pt x="344" y="274"/>
                      <a:pt x="335" y="271"/>
                    </a:cubicBezTo>
                    <a:cubicBezTo>
                      <a:pt x="327" y="268"/>
                      <a:pt x="314" y="264"/>
                      <a:pt x="314" y="248"/>
                    </a:cubicBezTo>
                    <a:cubicBezTo>
                      <a:pt x="314" y="234"/>
                      <a:pt x="314" y="208"/>
                      <a:pt x="346" y="208"/>
                    </a:cubicBezTo>
                    <a:cubicBezTo>
                      <a:pt x="351" y="208"/>
                      <a:pt x="356" y="208"/>
                      <a:pt x="360" y="209"/>
                    </a:cubicBezTo>
                    <a:cubicBezTo>
                      <a:pt x="352" y="204"/>
                      <a:pt x="346" y="194"/>
                      <a:pt x="346" y="178"/>
                    </a:cubicBezTo>
                    <a:cubicBezTo>
                      <a:pt x="346" y="152"/>
                      <a:pt x="355" y="137"/>
                      <a:pt x="387" y="108"/>
                    </a:cubicBezTo>
                    <a:cubicBezTo>
                      <a:pt x="417" y="83"/>
                      <a:pt x="432" y="59"/>
                      <a:pt x="432" y="38"/>
                    </a:cubicBezTo>
                    <a:cubicBezTo>
                      <a:pt x="432" y="26"/>
                      <a:pt x="432" y="26"/>
                      <a:pt x="432" y="26"/>
                    </a:cubicBezTo>
                    <a:cubicBezTo>
                      <a:pt x="444" y="28"/>
                      <a:pt x="444" y="28"/>
                      <a:pt x="444" y="28"/>
                    </a:cubicBezTo>
                    <a:cubicBezTo>
                      <a:pt x="444" y="28"/>
                      <a:pt x="482" y="34"/>
                      <a:pt x="534" y="34"/>
                    </a:cubicBezTo>
                    <a:cubicBezTo>
                      <a:pt x="565" y="34"/>
                      <a:pt x="580" y="45"/>
                      <a:pt x="593" y="56"/>
                    </a:cubicBezTo>
                    <a:cubicBezTo>
                      <a:pt x="605" y="64"/>
                      <a:pt x="615" y="72"/>
                      <a:pt x="636" y="72"/>
                    </a:cubicBezTo>
                    <a:cubicBezTo>
                      <a:pt x="650" y="72"/>
                      <a:pt x="656" y="65"/>
                      <a:pt x="672" y="44"/>
                    </a:cubicBezTo>
                    <a:cubicBezTo>
                      <a:pt x="674" y="41"/>
                      <a:pt x="676" y="39"/>
                      <a:pt x="678" y="36"/>
                    </a:cubicBezTo>
                    <a:cubicBezTo>
                      <a:pt x="701" y="6"/>
                      <a:pt x="730" y="0"/>
                      <a:pt x="772" y="0"/>
                    </a:cubicBezTo>
                    <a:cubicBezTo>
                      <a:pt x="796" y="0"/>
                      <a:pt x="811" y="2"/>
                      <a:pt x="824" y="5"/>
                    </a:cubicBezTo>
                    <a:cubicBezTo>
                      <a:pt x="835" y="6"/>
                      <a:pt x="845" y="8"/>
                      <a:pt x="858" y="8"/>
                    </a:cubicBezTo>
                    <a:cubicBezTo>
                      <a:pt x="874" y="8"/>
                      <a:pt x="890" y="12"/>
                      <a:pt x="904" y="15"/>
                    </a:cubicBezTo>
                    <a:cubicBezTo>
                      <a:pt x="919" y="19"/>
                      <a:pt x="932" y="22"/>
                      <a:pt x="946" y="22"/>
                    </a:cubicBezTo>
                    <a:cubicBezTo>
                      <a:pt x="963" y="22"/>
                      <a:pt x="976" y="19"/>
                      <a:pt x="987" y="17"/>
                    </a:cubicBezTo>
                    <a:cubicBezTo>
                      <a:pt x="994" y="15"/>
                      <a:pt x="1000" y="14"/>
                      <a:pt x="1006" y="14"/>
                    </a:cubicBezTo>
                    <a:cubicBezTo>
                      <a:pt x="1013" y="14"/>
                      <a:pt x="1017" y="17"/>
                      <a:pt x="1019" y="19"/>
                    </a:cubicBezTo>
                    <a:cubicBezTo>
                      <a:pt x="1026" y="27"/>
                      <a:pt x="1026" y="38"/>
                      <a:pt x="1026" y="56"/>
                    </a:cubicBezTo>
                    <a:cubicBezTo>
                      <a:pt x="1026" y="59"/>
                      <a:pt x="1026" y="63"/>
                      <a:pt x="1026" y="66"/>
                    </a:cubicBezTo>
                    <a:cubicBezTo>
                      <a:pt x="1026" y="74"/>
                      <a:pt x="1032" y="80"/>
                      <a:pt x="1042" y="88"/>
                    </a:cubicBezTo>
                    <a:cubicBezTo>
                      <a:pt x="1053" y="96"/>
                      <a:pt x="1064" y="105"/>
                      <a:pt x="1064" y="120"/>
                    </a:cubicBezTo>
                    <a:cubicBezTo>
                      <a:pt x="1064" y="150"/>
                      <a:pt x="1044" y="150"/>
                      <a:pt x="1028" y="150"/>
                    </a:cubicBezTo>
                    <a:cubicBezTo>
                      <a:pt x="1022" y="150"/>
                      <a:pt x="1022" y="150"/>
                      <a:pt x="1022" y="150"/>
                    </a:cubicBezTo>
                    <a:cubicBezTo>
                      <a:pt x="1016" y="150"/>
                      <a:pt x="1016" y="150"/>
                      <a:pt x="1016" y="150"/>
                    </a:cubicBezTo>
                    <a:cubicBezTo>
                      <a:pt x="994" y="150"/>
                      <a:pt x="978" y="162"/>
                      <a:pt x="978" y="178"/>
                    </a:cubicBezTo>
                    <a:cubicBezTo>
                      <a:pt x="978" y="183"/>
                      <a:pt x="979" y="184"/>
                      <a:pt x="983" y="186"/>
                    </a:cubicBezTo>
                    <a:cubicBezTo>
                      <a:pt x="989" y="190"/>
                      <a:pt x="998" y="195"/>
                      <a:pt x="998" y="212"/>
                    </a:cubicBezTo>
                    <a:cubicBezTo>
                      <a:pt x="998" y="225"/>
                      <a:pt x="995" y="231"/>
                      <a:pt x="991" y="237"/>
                    </a:cubicBezTo>
                    <a:cubicBezTo>
                      <a:pt x="989" y="241"/>
                      <a:pt x="988" y="243"/>
                      <a:pt x="988" y="250"/>
                    </a:cubicBezTo>
                    <a:cubicBezTo>
                      <a:pt x="988" y="269"/>
                      <a:pt x="990" y="285"/>
                      <a:pt x="990" y="285"/>
                    </a:cubicBezTo>
                    <a:cubicBezTo>
                      <a:pt x="991" y="291"/>
                      <a:pt x="991" y="291"/>
                      <a:pt x="991" y="291"/>
                    </a:cubicBezTo>
                    <a:cubicBezTo>
                      <a:pt x="985" y="295"/>
                      <a:pt x="985" y="295"/>
                      <a:pt x="985" y="295"/>
                    </a:cubicBezTo>
                    <a:cubicBezTo>
                      <a:pt x="968" y="305"/>
                      <a:pt x="940" y="326"/>
                      <a:pt x="917" y="344"/>
                    </a:cubicBezTo>
                    <a:cubicBezTo>
                      <a:pt x="910" y="350"/>
                      <a:pt x="902" y="355"/>
                      <a:pt x="896" y="360"/>
                    </a:cubicBezTo>
                    <a:cubicBezTo>
                      <a:pt x="882" y="371"/>
                      <a:pt x="858" y="394"/>
                      <a:pt x="858" y="428"/>
                    </a:cubicBezTo>
                    <a:cubicBezTo>
                      <a:pt x="858" y="440"/>
                      <a:pt x="864" y="444"/>
                      <a:pt x="874" y="450"/>
                    </a:cubicBezTo>
                    <a:cubicBezTo>
                      <a:pt x="882" y="454"/>
                      <a:pt x="892" y="459"/>
                      <a:pt x="892" y="472"/>
                    </a:cubicBezTo>
                    <a:cubicBezTo>
                      <a:pt x="892" y="479"/>
                      <a:pt x="909" y="488"/>
                      <a:pt x="928" y="488"/>
                    </a:cubicBezTo>
                    <a:cubicBezTo>
                      <a:pt x="960" y="488"/>
                      <a:pt x="981" y="493"/>
                      <a:pt x="992" y="502"/>
                    </a:cubicBezTo>
                    <a:cubicBezTo>
                      <a:pt x="1003" y="511"/>
                      <a:pt x="999" y="526"/>
                      <a:pt x="994" y="550"/>
                    </a:cubicBezTo>
                    <a:cubicBezTo>
                      <a:pt x="988" y="574"/>
                      <a:pt x="980" y="608"/>
                      <a:pt x="980" y="652"/>
                    </a:cubicBezTo>
                    <a:cubicBezTo>
                      <a:pt x="980" y="734"/>
                      <a:pt x="1048" y="821"/>
                      <a:pt x="1079" y="849"/>
                    </a:cubicBezTo>
                    <a:cubicBezTo>
                      <a:pt x="1094" y="862"/>
                      <a:pt x="1118" y="870"/>
                      <a:pt x="1137" y="877"/>
                    </a:cubicBezTo>
                    <a:cubicBezTo>
                      <a:pt x="1161" y="885"/>
                      <a:pt x="1180" y="892"/>
                      <a:pt x="1180" y="908"/>
                    </a:cubicBezTo>
                    <a:cubicBezTo>
                      <a:pt x="1180" y="922"/>
                      <a:pt x="1170" y="929"/>
                      <a:pt x="1162" y="933"/>
                    </a:cubicBezTo>
                    <a:cubicBezTo>
                      <a:pt x="1155" y="938"/>
                      <a:pt x="1152" y="940"/>
                      <a:pt x="1152" y="946"/>
                    </a:cubicBezTo>
                    <a:cubicBezTo>
                      <a:pt x="1152" y="958"/>
                      <a:pt x="1155" y="960"/>
                      <a:pt x="1167" y="969"/>
                    </a:cubicBezTo>
                    <a:cubicBezTo>
                      <a:pt x="1171" y="972"/>
                      <a:pt x="1175" y="976"/>
                      <a:pt x="1181" y="981"/>
                    </a:cubicBezTo>
                    <a:cubicBezTo>
                      <a:pt x="1184" y="983"/>
                      <a:pt x="1184" y="983"/>
                      <a:pt x="1184" y="983"/>
                    </a:cubicBezTo>
                    <a:cubicBezTo>
                      <a:pt x="1203" y="1001"/>
                      <a:pt x="1229" y="1024"/>
                      <a:pt x="1274" y="1024"/>
                    </a:cubicBezTo>
                    <a:cubicBezTo>
                      <a:pt x="1281" y="1024"/>
                      <a:pt x="1289" y="1023"/>
                      <a:pt x="1293" y="1019"/>
                    </a:cubicBezTo>
                    <a:cubicBezTo>
                      <a:pt x="1297" y="1013"/>
                      <a:pt x="1293" y="999"/>
                      <a:pt x="1290" y="987"/>
                    </a:cubicBezTo>
                    <a:cubicBezTo>
                      <a:pt x="1288" y="980"/>
                      <a:pt x="1286" y="972"/>
                      <a:pt x="1286" y="966"/>
                    </a:cubicBezTo>
                    <a:cubicBezTo>
                      <a:pt x="1286" y="938"/>
                      <a:pt x="1324" y="938"/>
                      <a:pt x="1347" y="938"/>
                    </a:cubicBezTo>
                    <a:cubicBezTo>
                      <a:pt x="1349" y="938"/>
                      <a:pt x="1352" y="938"/>
                      <a:pt x="1355" y="938"/>
                    </a:cubicBezTo>
                    <a:cubicBezTo>
                      <a:pt x="1357" y="938"/>
                      <a:pt x="1360" y="938"/>
                      <a:pt x="1362" y="938"/>
                    </a:cubicBezTo>
                    <a:cubicBezTo>
                      <a:pt x="1380" y="938"/>
                      <a:pt x="1391" y="942"/>
                      <a:pt x="1400" y="945"/>
                    </a:cubicBezTo>
                    <a:cubicBezTo>
                      <a:pt x="1408" y="948"/>
                      <a:pt x="1414" y="950"/>
                      <a:pt x="1422" y="950"/>
                    </a:cubicBezTo>
                    <a:cubicBezTo>
                      <a:pt x="1428" y="950"/>
                      <a:pt x="1432" y="948"/>
                      <a:pt x="1438" y="943"/>
                    </a:cubicBezTo>
                    <a:cubicBezTo>
                      <a:pt x="1446" y="936"/>
                      <a:pt x="1457" y="928"/>
                      <a:pt x="1478" y="928"/>
                    </a:cubicBezTo>
                    <a:cubicBezTo>
                      <a:pt x="1511" y="928"/>
                      <a:pt x="1542" y="959"/>
                      <a:pt x="1569" y="987"/>
                    </a:cubicBezTo>
                    <a:cubicBezTo>
                      <a:pt x="1572" y="990"/>
                      <a:pt x="1574" y="992"/>
                      <a:pt x="1577" y="995"/>
                    </a:cubicBezTo>
                    <a:cubicBezTo>
                      <a:pt x="1584" y="1002"/>
                      <a:pt x="1591" y="1008"/>
                      <a:pt x="1598" y="1014"/>
                    </a:cubicBezTo>
                    <a:cubicBezTo>
                      <a:pt x="1616" y="1030"/>
                      <a:pt x="1632" y="1044"/>
                      <a:pt x="1632" y="1066"/>
                    </a:cubicBezTo>
                    <a:cubicBezTo>
                      <a:pt x="1632" y="1073"/>
                      <a:pt x="1647" y="1084"/>
                      <a:pt x="1659" y="1092"/>
                    </a:cubicBezTo>
                    <a:cubicBezTo>
                      <a:pt x="1676" y="1104"/>
                      <a:pt x="1694" y="1117"/>
                      <a:pt x="1694" y="1134"/>
                    </a:cubicBezTo>
                    <a:cubicBezTo>
                      <a:pt x="1694" y="1137"/>
                      <a:pt x="1694" y="1138"/>
                      <a:pt x="1695" y="1139"/>
                    </a:cubicBezTo>
                    <a:cubicBezTo>
                      <a:pt x="1695" y="1139"/>
                      <a:pt x="1695" y="1139"/>
                      <a:pt x="1696" y="1139"/>
                    </a:cubicBezTo>
                    <a:cubicBezTo>
                      <a:pt x="1699" y="1139"/>
                      <a:pt x="1703" y="1138"/>
                      <a:pt x="1707" y="1138"/>
                    </a:cubicBezTo>
                    <a:cubicBezTo>
                      <a:pt x="1713" y="1137"/>
                      <a:pt x="1720" y="1136"/>
                      <a:pt x="1728" y="1136"/>
                    </a:cubicBezTo>
                    <a:cubicBezTo>
                      <a:pt x="1738" y="1136"/>
                      <a:pt x="1745" y="1139"/>
                      <a:pt x="1749" y="1144"/>
                    </a:cubicBezTo>
                    <a:cubicBezTo>
                      <a:pt x="1756" y="1152"/>
                      <a:pt x="1754" y="1162"/>
                      <a:pt x="1752" y="1171"/>
                    </a:cubicBezTo>
                    <a:cubicBezTo>
                      <a:pt x="1751" y="1176"/>
                      <a:pt x="1750" y="1180"/>
                      <a:pt x="1750" y="1184"/>
                    </a:cubicBezTo>
                    <a:cubicBezTo>
                      <a:pt x="1750" y="1191"/>
                      <a:pt x="1752" y="1198"/>
                      <a:pt x="1754" y="1207"/>
                    </a:cubicBezTo>
                    <a:cubicBezTo>
                      <a:pt x="1757" y="1218"/>
                      <a:pt x="1760" y="1231"/>
                      <a:pt x="1760" y="1246"/>
                    </a:cubicBezTo>
                    <a:cubicBezTo>
                      <a:pt x="1760" y="1275"/>
                      <a:pt x="1761" y="1276"/>
                      <a:pt x="1766" y="1276"/>
                    </a:cubicBezTo>
                    <a:cubicBezTo>
                      <a:pt x="1770" y="1276"/>
                      <a:pt x="1777" y="1271"/>
                      <a:pt x="1784" y="1267"/>
                    </a:cubicBezTo>
                    <a:cubicBezTo>
                      <a:pt x="1798" y="1259"/>
                      <a:pt x="1814" y="1248"/>
                      <a:pt x="1836" y="1248"/>
                    </a:cubicBezTo>
                    <a:cubicBezTo>
                      <a:pt x="1855" y="1248"/>
                      <a:pt x="1866" y="1256"/>
                      <a:pt x="1876" y="1263"/>
                    </a:cubicBezTo>
                    <a:cubicBezTo>
                      <a:pt x="1884" y="1269"/>
                      <a:pt x="1891" y="1274"/>
                      <a:pt x="1904" y="1274"/>
                    </a:cubicBezTo>
                    <a:cubicBezTo>
                      <a:pt x="1939" y="1274"/>
                      <a:pt x="1979" y="1309"/>
                      <a:pt x="1981" y="1311"/>
                    </a:cubicBezTo>
                    <a:cubicBezTo>
                      <a:pt x="1984" y="1314"/>
                      <a:pt x="1984" y="1314"/>
                      <a:pt x="1984" y="1314"/>
                    </a:cubicBezTo>
                    <a:cubicBezTo>
                      <a:pt x="1984" y="1318"/>
                      <a:pt x="1984" y="1318"/>
                      <a:pt x="1984" y="1318"/>
                    </a:cubicBezTo>
                    <a:cubicBezTo>
                      <a:pt x="1984" y="1333"/>
                      <a:pt x="1992" y="1348"/>
                      <a:pt x="2000" y="1363"/>
                    </a:cubicBezTo>
                    <a:cubicBezTo>
                      <a:pt x="2009" y="1381"/>
                      <a:pt x="2018" y="1399"/>
                      <a:pt x="2018" y="1418"/>
                    </a:cubicBezTo>
                    <a:cubicBezTo>
                      <a:pt x="2018" y="1438"/>
                      <a:pt x="2009" y="1450"/>
                      <a:pt x="2001" y="1460"/>
                    </a:cubicBezTo>
                    <a:cubicBezTo>
                      <a:pt x="1993" y="1471"/>
                      <a:pt x="1986" y="1481"/>
                      <a:pt x="1986" y="1498"/>
                    </a:cubicBezTo>
                    <a:cubicBezTo>
                      <a:pt x="1986" y="1524"/>
                      <a:pt x="1970" y="1537"/>
                      <a:pt x="1958" y="1548"/>
                    </a:cubicBezTo>
                    <a:cubicBezTo>
                      <a:pt x="1947" y="1558"/>
                      <a:pt x="1940" y="1564"/>
                      <a:pt x="1940" y="1574"/>
                    </a:cubicBezTo>
                    <a:cubicBezTo>
                      <a:pt x="1940" y="1584"/>
                      <a:pt x="1943" y="1588"/>
                      <a:pt x="1947" y="1595"/>
                    </a:cubicBezTo>
                    <a:cubicBezTo>
                      <a:pt x="1955" y="1606"/>
                      <a:pt x="1964" y="1620"/>
                      <a:pt x="1964" y="1662"/>
                    </a:cubicBezTo>
                    <a:cubicBezTo>
                      <a:pt x="1964" y="1685"/>
                      <a:pt x="1954" y="1710"/>
                      <a:pt x="1946" y="1732"/>
                    </a:cubicBezTo>
                    <a:cubicBezTo>
                      <a:pt x="1939" y="1749"/>
                      <a:pt x="1932" y="1766"/>
                      <a:pt x="1932" y="1778"/>
                    </a:cubicBezTo>
                    <a:cubicBezTo>
                      <a:pt x="1932" y="1807"/>
                      <a:pt x="1940" y="1859"/>
                      <a:pt x="1940" y="1859"/>
                    </a:cubicBezTo>
                    <a:cubicBezTo>
                      <a:pt x="1941" y="1866"/>
                      <a:pt x="1941" y="1866"/>
                      <a:pt x="1941" y="1866"/>
                    </a:cubicBezTo>
                    <a:cubicBezTo>
                      <a:pt x="1935" y="1869"/>
                      <a:pt x="1935" y="1869"/>
                      <a:pt x="1935" y="1869"/>
                    </a:cubicBezTo>
                    <a:cubicBezTo>
                      <a:pt x="1923" y="1876"/>
                      <a:pt x="1902" y="1890"/>
                      <a:pt x="1902" y="1914"/>
                    </a:cubicBezTo>
                    <a:cubicBezTo>
                      <a:pt x="1902" y="1948"/>
                      <a:pt x="1900" y="1978"/>
                      <a:pt x="1872" y="1978"/>
                    </a:cubicBezTo>
                    <a:cubicBezTo>
                      <a:pt x="1868" y="1978"/>
                      <a:pt x="1864" y="1978"/>
                      <a:pt x="1864" y="1996"/>
                    </a:cubicBezTo>
                    <a:cubicBezTo>
                      <a:pt x="1864" y="2014"/>
                      <a:pt x="1851" y="2028"/>
                      <a:pt x="1835" y="2028"/>
                    </a:cubicBezTo>
                    <a:cubicBezTo>
                      <a:pt x="1829" y="2028"/>
                      <a:pt x="1819" y="2025"/>
                      <a:pt x="1810" y="2014"/>
                    </a:cubicBezTo>
                    <a:cubicBezTo>
                      <a:pt x="1806" y="2009"/>
                      <a:pt x="1800" y="2004"/>
                      <a:pt x="1795" y="1999"/>
                    </a:cubicBezTo>
                    <a:cubicBezTo>
                      <a:pt x="1780" y="1987"/>
                      <a:pt x="1764" y="1973"/>
                      <a:pt x="1764" y="1946"/>
                    </a:cubicBezTo>
                    <a:cubicBezTo>
                      <a:pt x="1764" y="1916"/>
                      <a:pt x="1761" y="1907"/>
                      <a:pt x="1731" y="1877"/>
                    </a:cubicBezTo>
                    <a:cubicBezTo>
                      <a:pt x="1721" y="1867"/>
                      <a:pt x="1711" y="1854"/>
                      <a:pt x="1701" y="1842"/>
                    </a:cubicBezTo>
                    <a:cubicBezTo>
                      <a:pt x="1681" y="1815"/>
                      <a:pt x="1660" y="1788"/>
                      <a:pt x="1638" y="1788"/>
                    </a:cubicBezTo>
                    <a:cubicBezTo>
                      <a:pt x="1624" y="1788"/>
                      <a:pt x="1611" y="1789"/>
                      <a:pt x="1600" y="1790"/>
                    </a:cubicBezTo>
                    <a:cubicBezTo>
                      <a:pt x="1592" y="1791"/>
                      <a:pt x="1586" y="1792"/>
                      <a:pt x="1580" y="1792"/>
                    </a:cubicBezTo>
                    <a:cubicBezTo>
                      <a:pt x="1573" y="1792"/>
                      <a:pt x="1565" y="1791"/>
                      <a:pt x="1559" y="1785"/>
                    </a:cubicBezTo>
                    <a:cubicBezTo>
                      <a:pt x="1559" y="1785"/>
                      <a:pt x="1557" y="1784"/>
                      <a:pt x="1554" y="1784"/>
                    </a:cubicBezTo>
                    <a:cubicBezTo>
                      <a:pt x="1548" y="1784"/>
                      <a:pt x="1540" y="1787"/>
                      <a:pt x="1537" y="1793"/>
                    </a:cubicBezTo>
                    <a:cubicBezTo>
                      <a:pt x="1535" y="1795"/>
                      <a:pt x="1534" y="1798"/>
                      <a:pt x="1533" y="1801"/>
                    </a:cubicBezTo>
                    <a:cubicBezTo>
                      <a:pt x="1526" y="1813"/>
                      <a:pt x="1518" y="1829"/>
                      <a:pt x="1499" y="1835"/>
                    </a:cubicBezTo>
                    <a:cubicBezTo>
                      <a:pt x="1486" y="1840"/>
                      <a:pt x="1460" y="1862"/>
                      <a:pt x="1460" y="1894"/>
                    </a:cubicBezTo>
                    <a:cubicBezTo>
                      <a:pt x="1460" y="1978"/>
                      <a:pt x="1453" y="2030"/>
                      <a:pt x="1420" y="2030"/>
                    </a:cubicBezTo>
                    <a:cubicBezTo>
                      <a:pt x="1405" y="2030"/>
                      <a:pt x="1396" y="2021"/>
                      <a:pt x="1388" y="2013"/>
                    </a:cubicBezTo>
                    <a:cubicBezTo>
                      <a:pt x="1379" y="2004"/>
                      <a:pt x="1370" y="1996"/>
                      <a:pt x="1352" y="1996"/>
                    </a:cubicBezTo>
                    <a:cubicBezTo>
                      <a:pt x="1336" y="1996"/>
                      <a:pt x="1327" y="2000"/>
                      <a:pt x="1319" y="2004"/>
                    </a:cubicBezTo>
                    <a:cubicBezTo>
                      <a:pt x="1313" y="2007"/>
                      <a:pt x="1307" y="2010"/>
                      <a:pt x="1300" y="2010"/>
                    </a:cubicBezTo>
                    <a:cubicBezTo>
                      <a:pt x="1294" y="2010"/>
                      <a:pt x="1278" y="2023"/>
                      <a:pt x="1278" y="2036"/>
                    </a:cubicBezTo>
                    <a:cubicBezTo>
                      <a:pt x="1278" y="2048"/>
                      <a:pt x="1270" y="2056"/>
                      <a:pt x="1262" y="2064"/>
                    </a:cubicBezTo>
                    <a:cubicBezTo>
                      <a:pt x="1254" y="2072"/>
                      <a:pt x="1246" y="2079"/>
                      <a:pt x="1246" y="2092"/>
                    </a:cubicBezTo>
                    <a:cubicBezTo>
                      <a:pt x="1246" y="2110"/>
                      <a:pt x="1238" y="2126"/>
                      <a:pt x="1231" y="2139"/>
                    </a:cubicBezTo>
                    <a:cubicBezTo>
                      <a:pt x="1225" y="2149"/>
                      <a:pt x="1220" y="2159"/>
                      <a:pt x="1220" y="2168"/>
                    </a:cubicBezTo>
                    <a:cubicBezTo>
                      <a:pt x="1220" y="2188"/>
                      <a:pt x="1214" y="2240"/>
                      <a:pt x="1184" y="2240"/>
                    </a:cubicBezTo>
                    <a:cubicBezTo>
                      <a:pt x="1166" y="2240"/>
                      <a:pt x="1164" y="2225"/>
                      <a:pt x="1163" y="2219"/>
                    </a:cubicBezTo>
                    <a:cubicBezTo>
                      <a:pt x="1163" y="2217"/>
                      <a:pt x="1163" y="2215"/>
                      <a:pt x="1162" y="2214"/>
                    </a:cubicBezTo>
                    <a:cubicBezTo>
                      <a:pt x="1162" y="2214"/>
                      <a:pt x="1162" y="2214"/>
                      <a:pt x="1162" y="2214"/>
                    </a:cubicBezTo>
                    <a:cubicBezTo>
                      <a:pt x="1158" y="2214"/>
                      <a:pt x="1156" y="2216"/>
                      <a:pt x="1152" y="2221"/>
                    </a:cubicBezTo>
                    <a:cubicBezTo>
                      <a:pt x="1146" y="2227"/>
                      <a:pt x="1137" y="2236"/>
                      <a:pt x="1120" y="2236"/>
                    </a:cubicBezTo>
                    <a:cubicBezTo>
                      <a:pt x="1105" y="2236"/>
                      <a:pt x="1098" y="2231"/>
                      <a:pt x="1092" y="2227"/>
                    </a:cubicBezTo>
                    <a:cubicBezTo>
                      <a:pt x="1088" y="2224"/>
                      <a:pt x="1085" y="2222"/>
                      <a:pt x="1076" y="2222"/>
                    </a:cubicBezTo>
                    <a:cubicBezTo>
                      <a:pt x="1057" y="2222"/>
                      <a:pt x="1010" y="2234"/>
                      <a:pt x="1010" y="2262"/>
                    </a:cubicBezTo>
                    <a:cubicBezTo>
                      <a:pt x="1010" y="2282"/>
                      <a:pt x="1012" y="2300"/>
                      <a:pt x="1014" y="2317"/>
                    </a:cubicBezTo>
                    <a:cubicBezTo>
                      <a:pt x="1015" y="2330"/>
                      <a:pt x="1016" y="2342"/>
                      <a:pt x="1016" y="2352"/>
                    </a:cubicBezTo>
                    <a:cubicBezTo>
                      <a:pt x="1016" y="2393"/>
                      <a:pt x="966" y="2398"/>
                      <a:pt x="928" y="2398"/>
                    </a:cubicBezTo>
                    <a:cubicBezTo>
                      <a:pt x="920" y="2398"/>
                      <a:pt x="912" y="2398"/>
                      <a:pt x="904" y="2398"/>
                    </a:cubicBezTo>
                    <a:cubicBezTo>
                      <a:pt x="897" y="2398"/>
                      <a:pt x="890" y="2398"/>
                      <a:pt x="884" y="2398"/>
                    </a:cubicBezTo>
                    <a:cubicBezTo>
                      <a:pt x="846" y="2398"/>
                      <a:pt x="823" y="2400"/>
                      <a:pt x="809" y="2413"/>
                    </a:cubicBezTo>
                    <a:cubicBezTo>
                      <a:pt x="803" y="2419"/>
                      <a:pt x="799" y="2424"/>
                      <a:pt x="795" y="2429"/>
                    </a:cubicBezTo>
                    <a:cubicBezTo>
                      <a:pt x="785" y="2441"/>
                      <a:pt x="776" y="2454"/>
                      <a:pt x="754" y="2454"/>
                    </a:cubicBezTo>
                    <a:cubicBezTo>
                      <a:pt x="747" y="2454"/>
                      <a:pt x="739" y="2453"/>
                      <a:pt x="729" y="2450"/>
                    </a:cubicBezTo>
                    <a:cubicBezTo>
                      <a:pt x="725" y="2448"/>
                      <a:pt x="720" y="2448"/>
                      <a:pt x="716" y="2448"/>
                    </a:cubicBezTo>
                    <a:cubicBezTo>
                      <a:pt x="681" y="2448"/>
                      <a:pt x="647" y="2484"/>
                      <a:pt x="647" y="2484"/>
                    </a:cubicBezTo>
                    <a:cubicBezTo>
                      <a:pt x="636" y="2497"/>
                      <a:pt x="636" y="2497"/>
                      <a:pt x="636" y="2497"/>
                    </a:cubicBezTo>
                    <a:close/>
                    <a:moveTo>
                      <a:pt x="1020" y="1097"/>
                    </a:moveTo>
                    <a:cubicBezTo>
                      <a:pt x="1020" y="1097"/>
                      <a:pt x="1020" y="1097"/>
                      <a:pt x="1020" y="1097"/>
                    </a:cubicBezTo>
                    <a:cubicBezTo>
                      <a:pt x="1029" y="1100"/>
                      <a:pt x="1037" y="1102"/>
                      <a:pt x="1042" y="1103"/>
                    </a:cubicBezTo>
                    <a:cubicBezTo>
                      <a:pt x="1040" y="1100"/>
                      <a:pt x="1031" y="1099"/>
                      <a:pt x="1020" y="1097"/>
                    </a:cubicBezTo>
                    <a:cubicBezTo>
                      <a:pt x="1020" y="1097"/>
                      <a:pt x="1020" y="1097"/>
                      <a:pt x="1020" y="1097"/>
                    </a:cubicBezTo>
                    <a:close/>
                    <a:moveTo>
                      <a:pt x="766" y="764"/>
                    </a:moveTo>
                    <a:cubicBezTo>
                      <a:pt x="765" y="767"/>
                      <a:pt x="766" y="772"/>
                      <a:pt x="766" y="777"/>
                    </a:cubicBezTo>
                    <a:cubicBezTo>
                      <a:pt x="766" y="781"/>
                      <a:pt x="766" y="785"/>
                      <a:pt x="766" y="790"/>
                    </a:cubicBezTo>
                    <a:cubicBezTo>
                      <a:pt x="766" y="802"/>
                      <a:pt x="769" y="807"/>
                      <a:pt x="772" y="813"/>
                    </a:cubicBezTo>
                    <a:cubicBezTo>
                      <a:pt x="772" y="814"/>
                      <a:pt x="773" y="815"/>
                      <a:pt x="773" y="816"/>
                    </a:cubicBezTo>
                    <a:cubicBezTo>
                      <a:pt x="772" y="810"/>
                      <a:pt x="772" y="803"/>
                      <a:pt x="773" y="795"/>
                    </a:cubicBezTo>
                    <a:cubicBezTo>
                      <a:pt x="773" y="785"/>
                      <a:pt x="773" y="768"/>
                      <a:pt x="769" y="764"/>
                    </a:cubicBezTo>
                    <a:cubicBezTo>
                      <a:pt x="769" y="764"/>
                      <a:pt x="769" y="764"/>
                      <a:pt x="768" y="764"/>
                    </a:cubicBezTo>
                    <a:cubicBezTo>
                      <a:pt x="767" y="764"/>
                      <a:pt x="766" y="764"/>
                      <a:pt x="766" y="764"/>
                    </a:cubicBezTo>
                    <a:close/>
                    <a:moveTo>
                      <a:pt x="610" y="728"/>
                    </a:moveTo>
                    <a:cubicBezTo>
                      <a:pt x="605" y="740"/>
                      <a:pt x="599" y="749"/>
                      <a:pt x="593" y="757"/>
                    </a:cubicBezTo>
                    <a:cubicBezTo>
                      <a:pt x="603" y="749"/>
                      <a:pt x="610" y="741"/>
                      <a:pt x="610" y="734"/>
                    </a:cubicBezTo>
                    <a:cubicBezTo>
                      <a:pt x="610" y="732"/>
                      <a:pt x="610" y="730"/>
                      <a:pt x="610" y="728"/>
                    </a:cubicBezTo>
                    <a:close/>
                    <a:moveTo>
                      <a:pt x="866" y="728"/>
                    </a:moveTo>
                    <a:cubicBezTo>
                      <a:pt x="865" y="730"/>
                      <a:pt x="864" y="733"/>
                      <a:pt x="862" y="736"/>
                    </a:cubicBezTo>
                    <a:cubicBezTo>
                      <a:pt x="864" y="733"/>
                      <a:pt x="865" y="730"/>
                      <a:pt x="866" y="728"/>
                    </a:cubicBezTo>
                    <a:close/>
                    <a:moveTo>
                      <a:pt x="650" y="654"/>
                    </a:moveTo>
                    <a:cubicBezTo>
                      <a:pt x="644" y="654"/>
                      <a:pt x="635" y="670"/>
                      <a:pt x="628" y="686"/>
                    </a:cubicBezTo>
                    <a:cubicBezTo>
                      <a:pt x="636" y="679"/>
                      <a:pt x="644" y="674"/>
                      <a:pt x="654" y="668"/>
                    </a:cubicBezTo>
                    <a:cubicBezTo>
                      <a:pt x="658" y="666"/>
                      <a:pt x="661" y="664"/>
                      <a:pt x="665" y="662"/>
                    </a:cubicBezTo>
                    <a:cubicBezTo>
                      <a:pt x="669" y="659"/>
                      <a:pt x="673" y="656"/>
                      <a:pt x="677" y="654"/>
                    </a:cubicBezTo>
                    <a:cubicBezTo>
                      <a:pt x="674" y="654"/>
                      <a:pt x="670" y="654"/>
                      <a:pt x="667" y="654"/>
                    </a:cubicBezTo>
                    <a:cubicBezTo>
                      <a:pt x="664" y="654"/>
                      <a:pt x="662" y="654"/>
                      <a:pt x="659" y="654"/>
                    </a:cubicBezTo>
                    <a:cubicBezTo>
                      <a:pt x="656" y="654"/>
                      <a:pt x="653" y="654"/>
                      <a:pt x="650" y="65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49" name="Freeform 347"/>
              <p:cNvSpPr>
                <a:spLocks/>
              </p:cNvSpPr>
              <p:nvPr/>
            </p:nvSpPr>
            <p:spPr bwMode="auto">
              <a:xfrm>
                <a:off x="3647780" y="3028153"/>
                <a:ext cx="423783" cy="422403"/>
              </a:xfrm>
              <a:custGeom>
                <a:avLst/>
                <a:gdLst>
                  <a:gd name="T0" fmla="*/ 587 w 1235"/>
                  <a:gd name="T1" fmla="*/ 1221 h 1227"/>
                  <a:gd name="T2" fmla="*/ 556 w 1235"/>
                  <a:gd name="T3" fmla="*/ 1096 h 1227"/>
                  <a:gd name="T4" fmla="*/ 548 w 1235"/>
                  <a:gd name="T5" fmla="*/ 1056 h 1227"/>
                  <a:gd name="T6" fmla="*/ 538 w 1235"/>
                  <a:gd name="T7" fmla="*/ 1012 h 1227"/>
                  <a:gd name="T8" fmla="*/ 504 w 1235"/>
                  <a:gd name="T9" fmla="*/ 988 h 1227"/>
                  <a:gd name="T10" fmla="*/ 448 w 1235"/>
                  <a:gd name="T11" fmla="*/ 1006 h 1227"/>
                  <a:gd name="T12" fmla="*/ 362 w 1235"/>
                  <a:gd name="T13" fmla="*/ 908 h 1227"/>
                  <a:gd name="T14" fmla="*/ 310 w 1235"/>
                  <a:gd name="T15" fmla="*/ 882 h 1227"/>
                  <a:gd name="T16" fmla="*/ 255 w 1235"/>
                  <a:gd name="T17" fmla="*/ 891 h 1227"/>
                  <a:gd name="T18" fmla="*/ 197 w 1235"/>
                  <a:gd name="T19" fmla="*/ 904 h 1227"/>
                  <a:gd name="T20" fmla="*/ 190 w 1235"/>
                  <a:gd name="T21" fmla="*/ 862 h 1227"/>
                  <a:gd name="T22" fmla="*/ 232 w 1235"/>
                  <a:gd name="T23" fmla="*/ 786 h 1227"/>
                  <a:gd name="T24" fmla="*/ 201 w 1235"/>
                  <a:gd name="T25" fmla="*/ 770 h 1227"/>
                  <a:gd name="T26" fmla="*/ 144 w 1235"/>
                  <a:gd name="T27" fmla="*/ 812 h 1227"/>
                  <a:gd name="T28" fmla="*/ 56 w 1235"/>
                  <a:gd name="T29" fmla="*/ 826 h 1227"/>
                  <a:gd name="T30" fmla="*/ 11 w 1235"/>
                  <a:gd name="T31" fmla="*/ 842 h 1227"/>
                  <a:gd name="T32" fmla="*/ 0 w 1235"/>
                  <a:gd name="T33" fmla="*/ 744 h 1227"/>
                  <a:gd name="T34" fmla="*/ 32 w 1235"/>
                  <a:gd name="T35" fmla="*/ 628 h 1227"/>
                  <a:gd name="T36" fmla="*/ 8 w 1235"/>
                  <a:gd name="T37" fmla="*/ 540 h 1227"/>
                  <a:gd name="T38" fmla="*/ 54 w 1235"/>
                  <a:gd name="T39" fmla="*/ 464 h 1227"/>
                  <a:gd name="T40" fmla="*/ 86 w 1235"/>
                  <a:gd name="T41" fmla="*/ 384 h 1227"/>
                  <a:gd name="T42" fmla="*/ 52 w 1235"/>
                  <a:gd name="T43" fmla="*/ 284 h 1227"/>
                  <a:gd name="T44" fmla="*/ 172 w 1235"/>
                  <a:gd name="T45" fmla="*/ 222 h 1227"/>
                  <a:gd name="T46" fmla="*/ 254 w 1235"/>
                  <a:gd name="T47" fmla="*/ 234 h 1227"/>
                  <a:gd name="T48" fmla="*/ 317 w 1235"/>
                  <a:gd name="T49" fmla="*/ 276 h 1227"/>
                  <a:gd name="T50" fmla="*/ 352 w 1235"/>
                  <a:gd name="T51" fmla="*/ 320 h 1227"/>
                  <a:gd name="T52" fmla="*/ 409 w 1235"/>
                  <a:gd name="T53" fmla="*/ 247 h 1227"/>
                  <a:gd name="T54" fmla="*/ 501 w 1235"/>
                  <a:gd name="T55" fmla="*/ 219 h 1227"/>
                  <a:gd name="T56" fmla="*/ 539 w 1235"/>
                  <a:gd name="T57" fmla="*/ 207 h 1227"/>
                  <a:gd name="T58" fmla="*/ 582 w 1235"/>
                  <a:gd name="T59" fmla="*/ 169 h 1227"/>
                  <a:gd name="T60" fmla="*/ 649 w 1235"/>
                  <a:gd name="T61" fmla="*/ 161 h 1227"/>
                  <a:gd name="T62" fmla="*/ 675 w 1235"/>
                  <a:gd name="T63" fmla="*/ 154 h 1227"/>
                  <a:gd name="T64" fmla="*/ 740 w 1235"/>
                  <a:gd name="T65" fmla="*/ 146 h 1227"/>
                  <a:gd name="T66" fmla="*/ 798 w 1235"/>
                  <a:gd name="T67" fmla="*/ 137 h 1227"/>
                  <a:gd name="T68" fmla="*/ 914 w 1235"/>
                  <a:gd name="T69" fmla="*/ 96 h 1227"/>
                  <a:gd name="T70" fmla="*/ 896 w 1235"/>
                  <a:gd name="T71" fmla="*/ 62 h 1227"/>
                  <a:gd name="T72" fmla="*/ 939 w 1235"/>
                  <a:gd name="T73" fmla="*/ 0 h 1227"/>
                  <a:gd name="T74" fmla="*/ 958 w 1235"/>
                  <a:gd name="T75" fmla="*/ 12 h 1227"/>
                  <a:gd name="T76" fmla="*/ 1048 w 1235"/>
                  <a:gd name="T77" fmla="*/ 34 h 1227"/>
                  <a:gd name="T78" fmla="*/ 1157 w 1235"/>
                  <a:gd name="T79" fmla="*/ 93 h 1227"/>
                  <a:gd name="T80" fmla="*/ 1225 w 1235"/>
                  <a:gd name="T81" fmla="*/ 201 h 1227"/>
                  <a:gd name="T82" fmla="*/ 1217 w 1235"/>
                  <a:gd name="T83" fmla="*/ 216 h 1227"/>
                  <a:gd name="T84" fmla="*/ 1163 w 1235"/>
                  <a:gd name="T85" fmla="*/ 313 h 1227"/>
                  <a:gd name="T86" fmla="*/ 1097 w 1235"/>
                  <a:gd name="T87" fmla="*/ 401 h 1227"/>
                  <a:gd name="T88" fmla="*/ 1070 w 1235"/>
                  <a:gd name="T89" fmla="*/ 466 h 1227"/>
                  <a:gd name="T90" fmla="*/ 1044 w 1235"/>
                  <a:gd name="T91" fmla="*/ 444 h 1227"/>
                  <a:gd name="T92" fmla="*/ 1041 w 1235"/>
                  <a:gd name="T93" fmla="*/ 498 h 1227"/>
                  <a:gd name="T94" fmla="*/ 1096 w 1235"/>
                  <a:gd name="T95" fmla="*/ 612 h 1227"/>
                  <a:gd name="T96" fmla="*/ 1138 w 1235"/>
                  <a:gd name="T97" fmla="*/ 698 h 1227"/>
                  <a:gd name="T98" fmla="*/ 1002 w 1235"/>
                  <a:gd name="T99" fmla="*/ 838 h 1227"/>
                  <a:gd name="T100" fmla="*/ 944 w 1235"/>
                  <a:gd name="T101" fmla="*/ 867 h 1227"/>
                  <a:gd name="T102" fmla="*/ 888 w 1235"/>
                  <a:gd name="T103" fmla="*/ 885 h 1227"/>
                  <a:gd name="T104" fmla="*/ 866 w 1235"/>
                  <a:gd name="T105" fmla="*/ 903 h 1227"/>
                  <a:gd name="T106" fmla="*/ 802 w 1235"/>
                  <a:gd name="T107" fmla="*/ 978 h 1227"/>
                  <a:gd name="T108" fmla="*/ 780 w 1235"/>
                  <a:gd name="T109" fmla="*/ 1036 h 1227"/>
                  <a:gd name="T110" fmla="*/ 742 w 1235"/>
                  <a:gd name="T111" fmla="*/ 1118 h 1227"/>
                  <a:gd name="T112" fmla="*/ 736 w 1235"/>
                  <a:gd name="T113" fmla="*/ 1127 h 1227"/>
                  <a:gd name="T114" fmla="*/ 704 w 1235"/>
                  <a:gd name="T115" fmla="*/ 1156 h 1227"/>
                  <a:gd name="T116" fmla="*/ 614 w 1235"/>
                  <a:gd name="T117" fmla="*/ 1212 h 1227"/>
                  <a:gd name="T118" fmla="*/ 593 w 1235"/>
                  <a:gd name="T119" fmla="*/ 1227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5" h="1227">
                    <a:moveTo>
                      <a:pt x="593" y="1227"/>
                    </a:moveTo>
                    <a:cubicBezTo>
                      <a:pt x="587" y="1221"/>
                      <a:pt x="587" y="1221"/>
                      <a:pt x="587" y="1221"/>
                    </a:cubicBezTo>
                    <a:cubicBezTo>
                      <a:pt x="586" y="1220"/>
                      <a:pt x="548" y="1186"/>
                      <a:pt x="548" y="1150"/>
                    </a:cubicBezTo>
                    <a:cubicBezTo>
                      <a:pt x="548" y="1123"/>
                      <a:pt x="553" y="1107"/>
                      <a:pt x="556" y="1096"/>
                    </a:cubicBezTo>
                    <a:cubicBezTo>
                      <a:pt x="558" y="1089"/>
                      <a:pt x="560" y="1084"/>
                      <a:pt x="560" y="1078"/>
                    </a:cubicBezTo>
                    <a:cubicBezTo>
                      <a:pt x="560" y="1072"/>
                      <a:pt x="554" y="1063"/>
                      <a:pt x="548" y="1056"/>
                    </a:cubicBezTo>
                    <a:cubicBezTo>
                      <a:pt x="541" y="1047"/>
                      <a:pt x="534" y="1038"/>
                      <a:pt x="534" y="1028"/>
                    </a:cubicBezTo>
                    <a:cubicBezTo>
                      <a:pt x="534" y="1021"/>
                      <a:pt x="536" y="1016"/>
                      <a:pt x="538" y="1012"/>
                    </a:cubicBezTo>
                    <a:cubicBezTo>
                      <a:pt x="540" y="1007"/>
                      <a:pt x="540" y="1006"/>
                      <a:pt x="536" y="1000"/>
                    </a:cubicBezTo>
                    <a:cubicBezTo>
                      <a:pt x="527" y="988"/>
                      <a:pt x="527" y="988"/>
                      <a:pt x="504" y="988"/>
                    </a:cubicBezTo>
                    <a:cubicBezTo>
                      <a:pt x="498" y="988"/>
                      <a:pt x="490" y="992"/>
                      <a:pt x="482" y="996"/>
                    </a:cubicBezTo>
                    <a:cubicBezTo>
                      <a:pt x="472" y="1001"/>
                      <a:pt x="461" y="1006"/>
                      <a:pt x="448" y="1006"/>
                    </a:cubicBezTo>
                    <a:cubicBezTo>
                      <a:pt x="438" y="1006"/>
                      <a:pt x="428" y="1002"/>
                      <a:pt x="419" y="993"/>
                    </a:cubicBezTo>
                    <a:cubicBezTo>
                      <a:pt x="380" y="954"/>
                      <a:pt x="362" y="927"/>
                      <a:pt x="362" y="908"/>
                    </a:cubicBezTo>
                    <a:cubicBezTo>
                      <a:pt x="362" y="895"/>
                      <a:pt x="358" y="888"/>
                      <a:pt x="340" y="888"/>
                    </a:cubicBezTo>
                    <a:cubicBezTo>
                      <a:pt x="328" y="888"/>
                      <a:pt x="319" y="885"/>
                      <a:pt x="310" y="882"/>
                    </a:cubicBezTo>
                    <a:cubicBezTo>
                      <a:pt x="300" y="879"/>
                      <a:pt x="291" y="876"/>
                      <a:pt x="278" y="876"/>
                    </a:cubicBezTo>
                    <a:cubicBezTo>
                      <a:pt x="269" y="876"/>
                      <a:pt x="263" y="882"/>
                      <a:pt x="255" y="891"/>
                    </a:cubicBezTo>
                    <a:cubicBezTo>
                      <a:pt x="247" y="900"/>
                      <a:pt x="237" y="912"/>
                      <a:pt x="220" y="912"/>
                    </a:cubicBezTo>
                    <a:cubicBezTo>
                      <a:pt x="210" y="912"/>
                      <a:pt x="202" y="909"/>
                      <a:pt x="197" y="904"/>
                    </a:cubicBezTo>
                    <a:cubicBezTo>
                      <a:pt x="188" y="895"/>
                      <a:pt x="189" y="882"/>
                      <a:pt x="190" y="870"/>
                    </a:cubicBezTo>
                    <a:cubicBezTo>
                      <a:pt x="190" y="867"/>
                      <a:pt x="190" y="865"/>
                      <a:pt x="190" y="862"/>
                    </a:cubicBezTo>
                    <a:cubicBezTo>
                      <a:pt x="190" y="844"/>
                      <a:pt x="192" y="823"/>
                      <a:pt x="214" y="806"/>
                    </a:cubicBezTo>
                    <a:cubicBezTo>
                      <a:pt x="223" y="799"/>
                      <a:pt x="230" y="791"/>
                      <a:pt x="232" y="786"/>
                    </a:cubicBezTo>
                    <a:cubicBezTo>
                      <a:pt x="215" y="786"/>
                      <a:pt x="208" y="778"/>
                      <a:pt x="203" y="773"/>
                    </a:cubicBezTo>
                    <a:cubicBezTo>
                      <a:pt x="202" y="772"/>
                      <a:pt x="201" y="771"/>
                      <a:pt x="201" y="770"/>
                    </a:cubicBezTo>
                    <a:cubicBezTo>
                      <a:pt x="199" y="772"/>
                      <a:pt x="196" y="776"/>
                      <a:pt x="193" y="780"/>
                    </a:cubicBezTo>
                    <a:cubicBezTo>
                      <a:pt x="184" y="792"/>
                      <a:pt x="169" y="812"/>
                      <a:pt x="144" y="812"/>
                    </a:cubicBezTo>
                    <a:cubicBezTo>
                      <a:pt x="128" y="812"/>
                      <a:pt x="110" y="816"/>
                      <a:pt x="94" y="820"/>
                    </a:cubicBezTo>
                    <a:cubicBezTo>
                      <a:pt x="80" y="823"/>
                      <a:pt x="67" y="826"/>
                      <a:pt x="56" y="826"/>
                    </a:cubicBezTo>
                    <a:cubicBezTo>
                      <a:pt x="49" y="826"/>
                      <a:pt x="36" y="829"/>
                      <a:pt x="23" y="835"/>
                    </a:cubicBezTo>
                    <a:cubicBezTo>
                      <a:pt x="11" y="842"/>
                      <a:pt x="11" y="842"/>
                      <a:pt x="11" y="842"/>
                    </a:cubicBezTo>
                    <a:cubicBezTo>
                      <a:pt x="8" y="828"/>
                      <a:pt x="8" y="828"/>
                      <a:pt x="8" y="828"/>
                    </a:cubicBezTo>
                    <a:cubicBezTo>
                      <a:pt x="8" y="826"/>
                      <a:pt x="0" y="774"/>
                      <a:pt x="0" y="744"/>
                    </a:cubicBezTo>
                    <a:cubicBezTo>
                      <a:pt x="0" y="728"/>
                      <a:pt x="7" y="710"/>
                      <a:pt x="15" y="690"/>
                    </a:cubicBezTo>
                    <a:cubicBezTo>
                      <a:pt x="23" y="669"/>
                      <a:pt x="32" y="648"/>
                      <a:pt x="32" y="628"/>
                    </a:cubicBezTo>
                    <a:cubicBezTo>
                      <a:pt x="32" y="592"/>
                      <a:pt x="25" y="581"/>
                      <a:pt x="19" y="572"/>
                    </a:cubicBezTo>
                    <a:cubicBezTo>
                      <a:pt x="13" y="564"/>
                      <a:pt x="8" y="556"/>
                      <a:pt x="8" y="540"/>
                    </a:cubicBezTo>
                    <a:cubicBezTo>
                      <a:pt x="8" y="520"/>
                      <a:pt x="21" y="509"/>
                      <a:pt x="33" y="499"/>
                    </a:cubicBezTo>
                    <a:cubicBezTo>
                      <a:pt x="44" y="489"/>
                      <a:pt x="54" y="481"/>
                      <a:pt x="54" y="464"/>
                    </a:cubicBezTo>
                    <a:cubicBezTo>
                      <a:pt x="54" y="440"/>
                      <a:pt x="64" y="426"/>
                      <a:pt x="73" y="414"/>
                    </a:cubicBezTo>
                    <a:cubicBezTo>
                      <a:pt x="80" y="405"/>
                      <a:pt x="86" y="397"/>
                      <a:pt x="86" y="384"/>
                    </a:cubicBezTo>
                    <a:cubicBezTo>
                      <a:pt x="86" y="369"/>
                      <a:pt x="78" y="354"/>
                      <a:pt x="70" y="339"/>
                    </a:cubicBezTo>
                    <a:cubicBezTo>
                      <a:pt x="61" y="321"/>
                      <a:pt x="52" y="303"/>
                      <a:pt x="52" y="284"/>
                    </a:cubicBezTo>
                    <a:cubicBezTo>
                      <a:pt x="52" y="247"/>
                      <a:pt x="78" y="194"/>
                      <a:pt x="120" y="194"/>
                    </a:cubicBezTo>
                    <a:cubicBezTo>
                      <a:pt x="139" y="194"/>
                      <a:pt x="155" y="207"/>
                      <a:pt x="172" y="222"/>
                    </a:cubicBezTo>
                    <a:cubicBezTo>
                      <a:pt x="189" y="237"/>
                      <a:pt x="208" y="252"/>
                      <a:pt x="230" y="252"/>
                    </a:cubicBezTo>
                    <a:cubicBezTo>
                      <a:pt x="242" y="252"/>
                      <a:pt x="247" y="245"/>
                      <a:pt x="254" y="234"/>
                    </a:cubicBezTo>
                    <a:cubicBezTo>
                      <a:pt x="260" y="225"/>
                      <a:pt x="268" y="214"/>
                      <a:pt x="282" y="214"/>
                    </a:cubicBezTo>
                    <a:cubicBezTo>
                      <a:pt x="299" y="214"/>
                      <a:pt x="306" y="239"/>
                      <a:pt x="317" y="276"/>
                    </a:cubicBezTo>
                    <a:cubicBezTo>
                      <a:pt x="323" y="295"/>
                      <a:pt x="336" y="338"/>
                      <a:pt x="344" y="340"/>
                    </a:cubicBezTo>
                    <a:cubicBezTo>
                      <a:pt x="349" y="340"/>
                      <a:pt x="352" y="333"/>
                      <a:pt x="352" y="320"/>
                    </a:cubicBezTo>
                    <a:cubicBezTo>
                      <a:pt x="352" y="304"/>
                      <a:pt x="370" y="285"/>
                      <a:pt x="398" y="258"/>
                    </a:cubicBezTo>
                    <a:cubicBezTo>
                      <a:pt x="402" y="254"/>
                      <a:pt x="405" y="250"/>
                      <a:pt x="409" y="247"/>
                    </a:cubicBezTo>
                    <a:cubicBezTo>
                      <a:pt x="430" y="226"/>
                      <a:pt x="461" y="204"/>
                      <a:pt x="480" y="204"/>
                    </a:cubicBezTo>
                    <a:cubicBezTo>
                      <a:pt x="492" y="204"/>
                      <a:pt x="498" y="213"/>
                      <a:pt x="501" y="219"/>
                    </a:cubicBezTo>
                    <a:cubicBezTo>
                      <a:pt x="505" y="226"/>
                      <a:pt x="507" y="228"/>
                      <a:pt x="512" y="228"/>
                    </a:cubicBezTo>
                    <a:cubicBezTo>
                      <a:pt x="520" y="228"/>
                      <a:pt x="530" y="217"/>
                      <a:pt x="539" y="207"/>
                    </a:cubicBezTo>
                    <a:cubicBezTo>
                      <a:pt x="547" y="198"/>
                      <a:pt x="556" y="189"/>
                      <a:pt x="565" y="183"/>
                    </a:cubicBezTo>
                    <a:cubicBezTo>
                      <a:pt x="571" y="180"/>
                      <a:pt x="577" y="174"/>
                      <a:pt x="582" y="169"/>
                    </a:cubicBezTo>
                    <a:cubicBezTo>
                      <a:pt x="591" y="159"/>
                      <a:pt x="602" y="148"/>
                      <a:pt x="620" y="148"/>
                    </a:cubicBezTo>
                    <a:cubicBezTo>
                      <a:pt x="636" y="148"/>
                      <a:pt x="644" y="156"/>
                      <a:pt x="649" y="161"/>
                    </a:cubicBezTo>
                    <a:cubicBezTo>
                      <a:pt x="654" y="165"/>
                      <a:pt x="655" y="166"/>
                      <a:pt x="658" y="166"/>
                    </a:cubicBezTo>
                    <a:cubicBezTo>
                      <a:pt x="662" y="166"/>
                      <a:pt x="669" y="159"/>
                      <a:pt x="675" y="154"/>
                    </a:cubicBezTo>
                    <a:cubicBezTo>
                      <a:pt x="686" y="145"/>
                      <a:pt x="698" y="134"/>
                      <a:pt x="714" y="134"/>
                    </a:cubicBezTo>
                    <a:cubicBezTo>
                      <a:pt x="728" y="134"/>
                      <a:pt x="734" y="140"/>
                      <a:pt x="740" y="146"/>
                    </a:cubicBezTo>
                    <a:cubicBezTo>
                      <a:pt x="745" y="151"/>
                      <a:pt x="750" y="156"/>
                      <a:pt x="768" y="156"/>
                    </a:cubicBezTo>
                    <a:cubicBezTo>
                      <a:pt x="783" y="156"/>
                      <a:pt x="790" y="148"/>
                      <a:pt x="798" y="137"/>
                    </a:cubicBezTo>
                    <a:cubicBezTo>
                      <a:pt x="808" y="126"/>
                      <a:pt x="820" y="112"/>
                      <a:pt x="842" y="112"/>
                    </a:cubicBezTo>
                    <a:cubicBezTo>
                      <a:pt x="899" y="112"/>
                      <a:pt x="914" y="102"/>
                      <a:pt x="914" y="96"/>
                    </a:cubicBezTo>
                    <a:cubicBezTo>
                      <a:pt x="914" y="90"/>
                      <a:pt x="913" y="89"/>
                      <a:pt x="909" y="86"/>
                    </a:cubicBezTo>
                    <a:cubicBezTo>
                      <a:pt x="904" y="83"/>
                      <a:pt x="896" y="77"/>
                      <a:pt x="896" y="62"/>
                    </a:cubicBezTo>
                    <a:cubicBezTo>
                      <a:pt x="896" y="39"/>
                      <a:pt x="926" y="11"/>
                      <a:pt x="932" y="6"/>
                    </a:cubicBezTo>
                    <a:cubicBezTo>
                      <a:pt x="939" y="0"/>
                      <a:pt x="939" y="0"/>
                      <a:pt x="939" y="0"/>
                    </a:cubicBezTo>
                    <a:cubicBezTo>
                      <a:pt x="946" y="6"/>
                      <a:pt x="946" y="6"/>
                      <a:pt x="946" y="6"/>
                    </a:cubicBezTo>
                    <a:cubicBezTo>
                      <a:pt x="949" y="10"/>
                      <a:pt x="953" y="12"/>
                      <a:pt x="958" y="12"/>
                    </a:cubicBezTo>
                    <a:cubicBezTo>
                      <a:pt x="973" y="12"/>
                      <a:pt x="983" y="17"/>
                      <a:pt x="992" y="21"/>
                    </a:cubicBezTo>
                    <a:cubicBezTo>
                      <a:pt x="1004" y="27"/>
                      <a:pt x="1018" y="34"/>
                      <a:pt x="1048" y="34"/>
                    </a:cubicBezTo>
                    <a:cubicBezTo>
                      <a:pt x="1106" y="34"/>
                      <a:pt x="1136" y="47"/>
                      <a:pt x="1136" y="74"/>
                    </a:cubicBezTo>
                    <a:cubicBezTo>
                      <a:pt x="1137" y="78"/>
                      <a:pt x="1149" y="87"/>
                      <a:pt x="1157" y="93"/>
                    </a:cubicBezTo>
                    <a:cubicBezTo>
                      <a:pt x="1173" y="105"/>
                      <a:pt x="1190" y="117"/>
                      <a:pt x="1190" y="134"/>
                    </a:cubicBezTo>
                    <a:cubicBezTo>
                      <a:pt x="1190" y="140"/>
                      <a:pt x="1195" y="156"/>
                      <a:pt x="1225" y="201"/>
                    </a:cubicBezTo>
                    <a:cubicBezTo>
                      <a:pt x="1235" y="215"/>
                      <a:pt x="1235" y="215"/>
                      <a:pt x="1235" y="215"/>
                    </a:cubicBezTo>
                    <a:cubicBezTo>
                      <a:pt x="1217" y="216"/>
                      <a:pt x="1217" y="216"/>
                      <a:pt x="1217" y="216"/>
                    </a:cubicBezTo>
                    <a:cubicBezTo>
                      <a:pt x="1212" y="217"/>
                      <a:pt x="1206" y="222"/>
                      <a:pt x="1206" y="238"/>
                    </a:cubicBezTo>
                    <a:cubicBezTo>
                      <a:pt x="1206" y="272"/>
                      <a:pt x="1194" y="294"/>
                      <a:pt x="1163" y="313"/>
                    </a:cubicBezTo>
                    <a:cubicBezTo>
                      <a:pt x="1141" y="326"/>
                      <a:pt x="1118" y="365"/>
                      <a:pt x="1101" y="394"/>
                    </a:cubicBezTo>
                    <a:cubicBezTo>
                      <a:pt x="1097" y="401"/>
                      <a:pt x="1097" y="401"/>
                      <a:pt x="1097" y="401"/>
                    </a:cubicBezTo>
                    <a:cubicBezTo>
                      <a:pt x="1087" y="417"/>
                      <a:pt x="1086" y="432"/>
                      <a:pt x="1085" y="443"/>
                    </a:cubicBezTo>
                    <a:cubicBezTo>
                      <a:pt x="1084" y="453"/>
                      <a:pt x="1082" y="466"/>
                      <a:pt x="1070" y="466"/>
                    </a:cubicBezTo>
                    <a:cubicBezTo>
                      <a:pt x="1061" y="466"/>
                      <a:pt x="1057" y="458"/>
                      <a:pt x="1054" y="453"/>
                    </a:cubicBezTo>
                    <a:cubicBezTo>
                      <a:pt x="1051" y="446"/>
                      <a:pt x="1049" y="444"/>
                      <a:pt x="1044" y="444"/>
                    </a:cubicBezTo>
                    <a:cubicBezTo>
                      <a:pt x="1029" y="444"/>
                      <a:pt x="1026" y="444"/>
                      <a:pt x="1026" y="466"/>
                    </a:cubicBezTo>
                    <a:cubicBezTo>
                      <a:pt x="1026" y="477"/>
                      <a:pt x="1033" y="487"/>
                      <a:pt x="1041" y="498"/>
                    </a:cubicBezTo>
                    <a:cubicBezTo>
                      <a:pt x="1050" y="511"/>
                      <a:pt x="1060" y="526"/>
                      <a:pt x="1060" y="544"/>
                    </a:cubicBezTo>
                    <a:cubicBezTo>
                      <a:pt x="1060" y="570"/>
                      <a:pt x="1074" y="585"/>
                      <a:pt x="1096" y="612"/>
                    </a:cubicBezTo>
                    <a:cubicBezTo>
                      <a:pt x="1098" y="613"/>
                      <a:pt x="1098" y="613"/>
                      <a:pt x="1098" y="613"/>
                    </a:cubicBezTo>
                    <a:cubicBezTo>
                      <a:pt x="1123" y="643"/>
                      <a:pt x="1138" y="663"/>
                      <a:pt x="1138" y="698"/>
                    </a:cubicBezTo>
                    <a:cubicBezTo>
                      <a:pt x="1138" y="734"/>
                      <a:pt x="1118" y="758"/>
                      <a:pt x="1077" y="771"/>
                    </a:cubicBezTo>
                    <a:cubicBezTo>
                      <a:pt x="1042" y="783"/>
                      <a:pt x="1002" y="824"/>
                      <a:pt x="1002" y="838"/>
                    </a:cubicBezTo>
                    <a:cubicBezTo>
                      <a:pt x="1002" y="874"/>
                      <a:pt x="991" y="892"/>
                      <a:pt x="968" y="892"/>
                    </a:cubicBezTo>
                    <a:cubicBezTo>
                      <a:pt x="950" y="892"/>
                      <a:pt x="946" y="876"/>
                      <a:pt x="944" y="867"/>
                    </a:cubicBezTo>
                    <a:cubicBezTo>
                      <a:pt x="941" y="856"/>
                      <a:pt x="940" y="856"/>
                      <a:pt x="938" y="856"/>
                    </a:cubicBezTo>
                    <a:cubicBezTo>
                      <a:pt x="923" y="856"/>
                      <a:pt x="907" y="870"/>
                      <a:pt x="888" y="885"/>
                    </a:cubicBezTo>
                    <a:cubicBezTo>
                      <a:pt x="885" y="888"/>
                      <a:pt x="882" y="891"/>
                      <a:pt x="878" y="894"/>
                    </a:cubicBezTo>
                    <a:cubicBezTo>
                      <a:pt x="874" y="897"/>
                      <a:pt x="870" y="900"/>
                      <a:pt x="866" y="903"/>
                    </a:cubicBezTo>
                    <a:cubicBezTo>
                      <a:pt x="850" y="917"/>
                      <a:pt x="836" y="928"/>
                      <a:pt x="836" y="938"/>
                    </a:cubicBezTo>
                    <a:cubicBezTo>
                      <a:pt x="836" y="961"/>
                      <a:pt x="815" y="972"/>
                      <a:pt x="802" y="978"/>
                    </a:cubicBezTo>
                    <a:cubicBezTo>
                      <a:pt x="800" y="979"/>
                      <a:pt x="800" y="979"/>
                      <a:pt x="800" y="979"/>
                    </a:cubicBezTo>
                    <a:cubicBezTo>
                      <a:pt x="794" y="982"/>
                      <a:pt x="780" y="1006"/>
                      <a:pt x="780" y="1036"/>
                    </a:cubicBezTo>
                    <a:cubicBezTo>
                      <a:pt x="780" y="1055"/>
                      <a:pt x="769" y="1070"/>
                      <a:pt x="759" y="1083"/>
                    </a:cubicBezTo>
                    <a:cubicBezTo>
                      <a:pt x="750" y="1095"/>
                      <a:pt x="742" y="1105"/>
                      <a:pt x="742" y="1118"/>
                    </a:cubicBezTo>
                    <a:cubicBezTo>
                      <a:pt x="742" y="1124"/>
                      <a:pt x="742" y="1124"/>
                      <a:pt x="742" y="1124"/>
                    </a:cubicBezTo>
                    <a:cubicBezTo>
                      <a:pt x="736" y="1127"/>
                      <a:pt x="736" y="1127"/>
                      <a:pt x="736" y="1127"/>
                    </a:cubicBezTo>
                    <a:cubicBezTo>
                      <a:pt x="736" y="1127"/>
                      <a:pt x="722" y="1134"/>
                      <a:pt x="710" y="1149"/>
                    </a:cubicBezTo>
                    <a:cubicBezTo>
                      <a:pt x="708" y="1151"/>
                      <a:pt x="706" y="1153"/>
                      <a:pt x="704" y="1156"/>
                    </a:cubicBezTo>
                    <a:cubicBezTo>
                      <a:pt x="689" y="1173"/>
                      <a:pt x="670" y="1196"/>
                      <a:pt x="646" y="1196"/>
                    </a:cubicBezTo>
                    <a:cubicBezTo>
                      <a:pt x="633" y="1196"/>
                      <a:pt x="625" y="1203"/>
                      <a:pt x="614" y="1212"/>
                    </a:cubicBezTo>
                    <a:cubicBezTo>
                      <a:pt x="609" y="1215"/>
                      <a:pt x="605" y="1219"/>
                      <a:pt x="600" y="1222"/>
                    </a:cubicBezTo>
                    <a:cubicBezTo>
                      <a:pt x="593" y="1227"/>
                      <a:pt x="593" y="1227"/>
                      <a:pt x="593" y="1227"/>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0" name="Freeform 348"/>
              <p:cNvSpPr>
                <a:spLocks/>
              </p:cNvSpPr>
              <p:nvPr/>
            </p:nvSpPr>
            <p:spPr bwMode="auto">
              <a:xfrm>
                <a:off x="3164639" y="3279386"/>
                <a:ext cx="692962" cy="426545"/>
              </a:xfrm>
              <a:custGeom>
                <a:avLst/>
                <a:gdLst>
                  <a:gd name="T0" fmla="*/ 185 w 2018"/>
                  <a:gd name="T1" fmla="*/ 1152 h 1244"/>
                  <a:gd name="T2" fmla="*/ 69 w 2018"/>
                  <a:gd name="T3" fmla="*/ 969 h 1244"/>
                  <a:gd name="T4" fmla="*/ 76 w 2018"/>
                  <a:gd name="T5" fmla="*/ 664 h 1244"/>
                  <a:gd name="T6" fmla="*/ 124 w 2018"/>
                  <a:gd name="T7" fmla="*/ 778 h 1244"/>
                  <a:gd name="T8" fmla="*/ 143 w 2018"/>
                  <a:gd name="T9" fmla="*/ 758 h 1244"/>
                  <a:gd name="T10" fmla="*/ 128 w 2018"/>
                  <a:gd name="T11" fmla="*/ 707 h 1244"/>
                  <a:gd name="T12" fmla="*/ 250 w 2018"/>
                  <a:gd name="T13" fmla="*/ 670 h 1244"/>
                  <a:gd name="T14" fmla="*/ 380 w 2018"/>
                  <a:gd name="T15" fmla="*/ 614 h 1244"/>
                  <a:gd name="T16" fmla="*/ 492 w 2018"/>
                  <a:gd name="T17" fmla="*/ 588 h 1244"/>
                  <a:gd name="T18" fmla="*/ 572 w 2018"/>
                  <a:gd name="T19" fmla="*/ 438 h 1244"/>
                  <a:gd name="T20" fmla="*/ 633 w 2018"/>
                  <a:gd name="T21" fmla="*/ 443 h 1244"/>
                  <a:gd name="T22" fmla="*/ 680 w 2018"/>
                  <a:gd name="T23" fmla="*/ 456 h 1244"/>
                  <a:gd name="T24" fmla="*/ 709 w 2018"/>
                  <a:gd name="T25" fmla="*/ 366 h 1244"/>
                  <a:gd name="T26" fmla="*/ 754 w 2018"/>
                  <a:gd name="T27" fmla="*/ 272 h 1244"/>
                  <a:gd name="T28" fmla="*/ 848 w 2018"/>
                  <a:gd name="T29" fmla="*/ 212 h 1244"/>
                  <a:gd name="T30" fmla="*/ 936 w 2018"/>
                  <a:gd name="T31" fmla="*/ 130 h 1244"/>
                  <a:gd name="T32" fmla="*/ 1015 w 2018"/>
                  <a:gd name="T33" fmla="*/ 19 h 1244"/>
                  <a:gd name="T34" fmla="*/ 1069 w 2018"/>
                  <a:gd name="T35" fmla="*/ 7 h 1244"/>
                  <a:gd name="T36" fmla="*/ 1134 w 2018"/>
                  <a:gd name="T37" fmla="*/ 4 h 1244"/>
                  <a:gd name="T38" fmla="*/ 1280 w 2018"/>
                  <a:gd name="T39" fmla="*/ 182 h 1244"/>
                  <a:gd name="T40" fmla="*/ 1331 w 2018"/>
                  <a:gd name="T41" fmla="*/ 244 h 1244"/>
                  <a:gd name="T42" fmla="*/ 1378 w 2018"/>
                  <a:gd name="T43" fmla="*/ 150 h 1244"/>
                  <a:gd name="T44" fmla="*/ 1498 w 2018"/>
                  <a:gd name="T45" fmla="*/ 70 h 1244"/>
                  <a:gd name="T46" fmla="*/ 1608 w 2018"/>
                  <a:gd name="T47" fmla="*/ 20 h 1244"/>
                  <a:gd name="T48" fmla="*/ 1660 w 2018"/>
                  <a:gd name="T49" fmla="*/ 48 h 1244"/>
                  <a:gd name="T50" fmla="*/ 1618 w 2018"/>
                  <a:gd name="T51" fmla="*/ 141 h 1244"/>
                  <a:gd name="T52" fmla="*/ 1648 w 2018"/>
                  <a:gd name="T53" fmla="*/ 148 h 1244"/>
                  <a:gd name="T54" fmla="*/ 1748 w 2018"/>
                  <a:gd name="T55" fmla="*/ 138 h 1244"/>
                  <a:gd name="T56" fmla="*/ 1856 w 2018"/>
                  <a:gd name="T57" fmla="*/ 256 h 1244"/>
                  <a:gd name="T58" fmla="*/ 1960 w 2018"/>
                  <a:gd name="T59" fmla="*/ 258 h 1244"/>
                  <a:gd name="T60" fmla="*/ 1972 w 2018"/>
                  <a:gd name="T61" fmla="*/ 314 h 1244"/>
                  <a:gd name="T62" fmla="*/ 1976 w 2018"/>
                  <a:gd name="T63" fmla="*/ 420 h 1244"/>
                  <a:gd name="T64" fmla="*/ 2008 w 2018"/>
                  <a:gd name="T65" fmla="*/ 492 h 1244"/>
                  <a:gd name="T66" fmla="*/ 1886 w 2018"/>
                  <a:gd name="T67" fmla="*/ 612 h 1244"/>
                  <a:gd name="T68" fmla="*/ 1848 w 2018"/>
                  <a:gd name="T69" fmla="*/ 678 h 1244"/>
                  <a:gd name="T70" fmla="*/ 1805 w 2018"/>
                  <a:gd name="T71" fmla="*/ 731 h 1244"/>
                  <a:gd name="T72" fmla="*/ 1758 w 2018"/>
                  <a:gd name="T73" fmla="*/ 743 h 1244"/>
                  <a:gd name="T74" fmla="*/ 1496 w 2018"/>
                  <a:gd name="T75" fmla="*/ 734 h 1244"/>
                  <a:gd name="T76" fmla="*/ 1427 w 2018"/>
                  <a:gd name="T77" fmla="*/ 728 h 1244"/>
                  <a:gd name="T78" fmla="*/ 1386 w 2018"/>
                  <a:gd name="T79" fmla="*/ 836 h 1244"/>
                  <a:gd name="T80" fmla="*/ 1336 w 2018"/>
                  <a:gd name="T81" fmla="*/ 886 h 1244"/>
                  <a:gd name="T82" fmla="*/ 1169 w 2018"/>
                  <a:gd name="T83" fmla="*/ 911 h 1244"/>
                  <a:gd name="T84" fmla="*/ 1161 w 2018"/>
                  <a:gd name="T85" fmla="*/ 924 h 1244"/>
                  <a:gd name="T86" fmla="*/ 1032 w 2018"/>
                  <a:gd name="T87" fmla="*/ 1052 h 1244"/>
                  <a:gd name="T88" fmla="*/ 946 w 2018"/>
                  <a:gd name="T89" fmla="*/ 992 h 1244"/>
                  <a:gd name="T90" fmla="*/ 918 w 2018"/>
                  <a:gd name="T91" fmla="*/ 1046 h 1244"/>
                  <a:gd name="T92" fmla="*/ 824 w 2018"/>
                  <a:gd name="T93" fmla="*/ 938 h 1244"/>
                  <a:gd name="T94" fmla="*/ 685 w 2018"/>
                  <a:gd name="T95" fmla="*/ 872 h 1244"/>
                  <a:gd name="T96" fmla="*/ 685 w 2018"/>
                  <a:gd name="T97" fmla="*/ 952 h 1244"/>
                  <a:gd name="T98" fmla="*/ 728 w 2018"/>
                  <a:gd name="T99" fmla="*/ 1008 h 1244"/>
                  <a:gd name="T100" fmla="*/ 725 w 2018"/>
                  <a:gd name="T101" fmla="*/ 1114 h 1244"/>
                  <a:gd name="T102" fmla="*/ 642 w 2018"/>
                  <a:gd name="T103" fmla="*/ 1172 h 1244"/>
                  <a:gd name="T104" fmla="*/ 518 w 2018"/>
                  <a:gd name="T105" fmla="*/ 1068 h 1244"/>
                  <a:gd name="T106" fmla="*/ 382 w 2018"/>
                  <a:gd name="T107" fmla="*/ 974 h 1244"/>
                  <a:gd name="T108" fmla="*/ 214 w 2018"/>
                  <a:gd name="T109" fmla="*/ 994 h 1244"/>
                  <a:gd name="T110" fmla="*/ 267 w 2018"/>
                  <a:gd name="T111" fmla="*/ 114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18" h="1244">
                    <a:moveTo>
                      <a:pt x="254" y="1244"/>
                    </a:moveTo>
                    <a:cubicBezTo>
                      <a:pt x="224" y="1244"/>
                      <a:pt x="182" y="1203"/>
                      <a:pt x="182" y="1174"/>
                    </a:cubicBezTo>
                    <a:cubicBezTo>
                      <a:pt x="182" y="1166"/>
                      <a:pt x="183" y="1159"/>
                      <a:pt x="185" y="1152"/>
                    </a:cubicBezTo>
                    <a:cubicBezTo>
                      <a:pt x="188" y="1137"/>
                      <a:pt x="191" y="1125"/>
                      <a:pt x="176" y="1104"/>
                    </a:cubicBezTo>
                    <a:cubicBezTo>
                      <a:pt x="173" y="1100"/>
                      <a:pt x="170" y="1096"/>
                      <a:pt x="167" y="1091"/>
                    </a:cubicBezTo>
                    <a:cubicBezTo>
                      <a:pt x="143" y="1057"/>
                      <a:pt x="107" y="1006"/>
                      <a:pt x="69" y="969"/>
                    </a:cubicBezTo>
                    <a:cubicBezTo>
                      <a:pt x="26" y="928"/>
                      <a:pt x="0" y="868"/>
                      <a:pt x="0" y="810"/>
                    </a:cubicBezTo>
                    <a:cubicBezTo>
                      <a:pt x="0" y="786"/>
                      <a:pt x="1" y="750"/>
                      <a:pt x="11" y="719"/>
                    </a:cubicBezTo>
                    <a:cubicBezTo>
                      <a:pt x="26" y="674"/>
                      <a:pt x="55" y="664"/>
                      <a:pt x="76" y="664"/>
                    </a:cubicBezTo>
                    <a:cubicBezTo>
                      <a:pt x="97" y="664"/>
                      <a:pt x="100" y="683"/>
                      <a:pt x="102" y="693"/>
                    </a:cubicBezTo>
                    <a:cubicBezTo>
                      <a:pt x="102" y="699"/>
                      <a:pt x="103" y="706"/>
                      <a:pt x="107" y="708"/>
                    </a:cubicBezTo>
                    <a:cubicBezTo>
                      <a:pt x="124" y="723"/>
                      <a:pt x="124" y="750"/>
                      <a:pt x="124" y="778"/>
                    </a:cubicBezTo>
                    <a:cubicBezTo>
                      <a:pt x="124" y="786"/>
                      <a:pt x="125" y="824"/>
                      <a:pt x="142" y="824"/>
                    </a:cubicBezTo>
                    <a:cubicBezTo>
                      <a:pt x="152" y="824"/>
                      <a:pt x="156" y="821"/>
                      <a:pt x="156" y="792"/>
                    </a:cubicBezTo>
                    <a:cubicBezTo>
                      <a:pt x="156" y="785"/>
                      <a:pt x="150" y="772"/>
                      <a:pt x="143" y="758"/>
                    </a:cubicBezTo>
                    <a:cubicBezTo>
                      <a:pt x="138" y="746"/>
                      <a:pt x="131" y="732"/>
                      <a:pt x="126" y="717"/>
                    </a:cubicBezTo>
                    <a:cubicBezTo>
                      <a:pt x="124" y="711"/>
                      <a:pt x="124" y="711"/>
                      <a:pt x="124" y="711"/>
                    </a:cubicBezTo>
                    <a:cubicBezTo>
                      <a:pt x="128" y="707"/>
                      <a:pt x="128" y="707"/>
                      <a:pt x="128" y="707"/>
                    </a:cubicBezTo>
                    <a:cubicBezTo>
                      <a:pt x="130" y="705"/>
                      <a:pt x="168" y="664"/>
                      <a:pt x="212" y="664"/>
                    </a:cubicBezTo>
                    <a:cubicBezTo>
                      <a:pt x="218" y="664"/>
                      <a:pt x="225" y="665"/>
                      <a:pt x="231" y="666"/>
                    </a:cubicBezTo>
                    <a:cubicBezTo>
                      <a:pt x="239" y="669"/>
                      <a:pt x="245" y="670"/>
                      <a:pt x="250" y="670"/>
                    </a:cubicBezTo>
                    <a:cubicBezTo>
                      <a:pt x="262" y="670"/>
                      <a:pt x="266" y="665"/>
                      <a:pt x="275" y="653"/>
                    </a:cubicBezTo>
                    <a:cubicBezTo>
                      <a:pt x="279" y="647"/>
                      <a:pt x="284" y="641"/>
                      <a:pt x="291" y="635"/>
                    </a:cubicBezTo>
                    <a:cubicBezTo>
                      <a:pt x="312" y="615"/>
                      <a:pt x="344" y="614"/>
                      <a:pt x="380" y="614"/>
                    </a:cubicBezTo>
                    <a:cubicBezTo>
                      <a:pt x="386" y="614"/>
                      <a:pt x="393" y="614"/>
                      <a:pt x="400" y="614"/>
                    </a:cubicBezTo>
                    <a:cubicBezTo>
                      <a:pt x="408" y="614"/>
                      <a:pt x="416" y="614"/>
                      <a:pt x="424" y="614"/>
                    </a:cubicBezTo>
                    <a:cubicBezTo>
                      <a:pt x="492" y="614"/>
                      <a:pt x="492" y="596"/>
                      <a:pt x="492" y="588"/>
                    </a:cubicBezTo>
                    <a:cubicBezTo>
                      <a:pt x="492" y="579"/>
                      <a:pt x="491" y="568"/>
                      <a:pt x="490" y="555"/>
                    </a:cubicBezTo>
                    <a:cubicBezTo>
                      <a:pt x="488" y="538"/>
                      <a:pt x="486" y="519"/>
                      <a:pt x="486" y="498"/>
                    </a:cubicBezTo>
                    <a:cubicBezTo>
                      <a:pt x="486" y="456"/>
                      <a:pt x="542" y="438"/>
                      <a:pt x="572" y="438"/>
                    </a:cubicBezTo>
                    <a:cubicBezTo>
                      <a:pt x="587" y="438"/>
                      <a:pt x="594" y="443"/>
                      <a:pt x="600" y="447"/>
                    </a:cubicBezTo>
                    <a:cubicBezTo>
                      <a:pt x="604" y="450"/>
                      <a:pt x="607" y="452"/>
                      <a:pt x="616" y="452"/>
                    </a:cubicBezTo>
                    <a:cubicBezTo>
                      <a:pt x="625" y="452"/>
                      <a:pt x="628" y="448"/>
                      <a:pt x="633" y="443"/>
                    </a:cubicBezTo>
                    <a:cubicBezTo>
                      <a:pt x="638" y="437"/>
                      <a:pt x="645" y="430"/>
                      <a:pt x="658" y="430"/>
                    </a:cubicBezTo>
                    <a:cubicBezTo>
                      <a:pt x="676" y="430"/>
                      <a:pt x="678" y="445"/>
                      <a:pt x="679" y="451"/>
                    </a:cubicBezTo>
                    <a:cubicBezTo>
                      <a:pt x="679" y="453"/>
                      <a:pt x="679" y="455"/>
                      <a:pt x="680" y="456"/>
                    </a:cubicBezTo>
                    <a:cubicBezTo>
                      <a:pt x="680" y="456"/>
                      <a:pt x="680" y="456"/>
                      <a:pt x="680" y="456"/>
                    </a:cubicBezTo>
                    <a:cubicBezTo>
                      <a:pt x="686" y="456"/>
                      <a:pt x="696" y="432"/>
                      <a:pt x="696" y="404"/>
                    </a:cubicBezTo>
                    <a:cubicBezTo>
                      <a:pt x="696" y="390"/>
                      <a:pt x="703" y="378"/>
                      <a:pt x="709" y="366"/>
                    </a:cubicBezTo>
                    <a:cubicBezTo>
                      <a:pt x="715" y="354"/>
                      <a:pt x="722" y="341"/>
                      <a:pt x="722" y="328"/>
                    </a:cubicBezTo>
                    <a:cubicBezTo>
                      <a:pt x="722" y="307"/>
                      <a:pt x="735" y="294"/>
                      <a:pt x="744" y="285"/>
                    </a:cubicBezTo>
                    <a:cubicBezTo>
                      <a:pt x="749" y="280"/>
                      <a:pt x="754" y="276"/>
                      <a:pt x="754" y="272"/>
                    </a:cubicBezTo>
                    <a:cubicBezTo>
                      <a:pt x="754" y="249"/>
                      <a:pt x="778" y="226"/>
                      <a:pt x="796" y="226"/>
                    </a:cubicBezTo>
                    <a:cubicBezTo>
                      <a:pt x="798" y="226"/>
                      <a:pt x="802" y="224"/>
                      <a:pt x="806" y="222"/>
                    </a:cubicBezTo>
                    <a:cubicBezTo>
                      <a:pt x="815" y="218"/>
                      <a:pt x="827" y="212"/>
                      <a:pt x="848" y="212"/>
                    </a:cubicBezTo>
                    <a:cubicBezTo>
                      <a:pt x="875" y="212"/>
                      <a:pt x="888" y="225"/>
                      <a:pt x="898" y="235"/>
                    </a:cubicBezTo>
                    <a:cubicBezTo>
                      <a:pt x="906" y="242"/>
                      <a:pt x="910" y="246"/>
                      <a:pt x="916" y="246"/>
                    </a:cubicBezTo>
                    <a:cubicBezTo>
                      <a:pt x="923" y="246"/>
                      <a:pt x="936" y="231"/>
                      <a:pt x="936" y="130"/>
                    </a:cubicBezTo>
                    <a:cubicBezTo>
                      <a:pt x="936" y="89"/>
                      <a:pt x="968" y="60"/>
                      <a:pt x="989" y="53"/>
                    </a:cubicBezTo>
                    <a:cubicBezTo>
                      <a:pt x="1000" y="49"/>
                      <a:pt x="1005" y="38"/>
                      <a:pt x="1011" y="27"/>
                    </a:cubicBezTo>
                    <a:cubicBezTo>
                      <a:pt x="1012" y="25"/>
                      <a:pt x="1014" y="22"/>
                      <a:pt x="1015" y="19"/>
                    </a:cubicBezTo>
                    <a:cubicBezTo>
                      <a:pt x="1023" y="6"/>
                      <a:pt x="1038" y="0"/>
                      <a:pt x="1050" y="0"/>
                    </a:cubicBezTo>
                    <a:cubicBezTo>
                      <a:pt x="1058" y="0"/>
                      <a:pt x="1065" y="2"/>
                      <a:pt x="1069" y="7"/>
                    </a:cubicBezTo>
                    <a:cubicBezTo>
                      <a:pt x="1069" y="7"/>
                      <a:pt x="1069" y="7"/>
                      <a:pt x="1069" y="7"/>
                    </a:cubicBezTo>
                    <a:cubicBezTo>
                      <a:pt x="1069" y="7"/>
                      <a:pt x="1071" y="8"/>
                      <a:pt x="1076" y="8"/>
                    </a:cubicBezTo>
                    <a:cubicBezTo>
                      <a:pt x="1081" y="8"/>
                      <a:pt x="1087" y="7"/>
                      <a:pt x="1095" y="6"/>
                    </a:cubicBezTo>
                    <a:cubicBezTo>
                      <a:pt x="1105" y="5"/>
                      <a:pt x="1119" y="4"/>
                      <a:pt x="1134" y="4"/>
                    </a:cubicBezTo>
                    <a:cubicBezTo>
                      <a:pt x="1165" y="4"/>
                      <a:pt x="1190" y="35"/>
                      <a:pt x="1213" y="65"/>
                    </a:cubicBezTo>
                    <a:cubicBezTo>
                      <a:pt x="1223" y="78"/>
                      <a:pt x="1232" y="90"/>
                      <a:pt x="1241" y="99"/>
                    </a:cubicBezTo>
                    <a:cubicBezTo>
                      <a:pt x="1275" y="133"/>
                      <a:pt x="1280" y="147"/>
                      <a:pt x="1280" y="182"/>
                    </a:cubicBezTo>
                    <a:cubicBezTo>
                      <a:pt x="1280" y="200"/>
                      <a:pt x="1290" y="209"/>
                      <a:pt x="1304" y="220"/>
                    </a:cubicBezTo>
                    <a:cubicBezTo>
                      <a:pt x="1310" y="225"/>
                      <a:pt x="1316" y="231"/>
                      <a:pt x="1322" y="238"/>
                    </a:cubicBezTo>
                    <a:cubicBezTo>
                      <a:pt x="1325" y="242"/>
                      <a:pt x="1328" y="244"/>
                      <a:pt x="1331" y="244"/>
                    </a:cubicBezTo>
                    <a:cubicBezTo>
                      <a:pt x="1336" y="244"/>
                      <a:pt x="1340" y="238"/>
                      <a:pt x="1340" y="232"/>
                    </a:cubicBezTo>
                    <a:cubicBezTo>
                      <a:pt x="1340" y="223"/>
                      <a:pt x="1340" y="194"/>
                      <a:pt x="1368" y="194"/>
                    </a:cubicBezTo>
                    <a:cubicBezTo>
                      <a:pt x="1372" y="194"/>
                      <a:pt x="1378" y="194"/>
                      <a:pt x="1378" y="150"/>
                    </a:cubicBezTo>
                    <a:cubicBezTo>
                      <a:pt x="1378" y="124"/>
                      <a:pt x="1394" y="102"/>
                      <a:pt x="1422" y="88"/>
                    </a:cubicBezTo>
                    <a:cubicBezTo>
                      <a:pt x="1436" y="80"/>
                      <a:pt x="1452" y="76"/>
                      <a:pt x="1464" y="76"/>
                    </a:cubicBezTo>
                    <a:cubicBezTo>
                      <a:pt x="1473" y="76"/>
                      <a:pt x="1485" y="73"/>
                      <a:pt x="1498" y="70"/>
                    </a:cubicBezTo>
                    <a:cubicBezTo>
                      <a:pt x="1514" y="66"/>
                      <a:pt x="1533" y="62"/>
                      <a:pt x="1552" y="62"/>
                    </a:cubicBezTo>
                    <a:cubicBezTo>
                      <a:pt x="1567" y="62"/>
                      <a:pt x="1577" y="49"/>
                      <a:pt x="1585" y="38"/>
                    </a:cubicBezTo>
                    <a:cubicBezTo>
                      <a:pt x="1592" y="28"/>
                      <a:pt x="1598" y="20"/>
                      <a:pt x="1608" y="20"/>
                    </a:cubicBezTo>
                    <a:cubicBezTo>
                      <a:pt x="1618" y="20"/>
                      <a:pt x="1623" y="26"/>
                      <a:pt x="1626" y="30"/>
                    </a:cubicBezTo>
                    <a:cubicBezTo>
                      <a:pt x="1630" y="33"/>
                      <a:pt x="1632" y="36"/>
                      <a:pt x="1640" y="36"/>
                    </a:cubicBezTo>
                    <a:cubicBezTo>
                      <a:pt x="1654" y="36"/>
                      <a:pt x="1658" y="43"/>
                      <a:pt x="1660" y="48"/>
                    </a:cubicBezTo>
                    <a:cubicBezTo>
                      <a:pt x="1665" y="63"/>
                      <a:pt x="1646" y="83"/>
                      <a:pt x="1634" y="92"/>
                    </a:cubicBezTo>
                    <a:cubicBezTo>
                      <a:pt x="1620" y="103"/>
                      <a:pt x="1618" y="114"/>
                      <a:pt x="1618" y="132"/>
                    </a:cubicBezTo>
                    <a:cubicBezTo>
                      <a:pt x="1618" y="135"/>
                      <a:pt x="1618" y="138"/>
                      <a:pt x="1618" y="141"/>
                    </a:cubicBezTo>
                    <a:cubicBezTo>
                      <a:pt x="1617" y="148"/>
                      <a:pt x="1617" y="157"/>
                      <a:pt x="1620" y="160"/>
                    </a:cubicBezTo>
                    <a:cubicBezTo>
                      <a:pt x="1621" y="161"/>
                      <a:pt x="1624" y="162"/>
                      <a:pt x="1628" y="162"/>
                    </a:cubicBezTo>
                    <a:cubicBezTo>
                      <a:pt x="1636" y="162"/>
                      <a:pt x="1641" y="157"/>
                      <a:pt x="1648" y="148"/>
                    </a:cubicBezTo>
                    <a:cubicBezTo>
                      <a:pt x="1657" y="138"/>
                      <a:pt x="1667" y="126"/>
                      <a:pt x="1686" y="126"/>
                    </a:cubicBezTo>
                    <a:cubicBezTo>
                      <a:pt x="1702" y="126"/>
                      <a:pt x="1714" y="130"/>
                      <a:pt x="1724" y="133"/>
                    </a:cubicBezTo>
                    <a:cubicBezTo>
                      <a:pt x="1732" y="136"/>
                      <a:pt x="1739" y="138"/>
                      <a:pt x="1748" y="138"/>
                    </a:cubicBezTo>
                    <a:cubicBezTo>
                      <a:pt x="1775" y="138"/>
                      <a:pt x="1790" y="152"/>
                      <a:pt x="1790" y="178"/>
                    </a:cubicBezTo>
                    <a:cubicBezTo>
                      <a:pt x="1790" y="187"/>
                      <a:pt x="1799" y="207"/>
                      <a:pt x="1841" y="249"/>
                    </a:cubicBezTo>
                    <a:cubicBezTo>
                      <a:pt x="1848" y="255"/>
                      <a:pt x="1853" y="256"/>
                      <a:pt x="1856" y="256"/>
                    </a:cubicBezTo>
                    <a:cubicBezTo>
                      <a:pt x="1864" y="256"/>
                      <a:pt x="1872" y="252"/>
                      <a:pt x="1881" y="248"/>
                    </a:cubicBezTo>
                    <a:cubicBezTo>
                      <a:pt x="1891" y="243"/>
                      <a:pt x="1901" y="238"/>
                      <a:pt x="1912" y="238"/>
                    </a:cubicBezTo>
                    <a:cubicBezTo>
                      <a:pt x="1937" y="238"/>
                      <a:pt x="1945" y="238"/>
                      <a:pt x="1960" y="258"/>
                    </a:cubicBezTo>
                    <a:cubicBezTo>
                      <a:pt x="1970" y="272"/>
                      <a:pt x="1968" y="281"/>
                      <a:pt x="1964" y="290"/>
                    </a:cubicBezTo>
                    <a:cubicBezTo>
                      <a:pt x="1963" y="293"/>
                      <a:pt x="1962" y="295"/>
                      <a:pt x="1962" y="298"/>
                    </a:cubicBezTo>
                    <a:cubicBezTo>
                      <a:pt x="1962" y="301"/>
                      <a:pt x="1968" y="308"/>
                      <a:pt x="1972" y="314"/>
                    </a:cubicBezTo>
                    <a:cubicBezTo>
                      <a:pt x="1979" y="324"/>
                      <a:pt x="1988" y="335"/>
                      <a:pt x="1988" y="348"/>
                    </a:cubicBezTo>
                    <a:cubicBezTo>
                      <a:pt x="1988" y="357"/>
                      <a:pt x="1986" y="364"/>
                      <a:pt x="1983" y="372"/>
                    </a:cubicBezTo>
                    <a:cubicBezTo>
                      <a:pt x="1980" y="383"/>
                      <a:pt x="1976" y="396"/>
                      <a:pt x="1976" y="420"/>
                    </a:cubicBezTo>
                    <a:cubicBezTo>
                      <a:pt x="1976" y="442"/>
                      <a:pt x="2000" y="468"/>
                      <a:pt x="2009" y="477"/>
                    </a:cubicBezTo>
                    <a:cubicBezTo>
                      <a:pt x="2018" y="485"/>
                      <a:pt x="2018" y="485"/>
                      <a:pt x="2018" y="485"/>
                    </a:cubicBezTo>
                    <a:cubicBezTo>
                      <a:pt x="2008" y="492"/>
                      <a:pt x="2008" y="492"/>
                      <a:pt x="2008" y="492"/>
                    </a:cubicBezTo>
                    <a:cubicBezTo>
                      <a:pt x="2002" y="496"/>
                      <a:pt x="2000" y="501"/>
                      <a:pt x="1997" y="511"/>
                    </a:cubicBezTo>
                    <a:cubicBezTo>
                      <a:pt x="1993" y="521"/>
                      <a:pt x="1989" y="535"/>
                      <a:pt x="1976" y="551"/>
                    </a:cubicBezTo>
                    <a:cubicBezTo>
                      <a:pt x="1960" y="569"/>
                      <a:pt x="1919" y="612"/>
                      <a:pt x="1886" y="612"/>
                    </a:cubicBezTo>
                    <a:cubicBezTo>
                      <a:pt x="1864" y="612"/>
                      <a:pt x="1860" y="619"/>
                      <a:pt x="1860" y="632"/>
                    </a:cubicBezTo>
                    <a:cubicBezTo>
                      <a:pt x="1860" y="646"/>
                      <a:pt x="1856" y="655"/>
                      <a:pt x="1853" y="662"/>
                    </a:cubicBezTo>
                    <a:cubicBezTo>
                      <a:pt x="1850" y="667"/>
                      <a:pt x="1848" y="672"/>
                      <a:pt x="1848" y="678"/>
                    </a:cubicBezTo>
                    <a:cubicBezTo>
                      <a:pt x="1848" y="702"/>
                      <a:pt x="1833" y="728"/>
                      <a:pt x="1806" y="728"/>
                    </a:cubicBezTo>
                    <a:cubicBezTo>
                      <a:pt x="1805" y="728"/>
                      <a:pt x="1804" y="728"/>
                      <a:pt x="1804" y="728"/>
                    </a:cubicBezTo>
                    <a:cubicBezTo>
                      <a:pt x="1804" y="729"/>
                      <a:pt x="1804" y="730"/>
                      <a:pt x="1805" y="731"/>
                    </a:cubicBezTo>
                    <a:cubicBezTo>
                      <a:pt x="1791" y="745"/>
                      <a:pt x="1791" y="745"/>
                      <a:pt x="1791" y="745"/>
                    </a:cubicBezTo>
                    <a:cubicBezTo>
                      <a:pt x="1790" y="744"/>
                      <a:pt x="1786" y="743"/>
                      <a:pt x="1776" y="743"/>
                    </a:cubicBezTo>
                    <a:cubicBezTo>
                      <a:pt x="1771" y="743"/>
                      <a:pt x="1765" y="743"/>
                      <a:pt x="1758" y="743"/>
                    </a:cubicBezTo>
                    <a:cubicBezTo>
                      <a:pt x="1750" y="744"/>
                      <a:pt x="1741" y="744"/>
                      <a:pt x="1732" y="744"/>
                    </a:cubicBezTo>
                    <a:cubicBezTo>
                      <a:pt x="1604" y="744"/>
                      <a:pt x="1604" y="744"/>
                      <a:pt x="1604" y="744"/>
                    </a:cubicBezTo>
                    <a:cubicBezTo>
                      <a:pt x="1544" y="744"/>
                      <a:pt x="1518" y="738"/>
                      <a:pt x="1496" y="734"/>
                    </a:cubicBezTo>
                    <a:cubicBezTo>
                      <a:pt x="1481" y="731"/>
                      <a:pt x="1470" y="728"/>
                      <a:pt x="1450" y="728"/>
                    </a:cubicBezTo>
                    <a:cubicBezTo>
                      <a:pt x="1446" y="728"/>
                      <a:pt x="1441" y="728"/>
                      <a:pt x="1437" y="728"/>
                    </a:cubicBezTo>
                    <a:cubicBezTo>
                      <a:pt x="1434" y="728"/>
                      <a:pt x="1430" y="728"/>
                      <a:pt x="1427" y="728"/>
                    </a:cubicBezTo>
                    <a:cubicBezTo>
                      <a:pt x="1387" y="728"/>
                      <a:pt x="1378" y="733"/>
                      <a:pt x="1378" y="754"/>
                    </a:cubicBezTo>
                    <a:cubicBezTo>
                      <a:pt x="1378" y="777"/>
                      <a:pt x="1381" y="793"/>
                      <a:pt x="1383" y="807"/>
                    </a:cubicBezTo>
                    <a:cubicBezTo>
                      <a:pt x="1385" y="818"/>
                      <a:pt x="1386" y="827"/>
                      <a:pt x="1386" y="836"/>
                    </a:cubicBezTo>
                    <a:cubicBezTo>
                      <a:pt x="1386" y="839"/>
                      <a:pt x="1386" y="839"/>
                      <a:pt x="1386" y="839"/>
                    </a:cubicBezTo>
                    <a:cubicBezTo>
                      <a:pt x="1386" y="850"/>
                      <a:pt x="1386" y="864"/>
                      <a:pt x="1376" y="874"/>
                    </a:cubicBezTo>
                    <a:cubicBezTo>
                      <a:pt x="1368" y="882"/>
                      <a:pt x="1355" y="886"/>
                      <a:pt x="1336" y="886"/>
                    </a:cubicBezTo>
                    <a:cubicBezTo>
                      <a:pt x="1282" y="886"/>
                      <a:pt x="1270" y="896"/>
                      <a:pt x="1259" y="905"/>
                    </a:cubicBezTo>
                    <a:cubicBezTo>
                      <a:pt x="1250" y="912"/>
                      <a:pt x="1240" y="920"/>
                      <a:pt x="1216" y="920"/>
                    </a:cubicBezTo>
                    <a:cubicBezTo>
                      <a:pt x="1196" y="920"/>
                      <a:pt x="1180" y="915"/>
                      <a:pt x="1169" y="911"/>
                    </a:cubicBezTo>
                    <a:cubicBezTo>
                      <a:pt x="1166" y="910"/>
                      <a:pt x="1162" y="909"/>
                      <a:pt x="1160" y="909"/>
                    </a:cubicBezTo>
                    <a:cubicBezTo>
                      <a:pt x="1160" y="909"/>
                      <a:pt x="1160" y="910"/>
                      <a:pt x="1160" y="910"/>
                    </a:cubicBezTo>
                    <a:cubicBezTo>
                      <a:pt x="1160" y="915"/>
                      <a:pt x="1160" y="920"/>
                      <a:pt x="1161" y="924"/>
                    </a:cubicBezTo>
                    <a:cubicBezTo>
                      <a:pt x="1162" y="944"/>
                      <a:pt x="1163" y="967"/>
                      <a:pt x="1138" y="984"/>
                    </a:cubicBezTo>
                    <a:cubicBezTo>
                      <a:pt x="1131" y="989"/>
                      <a:pt x="1123" y="997"/>
                      <a:pt x="1115" y="1005"/>
                    </a:cubicBezTo>
                    <a:cubicBezTo>
                      <a:pt x="1093" y="1026"/>
                      <a:pt x="1067" y="1052"/>
                      <a:pt x="1032" y="1052"/>
                    </a:cubicBezTo>
                    <a:cubicBezTo>
                      <a:pt x="991" y="1052"/>
                      <a:pt x="964" y="1044"/>
                      <a:pt x="964" y="1004"/>
                    </a:cubicBezTo>
                    <a:cubicBezTo>
                      <a:pt x="964" y="990"/>
                      <a:pt x="964" y="965"/>
                      <a:pt x="960" y="962"/>
                    </a:cubicBezTo>
                    <a:cubicBezTo>
                      <a:pt x="952" y="962"/>
                      <a:pt x="946" y="975"/>
                      <a:pt x="946" y="992"/>
                    </a:cubicBezTo>
                    <a:cubicBezTo>
                      <a:pt x="946" y="997"/>
                      <a:pt x="946" y="1001"/>
                      <a:pt x="947" y="1005"/>
                    </a:cubicBezTo>
                    <a:cubicBezTo>
                      <a:pt x="947" y="1018"/>
                      <a:pt x="948" y="1030"/>
                      <a:pt x="940" y="1038"/>
                    </a:cubicBezTo>
                    <a:cubicBezTo>
                      <a:pt x="936" y="1043"/>
                      <a:pt x="928" y="1046"/>
                      <a:pt x="918" y="1046"/>
                    </a:cubicBezTo>
                    <a:cubicBezTo>
                      <a:pt x="895" y="1046"/>
                      <a:pt x="881" y="1033"/>
                      <a:pt x="866" y="1018"/>
                    </a:cubicBezTo>
                    <a:cubicBezTo>
                      <a:pt x="861" y="1013"/>
                      <a:pt x="855" y="1009"/>
                      <a:pt x="850" y="1004"/>
                    </a:cubicBezTo>
                    <a:cubicBezTo>
                      <a:pt x="825" y="983"/>
                      <a:pt x="824" y="958"/>
                      <a:pt x="824" y="938"/>
                    </a:cubicBezTo>
                    <a:cubicBezTo>
                      <a:pt x="815" y="943"/>
                      <a:pt x="803" y="948"/>
                      <a:pt x="784" y="948"/>
                    </a:cubicBezTo>
                    <a:cubicBezTo>
                      <a:pt x="740" y="948"/>
                      <a:pt x="708" y="918"/>
                      <a:pt x="693" y="891"/>
                    </a:cubicBezTo>
                    <a:cubicBezTo>
                      <a:pt x="689" y="883"/>
                      <a:pt x="687" y="877"/>
                      <a:pt x="685" y="872"/>
                    </a:cubicBezTo>
                    <a:cubicBezTo>
                      <a:pt x="681" y="862"/>
                      <a:pt x="681" y="862"/>
                      <a:pt x="676" y="862"/>
                    </a:cubicBezTo>
                    <a:cubicBezTo>
                      <a:pt x="670" y="862"/>
                      <a:pt x="664" y="875"/>
                      <a:pt x="664" y="912"/>
                    </a:cubicBezTo>
                    <a:cubicBezTo>
                      <a:pt x="664" y="934"/>
                      <a:pt x="672" y="941"/>
                      <a:pt x="685" y="952"/>
                    </a:cubicBezTo>
                    <a:cubicBezTo>
                      <a:pt x="687" y="953"/>
                      <a:pt x="689" y="955"/>
                      <a:pt x="691" y="956"/>
                    </a:cubicBezTo>
                    <a:cubicBezTo>
                      <a:pt x="693" y="959"/>
                      <a:pt x="696" y="961"/>
                      <a:pt x="699" y="964"/>
                    </a:cubicBezTo>
                    <a:cubicBezTo>
                      <a:pt x="713" y="975"/>
                      <a:pt x="728" y="987"/>
                      <a:pt x="728" y="1008"/>
                    </a:cubicBezTo>
                    <a:cubicBezTo>
                      <a:pt x="728" y="1018"/>
                      <a:pt x="725" y="1027"/>
                      <a:pt x="723" y="1036"/>
                    </a:cubicBezTo>
                    <a:cubicBezTo>
                      <a:pt x="720" y="1046"/>
                      <a:pt x="716" y="1058"/>
                      <a:pt x="716" y="1076"/>
                    </a:cubicBezTo>
                    <a:cubicBezTo>
                      <a:pt x="716" y="1093"/>
                      <a:pt x="720" y="1104"/>
                      <a:pt x="725" y="1114"/>
                    </a:cubicBezTo>
                    <a:cubicBezTo>
                      <a:pt x="728" y="1123"/>
                      <a:pt x="732" y="1131"/>
                      <a:pt x="732" y="1142"/>
                    </a:cubicBezTo>
                    <a:cubicBezTo>
                      <a:pt x="732" y="1169"/>
                      <a:pt x="710" y="1188"/>
                      <a:pt x="680" y="1188"/>
                    </a:cubicBezTo>
                    <a:cubicBezTo>
                      <a:pt x="663" y="1188"/>
                      <a:pt x="652" y="1179"/>
                      <a:pt x="642" y="1172"/>
                    </a:cubicBezTo>
                    <a:cubicBezTo>
                      <a:pt x="633" y="1165"/>
                      <a:pt x="626" y="1160"/>
                      <a:pt x="618" y="1160"/>
                    </a:cubicBezTo>
                    <a:cubicBezTo>
                      <a:pt x="582" y="1160"/>
                      <a:pt x="542" y="1107"/>
                      <a:pt x="534" y="1096"/>
                    </a:cubicBezTo>
                    <a:cubicBezTo>
                      <a:pt x="527" y="1087"/>
                      <a:pt x="522" y="1077"/>
                      <a:pt x="518" y="1068"/>
                    </a:cubicBezTo>
                    <a:cubicBezTo>
                      <a:pt x="506" y="1046"/>
                      <a:pt x="498" y="1032"/>
                      <a:pt x="484" y="1032"/>
                    </a:cubicBezTo>
                    <a:cubicBezTo>
                      <a:pt x="451" y="1032"/>
                      <a:pt x="427" y="1010"/>
                      <a:pt x="408" y="993"/>
                    </a:cubicBezTo>
                    <a:cubicBezTo>
                      <a:pt x="398" y="983"/>
                      <a:pt x="388" y="974"/>
                      <a:pt x="382" y="974"/>
                    </a:cubicBezTo>
                    <a:cubicBezTo>
                      <a:pt x="356" y="974"/>
                      <a:pt x="343" y="953"/>
                      <a:pt x="333" y="935"/>
                    </a:cubicBezTo>
                    <a:cubicBezTo>
                      <a:pt x="323" y="918"/>
                      <a:pt x="316" y="908"/>
                      <a:pt x="304" y="908"/>
                    </a:cubicBezTo>
                    <a:cubicBezTo>
                      <a:pt x="272" y="908"/>
                      <a:pt x="214" y="959"/>
                      <a:pt x="214" y="994"/>
                    </a:cubicBezTo>
                    <a:cubicBezTo>
                      <a:pt x="214" y="1013"/>
                      <a:pt x="224" y="1035"/>
                      <a:pt x="233" y="1056"/>
                    </a:cubicBezTo>
                    <a:cubicBezTo>
                      <a:pt x="242" y="1076"/>
                      <a:pt x="250" y="1094"/>
                      <a:pt x="250" y="1110"/>
                    </a:cubicBezTo>
                    <a:cubicBezTo>
                      <a:pt x="250" y="1121"/>
                      <a:pt x="258" y="1130"/>
                      <a:pt x="267" y="1140"/>
                    </a:cubicBezTo>
                    <a:cubicBezTo>
                      <a:pt x="278" y="1152"/>
                      <a:pt x="290" y="1166"/>
                      <a:pt x="290" y="1186"/>
                    </a:cubicBezTo>
                    <a:cubicBezTo>
                      <a:pt x="290" y="1213"/>
                      <a:pt x="290" y="1244"/>
                      <a:pt x="254" y="124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1" name="Freeform 349"/>
              <p:cNvSpPr>
                <a:spLocks/>
              </p:cNvSpPr>
              <p:nvPr/>
            </p:nvSpPr>
            <p:spPr bwMode="auto">
              <a:xfrm>
                <a:off x="3894872" y="3095793"/>
                <a:ext cx="354763" cy="519031"/>
              </a:xfrm>
              <a:custGeom>
                <a:avLst/>
                <a:gdLst>
                  <a:gd name="T0" fmla="*/ 292 w 1032"/>
                  <a:gd name="T1" fmla="*/ 1481 h 1511"/>
                  <a:gd name="T2" fmla="*/ 250 w 1032"/>
                  <a:gd name="T3" fmla="*/ 1428 h 1511"/>
                  <a:gd name="T4" fmla="*/ 210 w 1032"/>
                  <a:gd name="T5" fmla="*/ 1458 h 1511"/>
                  <a:gd name="T6" fmla="*/ 166 w 1032"/>
                  <a:gd name="T7" fmla="*/ 1486 h 1511"/>
                  <a:gd name="T8" fmla="*/ 111 w 1032"/>
                  <a:gd name="T9" fmla="*/ 1342 h 1511"/>
                  <a:gd name="T10" fmla="*/ 108 w 1032"/>
                  <a:gd name="T11" fmla="*/ 1279 h 1511"/>
                  <a:gd name="T12" fmla="*/ 102 w 1032"/>
                  <a:gd name="T13" fmla="*/ 1204 h 1511"/>
                  <a:gd name="T14" fmla="*/ 138 w 1032"/>
                  <a:gd name="T15" fmla="*/ 1156 h 1511"/>
                  <a:gd name="T16" fmla="*/ 147 w 1032"/>
                  <a:gd name="T17" fmla="*/ 1078 h 1511"/>
                  <a:gd name="T18" fmla="*/ 108 w 1032"/>
                  <a:gd name="T19" fmla="*/ 1063 h 1511"/>
                  <a:gd name="T20" fmla="*/ 56 w 1032"/>
                  <a:gd name="T21" fmla="*/ 1015 h 1511"/>
                  <a:gd name="T22" fmla="*/ 21 w 1032"/>
                  <a:gd name="T23" fmla="*/ 875 h 1511"/>
                  <a:gd name="T24" fmla="*/ 70 w 1032"/>
                  <a:gd name="T25" fmla="*/ 765 h 1511"/>
                  <a:gd name="T26" fmla="*/ 94 w 1032"/>
                  <a:gd name="T27" fmla="*/ 742 h 1511"/>
                  <a:gd name="T28" fmla="*/ 144 w 1032"/>
                  <a:gd name="T29" fmla="*/ 682 h 1511"/>
                  <a:gd name="T30" fmla="*/ 216 w 1032"/>
                  <a:gd name="T31" fmla="*/ 640 h 1511"/>
                  <a:gd name="T32" fmla="*/ 245 w 1032"/>
                  <a:gd name="T33" fmla="*/ 676 h 1511"/>
                  <a:gd name="T34" fmla="*/ 260 w 1032"/>
                  <a:gd name="T35" fmla="*/ 642 h 1511"/>
                  <a:gd name="T36" fmla="*/ 396 w 1032"/>
                  <a:gd name="T37" fmla="*/ 502 h 1511"/>
                  <a:gd name="T38" fmla="*/ 359 w 1032"/>
                  <a:gd name="T39" fmla="*/ 429 h 1511"/>
                  <a:gd name="T40" fmla="*/ 302 w 1032"/>
                  <a:gd name="T41" fmla="*/ 313 h 1511"/>
                  <a:gd name="T42" fmla="*/ 322 w 1032"/>
                  <a:gd name="T43" fmla="*/ 228 h 1511"/>
                  <a:gd name="T44" fmla="*/ 357 w 1032"/>
                  <a:gd name="T45" fmla="*/ 195 h 1511"/>
                  <a:gd name="T46" fmla="*/ 431 w 1032"/>
                  <a:gd name="T47" fmla="*/ 99 h 1511"/>
                  <a:gd name="T48" fmla="*/ 495 w 1032"/>
                  <a:gd name="T49" fmla="*/ 0 h 1511"/>
                  <a:gd name="T50" fmla="*/ 503 w 1032"/>
                  <a:gd name="T51" fmla="*/ 5 h 1511"/>
                  <a:gd name="T52" fmla="*/ 561 w 1032"/>
                  <a:gd name="T53" fmla="*/ 89 h 1511"/>
                  <a:gd name="T54" fmla="*/ 643 w 1032"/>
                  <a:gd name="T55" fmla="*/ 193 h 1511"/>
                  <a:gd name="T56" fmla="*/ 712 w 1032"/>
                  <a:gd name="T57" fmla="*/ 240 h 1511"/>
                  <a:gd name="T58" fmla="*/ 745 w 1032"/>
                  <a:gd name="T59" fmla="*/ 280 h 1511"/>
                  <a:gd name="T60" fmla="*/ 756 w 1032"/>
                  <a:gd name="T61" fmla="*/ 280 h 1511"/>
                  <a:gd name="T62" fmla="*/ 854 w 1032"/>
                  <a:gd name="T63" fmla="*/ 358 h 1511"/>
                  <a:gd name="T64" fmla="*/ 894 w 1032"/>
                  <a:gd name="T65" fmla="*/ 490 h 1511"/>
                  <a:gd name="T66" fmla="*/ 906 w 1032"/>
                  <a:gd name="T67" fmla="*/ 566 h 1511"/>
                  <a:gd name="T68" fmla="*/ 890 w 1032"/>
                  <a:gd name="T69" fmla="*/ 632 h 1511"/>
                  <a:gd name="T70" fmla="*/ 932 w 1032"/>
                  <a:gd name="T71" fmla="*/ 722 h 1511"/>
                  <a:gd name="T72" fmla="*/ 925 w 1032"/>
                  <a:gd name="T73" fmla="*/ 805 h 1511"/>
                  <a:gd name="T74" fmla="*/ 968 w 1032"/>
                  <a:gd name="T75" fmla="*/ 926 h 1511"/>
                  <a:gd name="T76" fmla="*/ 1030 w 1032"/>
                  <a:gd name="T77" fmla="*/ 1072 h 1511"/>
                  <a:gd name="T78" fmla="*/ 1032 w 1032"/>
                  <a:gd name="T79" fmla="*/ 1098 h 1511"/>
                  <a:gd name="T80" fmla="*/ 982 w 1032"/>
                  <a:gd name="T81" fmla="*/ 1098 h 1511"/>
                  <a:gd name="T82" fmla="*/ 900 w 1032"/>
                  <a:gd name="T83" fmla="*/ 1080 h 1511"/>
                  <a:gd name="T84" fmla="*/ 858 w 1032"/>
                  <a:gd name="T85" fmla="*/ 1076 h 1511"/>
                  <a:gd name="T86" fmla="*/ 854 w 1032"/>
                  <a:gd name="T87" fmla="*/ 1078 h 1511"/>
                  <a:gd name="T88" fmla="*/ 835 w 1032"/>
                  <a:gd name="T89" fmla="*/ 1131 h 1511"/>
                  <a:gd name="T90" fmla="*/ 758 w 1032"/>
                  <a:gd name="T91" fmla="*/ 1222 h 1511"/>
                  <a:gd name="T92" fmla="*/ 738 w 1032"/>
                  <a:gd name="T93" fmla="*/ 1290 h 1511"/>
                  <a:gd name="T94" fmla="*/ 774 w 1032"/>
                  <a:gd name="T95" fmla="*/ 1312 h 1511"/>
                  <a:gd name="T96" fmla="*/ 735 w 1032"/>
                  <a:gd name="T97" fmla="*/ 1354 h 1511"/>
                  <a:gd name="T98" fmla="*/ 628 w 1032"/>
                  <a:gd name="T99" fmla="*/ 1398 h 1511"/>
                  <a:gd name="T100" fmla="*/ 578 w 1032"/>
                  <a:gd name="T101" fmla="*/ 1408 h 1511"/>
                  <a:gd name="T102" fmla="*/ 488 w 1032"/>
                  <a:gd name="T103" fmla="*/ 1456 h 1511"/>
                  <a:gd name="T104" fmla="*/ 444 w 1032"/>
                  <a:gd name="T105" fmla="*/ 1485 h 1511"/>
                  <a:gd name="T106" fmla="*/ 382 w 1032"/>
                  <a:gd name="T107" fmla="*/ 1504 h 1511"/>
                  <a:gd name="T108" fmla="*/ 351 w 1032"/>
                  <a:gd name="T109" fmla="*/ 1508 h 1511"/>
                  <a:gd name="T110" fmla="*/ 346 w 1032"/>
                  <a:gd name="T111" fmla="*/ 1511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2" h="1511">
                    <a:moveTo>
                      <a:pt x="341" y="1511"/>
                    </a:moveTo>
                    <a:cubicBezTo>
                      <a:pt x="331" y="1511"/>
                      <a:pt x="315" y="1506"/>
                      <a:pt x="292" y="1481"/>
                    </a:cubicBezTo>
                    <a:cubicBezTo>
                      <a:pt x="281" y="1467"/>
                      <a:pt x="274" y="1456"/>
                      <a:pt x="268" y="1446"/>
                    </a:cubicBezTo>
                    <a:cubicBezTo>
                      <a:pt x="259" y="1432"/>
                      <a:pt x="256" y="1428"/>
                      <a:pt x="250" y="1428"/>
                    </a:cubicBezTo>
                    <a:cubicBezTo>
                      <a:pt x="245" y="1428"/>
                      <a:pt x="241" y="1433"/>
                      <a:pt x="236" y="1440"/>
                    </a:cubicBezTo>
                    <a:cubicBezTo>
                      <a:pt x="230" y="1448"/>
                      <a:pt x="223" y="1458"/>
                      <a:pt x="210" y="1458"/>
                    </a:cubicBezTo>
                    <a:cubicBezTo>
                      <a:pt x="209" y="1458"/>
                      <a:pt x="208" y="1459"/>
                      <a:pt x="205" y="1464"/>
                    </a:cubicBezTo>
                    <a:cubicBezTo>
                      <a:pt x="199" y="1472"/>
                      <a:pt x="190" y="1486"/>
                      <a:pt x="166" y="1486"/>
                    </a:cubicBezTo>
                    <a:cubicBezTo>
                      <a:pt x="128" y="1486"/>
                      <a:pt x="100" y="1441"/>
                      <a:pt x="100" y="1400"/>
                    </a:cubicBezTo>
                    <a:cubicBezTo>
                      <a:pt x="100" y="1373"/>
                      <a:pt x="106" y="1357"/>
                      <a:pt x="111" y="1342"/>
                    </a:cubicBezTo>
                    <a:cubicBezTo>
                      <a:pt x="115" y="1331"/>
                      <a:pt x="118" y="1321"/>
                      <a:pt x="118" y="1306"/>
                    </a:cubicBezTo>
                    <a:cubicBezTo>
                      <a:pt x="118" y="1292"/>
                      <a:pt x="114" y="1287"/>
                      <a:pt x="108" y="1279"/>
                    </a:cubicBezTo>
                    <a:cubicBezTo>
                      <a:pt x="101" y="1271"/>
                      <a:pt x="92" y="1260"/>
                      <a:pt x="92" y="1236"/>
                    </a:cubicBezTo>
                    <a:cubicBezTo>
                      <a:pt x="92" y="1219"/>
                      <a:pt x="98" y="1210"/>
                      <a:pt x="102" y="1204"/>
                    </a:cubicBezTo>
                    <a:cubicBezTo>
                      <a:pt x="104" y="1200"/>
                      <a:pt x="106" y="1197"/>
                      <a:pt x="106" y="1192"/>
                    </a:cubicBezTo>
                    <a:cubicBezTo>
                      <a:pt x="106" y="1179"/>
                      <a:pt x="119" y="1169"/>
                      <a:pt x="138" y="1156"/>
                    </a:cubicBezTo>
                    <a:cubicBezTo>
                      <a:pt x="155" y="1143"/>
                      <a:pt x="178" y="1125"/>
                      <a:pt x="178" y="1110"/>
                    </a:cubicBezTo>
                    <a:cubicBezTo>
                      <a:pt x="178" y="1089"/>
                      <a:pt x="171" y="1086"/>
                      <a:pt x="147" y="1078"/>
                    </a:cubicBezTo>
                    <a:cubicBezTo>
                      <a:pt x="142" y="1076"/>
                      <a:pt x="136" y="1074"/>
                      <a:pt x="130" y="1071"/>
                    </a:cubicBezTo>
                    <a:cubicBezTo>
                      <a:pt x="122" y="1068"/>
                      <a:pt x="114" y="1065"/>
                      <a:pt x="108" y="1063"/>
                    </a:cubicBezTo>
                    <a:cubicBezTo>
                      <a:pt x="88" y="1056"/>
                      <a:pt x="72" y="1051"/>
                      <a:pt x="72" y="1030"/>
                    </a:cubicBezTo>
                    <a:cubicBezTo>
                      <a:pt x="71" y="1027"/>
                      <a:pt x="62" y="1020"/>
                      <a:pt x="56" y="1015"/>
                    </a:cubicBezTo>
                    <a:cubicBezTo>
                      <a:pt x="33" y="996"/>
                      <a:pt x="0" y="969"/>
                      <a:pt x="0" y="922"/>
                    </a:cubicBezTo>
                    <a:cubicBezTo>
                      <a:pt x="0" y="903"/>
                      <a:pt x="11" y="888"/>
                      <a:pt x="21" y="875"/>
                    </a:cubicBezTo>
                    <a:cubicBezTo>
                      <a:pt x="30" y="863"/>
                      <a:pt x="38" y="853"/>
                      <a:pt x="38" y="840"/>
                    </a:cubicBezTo>
                    <a:cubicBezTo>
                      <a:pt x="38" y="807"/>
                      <a:pt x="52" y="774"/>
                      <a:pt x="70" y="765"/>
                    </a:cubicBezTo>
                    <a:cubicBezTo>
                      <a:pt x="71" y="764"/>
                      <a:pt x="71" y="764"/>
                      <a:pt x="71" y="764"/>
                    </a:cubicBezTo>
                    <a:cubicBezTo>
                      <a:pt x="84" y="758"/>
                      <a:pt x="94" y="752"/>
                      <a:pt x="94" y="742"/>
                    </a:cubicBezTo>
                    <a:cubicBezTo>
                      <a:pt x="94" y="722"/>
                      <a:pt x="112" y="708"/>
                      <a:pt x="132" y="692"/>
                    </a:cubicBezTo>
                    <a:cubicBezTo>
                      <a:pt x="136" y="689"/>
                      <a:pt x="140" y="686"/>
                      <a:pt x="144" y="682"/>
                    </a:cubicBezTo>
                    <a:cubicBezTo>
                      <a:pt x="147" y="680"/>
                      <a:pt x="150" y="677"/>
                      <a:pt x="153" y="674"/>
                    </a:cubicBezTo>
                    <a:cubicBezTo>
                      <a:pt x="174" y="657"/>
                      <a:pt x="193" y="640"/>
                      <a:pt x="216" y="640"/>
                    </a:cubicBezTo>
                    <a:cubicBezTo>
                      <a:pt x="235" y="640"/>
                      <a:pt x="239" y="657"/>
                      <a:pt x="242" y="666"/>
                    </a:cubicBezTo>
                    <a:cubicBezTo>
                      <a:pt x="242" y="669"/>
                      <a:pt x="244" y="675"/>
                      <a:pt x="245" y="676"/>
                    </a:cubicBezTo>
                    <a:cubicBezTo>
                      <a:pt x="245" y="676"/>
                      <a:pt x="245" y="676"/>
                      <a:pt x="246" y="676"/>
                    </a:cubicBezTo>
                    <a:cubicBezTo>
                      <a:pt x="250" y="676"/>
                      <a:pt x="260" y="676"/>
                      <a:pt x="260" y="642"/>
                    </a:cubicBezTo>
                    <a:cubicBezTo>
                      <a:pt x="260" y="614"/>
                      <a:pt x="311" y="569"/>
                      <a:pt x="349" y="557"/>
                    </a:cubicBezTo>
                    <a:cubicBezTo>
                      <a:pt x="381" y="546"/>
                      <a:pt x="396" y="529"/>
                      <a:pt x="396" y="502"/>
                    </a:cubicBezTo>
                    <a:cubicBezTo>
                      <a:pt x="396" y="473"/>
                      <a:pt x="384" y="458"/>
                      <a:pt x="360" y="431"/>
                    </a:cubicBezTo>
                    <a:cubicBezTo>
                      <a:pt x="359" y="429"/>
                      <a:pt x="359" y="429"/>
                      <a:pt x="359" y="429"/>
                    </a:cubicBezTo>
                    <a:cubicBezTo>
                      <a:pt x="335" y="401"/>
                      <a:pt x="318" y="381"/>
                      <a:pt x="318" y="348"/>
                    </a:cubicBezTo>
                    <a:cubicBezTo>
                      <a:pt x="318" y="336"/>
                      <a:pt x="310" y="325"/>
                      <a:pt x="302" y="313"/>
                    </a:cubicBezTo>
                    <a:cubicBezTo>
                      <a:pt x="293" y="300"/>
                      <a:pt x="284" y="287"/>
                      <a:pt x="284" y="270"/>
                    </a:cubicBezTo>
                    <a:cubicBezTo>
                      <a:pt x="284" y="239"/>
                      <a:pt x="294" y="228"/>
                      <a:pt x="322" y="228"/>
                    </a:cubicBezTo>
                    <a:cubicBezTo>
                      <a:pt x="333" y="228"/>
                      <a:pt x="339" y="232"/>
                      <a:pt x="344" y="237"/>
                    </a:cubicBezTo>
                    <a:cubicBezTo>
                      <a:pt x="345" y="226"/>
                      <a:pt x="348" y="210"/>
                      <a:pt x="357" y="195"/>
                    </a:cubicBezTo>
                    <a:cubicBezTo>
                      <a:pt x="362" y="187"/>
                      <a:pt x="362" y="187"/>
                      <a:pt x="362" y="187"/>
                    </a:cubicBezTo>
                    <a:cubicBezTo>
                      <a:pt x="380" y="157"/>
                      <a:pt x="405" y="115"/>
                      <a:pt x="431" y="99"/>
                    </a:cubicBezTo>
                    <a:cubicBezTo>
                      <a:pt x="455" y="85"/>
                      <a:pt x="464" y="69"/>
                      <a:pt x="464" y="42"/>
                    </a:cubicBezTo>
                    <a:cubicBezTo>
                      <a:pt x="464" y="9"/>
                      <a:pt x="484" y="0"/>
                      <a:pt x="495" y="0"/>
                    </a:cubicBezTo>
                    <a:cubicBezTo>
                      <a:pt x="500" y="0"/>
                      <a:pt x="500" y="0"/>
                      <a:pt x="500" y="0"/>
                    </a:cubicBezTo>
                    <a:cubicBezTo>
                      <a:pt x="503" y="5"/>
                      <a:pt x="503" y="5"/>
                      <a:pt x="503" y="5"/>
                    </a:cubicBezTo>
                    <a:cubicBezTo>
                      <a:pt x="512" y="17"/>
                      <a:pt x="522" y="32"/>
                      <a:pt x="534" y="48"/>
                    </a:cubicBezTo>
                    <a:cubicBezTo>
                      <a:pt x="545" y="63"/>
                      <a:pt x="554" y="77"/>
                      <a:pt x="561" y="89"/>
                    </a:cubicBezTo>
                    <a:cubicBezTo>
                      <a:pt x="574" y="109"/>
                      <a:pt x="584" y="127"/>
                      <a:pt x="605" y="145"/>
                    </a:cubicBezTo>
                    <a:cubicBezTo>
                      <a:pt x="625" y="163"/>
                      <a:pt x="635" y="179"/>
                      <a:pt x="643" y="193"/>
                    </a:cubicBezTo>
                    <a:cubicBezTo>
                      <a:pt x="649" y="204"/>
                      <a:pt x="655" y="212"/>
                      <a:pt x="663" y="221"/>
                    </a:cubicBezTo>
                    <a:cubicBezTo>
                      <a:pt x="682" y="240"/>
                      <a:pt x="693" y="240"/>
                      <a:pt x="712" y="240"/>
                    </a:cubicBezTo>
                    <a:cubicBezTo>
                      <a:pt x="742" y="240"/>
                      <a:pt x="744" y="256"/>
                      <a:pt x="744" y="276"/>
                    </a:cubicBezTo>
                    <a:cubicBezTo>
                      <a:pt x="744" y="279"/>
                      <a:pt x="744" y="280"/>
                      <a:pt x="745" y="280"/>
                    </a:cubicBezTo>
                    <a:cubicBezTo>
                      <a:pt x="745" y="281"/>
                      <a:pt x="746" y="281"/>
                      <a:pt x="748" y="281"/>
                    </a:cubicBezTo>
                    <a:cubicBezTo>
                      <a:pt x="751" y="281"/>
                      <a:pt x="753" y="281"/>
                      <a:pt x="756" y="280"/>
                    </a:cubicBezTo>
                    <a:cubicBezTo>
                      <a:pt x="760" y="280"/>
                      <a:pt x="764" y="280"/>
                      <a:pt x="768" y="280"/>
                    </a:cubicBezTo>
                    <a:cubicBezTo>
                      <a:pt x="794" y="280"/>
                      <a:pt x="845" y="316"/>
                      <a:pt x="854" y="358"/>
                    </a:cubicBezTo>
                    <a:cubicBezTo>
                      <a:pt x="857" y="373"/>
                      <a:pt x="865" y="394"/>
                      <a:pt x="872" y="414"/>
                    </a:cubicBezTo>
                    <a:cubicBezTo>
                      <a:pt x="884" y="443"/>
                      <a:pt x="894" y="471"/>
                      <a:pt x="894" y="490"/>
                    </a:cubicBezTo>
                    <a:cubicBezTo>
                      <a:pt x="894" y="503"/>
                      <a:pt x="897" y="513"/>
                      <a:pt x="900" y="524"/>
                    </a:cubicBezTo>
                    <a:cubicBezTo>
                      <a:pt x="903" y="536"/>
                      <a:pt x="906" y="548"/>
                      <a:pt x="906" y="566"/>
                    </a:cubicBezTo>
                    <a:cubicBezTo>
                      <a:pt x="906" y="585"/>
                      <a:pt x="901" y="596"/>
                      <a:pt x="897" y="605"/>
                    </a:cubicBezTo>
                    <a:cubicBezTo>
                      <a:pt x="893" y="614"/>
                      <a:pt x="890" y="621"/>
                      <a:pt x="890" y="632"/>
                    </a:cubicBezTo>
                    <a:cubicBezTo>
                      <a:pt x="890" y="641"/>
                      <a:pt x="897" y="649"/>
                      <a:pt x="905" y="659"/>
                    </a:cubicBezTo>
                    <a:cubicBezTo>
                      <a:pt x="917" y="674"/>
                      <a:pt x="932" y="693"/>
                      <a:pt x="932" y="722"/>
                    </a:cubicBezTo>
                    <a:cubicBezTo>
                      <a:pt x="932" y="743"/>
                      <a:pt x="927" y="756"/>
                      <a:pt x="922" y="767"/>
                    </a:cubicBezTo>
                    <a:cubicBezTo>
                      <a:pt x="917" y="780"/>
                      <a:pt x="914" y="787"/>
                      <a:pt x="925" y="805"/>
                    </a:cubicBezTo>
                    <a:cubicBezTo>
                      <a:pt x="928" y="811"/>
                      <a:pt x="932" y="817"/>
                      <a:pt x="936" y="823"/>
                    </a:cubicBezTo>
                    <a:cubicBezTo>
                      <a:pt x="953" y="851"/>
                      <a:pt x="968" y="875"/>
                      <a:pt x="968" y="926"/>
                    </a:cubicBezTo>
                    <a:cubicBezTo>
                      <a:pt x="968" y="999"/>
                      <a:pt x="990" y="1018"/>
                      <a:pt x="1008" y="1034"/>
                    </a:cubicBezTo>
                    <a:cubicBezTo>
                      <a:pt x="1019" y="1043"/>
                      <a:pt x="1030" y="1053"/>
                      <a:pt x="1030" y="1072"/>
                    </a:cubicBezTo>
                    <a:cubicBezTo>
                      <a:pt x="1030" y="1077"/>
                      <a:pt x="1030" y="1082"/>
                      <a:pt x="1031" y="1087"/>
                    </a:cubicBezTo>
                    <a:cubicBezTo>
                      <a:pt x="1032" y="1098"/>
                      <a:pt x="1032" y="1098"/>
                      <a:pt x="1032" y="1098"/>
                    </a:cubicBezTo>
                    <a:cubicBezTo>
                      <a:pt x="1021" y="1098"/>
                      <a:pt x="1021" y="1098"/>
                      <a:pt x="1021" y="1098"/>
                    </a:cubicBezTo>
                    <a:cubicBezTo>
                      <a:pt x="982" y="1098"/>
                      <a:pt x="982" y="1098"/>
                      <a:pt x="982" y="1098"/>
                    </a:cubicBezTo>
                    <a:cubicBezTo>
                      <a:pt x="969" y="1098"/>
                      <a:pt x="956" y="1094"/>
                      <a:pt x="942" y="1089"/>
                    </a:cubicBezTo>
                    <a:cubicBezTo>
                      <a:pt x="929" y="1085"/>
                      <a:pt x="914" y="1080"/>
                      <a:pt x="900" y="1080"/>
                    </a:cubicBezTo>
                    <a:cubicBezTo>
                      <a:pt x="890" y="1080"/>
                      <a:pt x="881" y="1079"/>
                      <a:pt x="873" y="1078"/>
                    </a:cubicBezTo>
                    <a:cubicBezTo>
                      <a:pt x="867" y="1077"/>
                      <a:pt x="862" y="1076"/>
                      <a:pt x="858" y="1076"/>
                    </a:cubicBezTo>
                    <a:cubicBezTo>
                      <a:pt x="856" y="1076"/>
                      <a:pt x="855" y="1077"/>
                      <a:pt x="854" y="1077"/>
                    </a:cubicBezTo>
                    <a:cubicBezTo>
                      <a:pt x="854" y="1077"/>
                      <a:pt x="854" y="1077"/>
                      <a:pt x="854" y="1078"/>
                    </a:cubicBezTo>
                    <a:cubicBezTo>
                      <a:pt x="854" y="1082"/>
                      <a:pt x="854" y="1085"/>
                      <a:pt x="855" y="1088"/>
                    </a:cubicBezTo>
                    <a:cubicBezTo>
                      <a:pt x="856" y="1104"/>
                      <a:pt x="855" y="1113"/>
                      <a:pt x="835" y="1131"/>
                    </a:cubicBezTo>
                    <a:cubicBezTo>
                      <a:pt x="830" y="1136"/>
                      <a:pt x="824" y="1141"/>
                      <a:pt x="817" y="1146"/>
                    </a:cubicBezTo>
                    <a:cubicBezTo>
                      <a:pt x="792" y="1167"/>
                      <a:pt x="758" y="1195"/>
                      <a:pt x="758" y="1222"/>
                    </a:cubicBezTo>
                    <a:cubicBezTo>
                      <a:pt x="758" y="1248"/>
                      <a:pt x="750" y="1262"/>
                      <a:pt x="744" y="1273"/>
                    </a:cubicBezTo>
                    <a:cubicBezTo>
                      <a:pt x="741" y="1280"/>
                      <a:pt x="738" y="1284"/>
                      <a:pt x="738" y="1290"/>
                    </a:cubicBezTo>
                    <a:cubicBezTo>
                      <a:pt x="738" y="1302"/>
                      <a:pt x="754" y="1306"/>
                      <a:pt x="754" y="1307"/>
                    </a:cubicBezTo>
                    <a:cubicBezTo>
                      <a:pt x="774" y="1312"/>
                      <a:pt x="774" y="1312"/>
                      <a:pt x="774" y="1312"/>
                    </a:cubicBezTo>
                    <a:cubicBezTo>
                      <a:pt x="758" y="1324"/>
                      <a:pt x="758" y="1324"/>
                      <a:pt x="758" y="1324"/>
                    </a:cubicBezTo>
                    <a:cubicBezTo>
                      <a:pt x="748" y="1332"/>
                      <a:pt x="739" y="1343"/>
                      <a:pt x="735" y="1354"/>
                    </a:cubicBezTo>
                    <a:cubicBezTo>
                      <a:pt x="729" y="1371"/>
                      <a:pt x="711" y="1416"/>
                      <a:pt x="666" y="1416"/>
                    </a:cubicBezTo>
                    <a:cubicBezTo>
                      <a:pt x="644" y="1416"/>
                      <a:pt x="635" y="1406"/>
                      <a:pt x="628" y="1398"/>
                    </a:cubicBezTo>
                    <a:cubicBezTo>
                      <a:pt x="622" y="1392"/>
                      <a:pt x="618" y="1388"/>
                      <a:pt x="608" y="1388"/>
                    </a:cubicBezTo>
                    <a:cubicBezTo>
                      <a:pt x="598" y="1388"/>
                      <a:pt x="588" y="1398"/>
                      <a:pt x="578" y="1408"/>
                    </a:cubicBezTo>
                    <a:cubicBezTo>
                      <a:pt x="565" y="1421"/>
                      <a:pt x="550" y="1436"/>
                      <a:pt x="528" y="1436"/>
                    </a:cubicBezTo>
                    <a:cubicBezTo>
                      <a:pt x="512" y="1436"/>
                      <a:pt x="500" y="1446"/>
                      <a:pt x="488" y="1456"/>
                    </a:cubicBezTo>
                    <a:cubicBezTo>
                      <a:pt x="479" y="1464"/>
                      <a:pt x="469" y="1472"/>
                      <a:pt x="458" y="1472"/>
                    </a:cubicBezTo>
                    <a:cubicBezTo>
                      <a:pt x="455" y="1472"/>
                      <a:pt x="449" y="1479"/>
                      <a:pt x="444" y="1485"/>
                    </a:cubicBezTo>
                    <a:cubicBezTo>
                      <a:pt x="435" y="1496"/>
                      <a:pt x="423" y="1510"/>
                      <a:pt x="404" y="1510"/>
                    </a:cubicBezTo>
                    <a:cubicBezTo>
                      <a:pt x="395" y="1510"/>
                      <a:pt x="388" y="1507"/>
                      <a:pt x="382" y="1504"/>
                    </a:cubicBezTo>
                    <a:cubicBezTo>
                      <a:pt x="377" y="1502"/>
                      <a:pt x="372" y="1500"/>
                      <a:pt x="366" y="1500"/>
                    </a:cubicBezTo>
                    <a:cubicBezTo>
                      <a:pt x="361" y="1500"/>
                      <a:pt x="355" y="1503"/>
                      <a:pt x="351" y="1508"/>
                    </a:cubicBezTo>
                    <a:cubicBezTo>
                      <a:pt x="349" y="1510"/>
                      <a:pt x="349" y="1510"/>
                      <a:pt x="349" y="1510"/>
                    </a:cubicBezTo>
                    <a:cubicBezTo>
                      <a:pt x="346" y="1511"/>
                      <a:pt x="346" y="1511"/>
                      <a:pt x="346" y="1511"/>
                    </a:cubicBezTo>
                    <a:cubicBezTo>
                      <a:pt x="345" y="1511"/>
                      <a:pt x="344" y="1511"/>
                      <a:pt x="341" y="1511"/>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2" name="Freeform 350"/>
              <p:cNvSpPr>
                <a:spLocks/>
              </p:cNvSpPr>
              <p:nvPr/>
            </p:nvSpPr>
            <p:spPr bwMode="auto">
              <a:xfrm>
                <a:off x="3620172" y="3406383"/>
                <a:ext cx="445869" cy="593573"/>
              </a:xfrm>
              <a:custGeom>
                <a:avLst/>
                <a:gdLst>
                  <a:gd name="T0" fmla="*/ 330 w 1300"/>
                  <a:gd name="T1" fmla="*/ 1562 h 1728"/>
                  <a:gd name="T2" fmla="*/ 364 w 1300"/>
                  <a:gd name="T3" fmla="*/ 1478 h 1728"/>
                  <a:gd name="T4" fmla="*/ 306 w 1300"/>
                  <a:gd name="T5" fmla="*/ 1526 h 1728"/>
                  <a:gd name="T6" fmla="*/ 225 w 1300"/>
                  <a:gd name="T7" fmla="*/ 1445 h 1728"/>
                  <a:gd name="T8" fmla="*/ 186 w 1300"/>
                  <a:gd name="T9" fmla="*/ 1309 h 1728"/>
                  <a:gd name="T10" fmla="*/ 59 w 1300"/>
                  <a:gd name="T11" fmla="*/ 1138 h 1728"/>
                  <a:gd name="T12" fmla="*/ 16 w 1300"/>
                  <a:gd name="T13" fmla="*/ 993 h 1728"/>
                  <a:gd name="T14" fmla="*/ 38 w 1300"/>
                  <a:gd name="T15" fmla="*/ 884 h 1728"/>
                  <a:gd name="T16" fmla="*/ 111 w 1300"/>
                  <a:gd name="T17" fmla="*/ 717 h 1728"/>
                  <a:gd name="T18" fmla="*/ 165 w 1300"/>
                  <a:gd name="T19" fmla="*/ 588 h 1728"/>
                  <a:gd name="T20" fmla="*/ 259 w 1300"/>
                  <a:gd name="T21" fmla="*/ 479 h 1728"/>
                  <a:gd name="T22" fmla="*/ 256 w 1300"/>
                  <a:gd name="T23" fmla="*/ 434 h 1728"/>
                  <a:gd name="T24" fmla="*/ 418 w 1300"/>
                  <a:gd name="T25" fmla="*/ 406 h 1728"/>
                  <a:gd name="T26" fmla="*/ 461 w 1300"/>
                  <a:gd name="T27" fmla="*/ 372 h 1728"/>
                  <a:gd name="T28" fmla="*/ 478 w 1300"/>
                  <a:gd name="T29" fmla="*/ 336 h 1728"/>
                  <a:gd name="T30" fmla="*/ 512 w 1300"/>
                  <a:gd name="T31" fmla="*/ 260 h 1728"/>
                  <a:gd name="T32" fmla="*/ 650 w 1300"/>
                  <a:gd name="T33" fmla="*/ 132 h 1728"/>
                  <a:gd name="T34" fmla="*/ 726 w 1300"/>
                  <a:gd name="T35" fmla="*/ 74 h 1728"/>
                  <a:gd name="T36" fmla="*/ 808 w 1300"/>
                  <a:gd name="T37" fmla="*/ 7 h 1728"/>
                  <a:gd name="T38" fmla="*/ 870 w 1300"/>
                  <a:gd name="T39" fmla="*/ 93 h 1728"/>
                  <a:gd name="T40" fmla="*/ 940 w 1300"/>
                  <a:gd name="T41" fmla="*/ 147 h 1728"/>
                  <a:gd name="T42" fmla="*/ 952 w 1300"/>
                  <a:gd name="T43" fmla="*/ 265 h 1728"/>
                  <a:gd name="T44" fmla="*/ 914 w 1300"/>
                  <a:gd name="T45" fmla="*/ 330 h 1728"/>
                  <a:gd name="T46" fmla="*/ 931 w 1300"/>
                  <a:gd name="T47" fmla="*/ 443 h 1728"/>
                  <a:gd name="T48" fmla="*/ 990 w 1300"/>
                  <a:gd name="T49" fmla="*/ 547 h 1728"/>
                  <a:gd name="T50" fmla="*/ 1052 w 1300"/>
                  <a:gd name="T51" fmla="*/ 502 h 1728"/>
                  <a:gd name="T52" fmla="*/ 1143 w 1300"/>
                  <a:gd name="T53" fmla="*/ 585 h 1728"/>
                  <a:gd name="T54" fmla="*/ 1142 w 1300"/>
                  <a:gd name="T55" fmla="*/ 638 h 1728"/>
                  <a:gd name="T56" fmla="*/ 1144 w 1300"/>
                  <a:gd name="T57" fmla="*/ 741 h 1728"/>
                  <a:gd name="T58" fmla="*/ 1162 w 1300"/>
                  <a:gd name="T59" fmla="*/ 850 h 1728"/>
                  <a:gd name="T60" fmla="*/ 1222 w 1300"/>
                  <a:gd name="T61" fmla="*/ 910 h 1728"/>
                  <a:gd name="T62" fmla="*/ 1295 w 1300"/>
                  <a:gd name="T63" fmla="*/ 1088 h 1728"/>
                  <a:gd name="T64" fmla="*/ 1244 w 1300"/>
                  <a:gd name="T65" fmla="*/ 1096 h 1728"/>
                  <a:gd name="T66" fmla="*/ 1192 w 1300"/>
                  <a:gd name="T67" fmla="*/ 1196 h 1728"/>
                  <a:gd name="T68" fmla="*/ 1161 w 1300"/>
                  <a:gd name="T69" fmla="*/ 1251 h 1728"/>
                  <a:gd name="T70" fmla="*/ 1182 w 1300"/>
                  <a:gd name="T71" fmla="*/ 1364 h 1728"/>
                  <a:gd name="T72" fmla="*/ 1062 w 1300"/>
                  <a:gd name="T73" fmla="*/ 1426 h 1728"/>
                  <a:gd name="T74" fmla="*/ 1004 w 1300"/>
                  <a:gd name="T75" fmla="*/ 1508 h 1728"/>
                  <a:gd name="T76" fmla="*/ 991 w 1300"/>
                  <a:gd name="T77" fmla="*/ 1485 h 1728"/>
                  <a:gd name="T78" fmla="*/ 878 w 1300"/>
                  <a:gd name="T79" fmla="*/ 1509 h 1728"/>
                  <a:gd name="T80" fmla="*/ 772 w 1300"/>
                  <a:gd name="T81" fmla="*/ 1498 h 1728"/>
                  <a:gd name="T82" fmla="*/ 680 w 1300"/>
                  <a:gd name="T83" fmla="*/ 1522 h 1728"/>
                  <a:gd name="T84" fmla="*/ 676 w 1300"/>
                  <a:gd name="T85" fmla="*/ 1501 h 1728"/>
                  <a:gd name="T86" fmla="*/ 584 w 1300"/>
                  <a:gd name="T87" fmla="*/ 1584 h 1728"/>
                  <a:gd name="T88" fmla="*/ 506 w 1300"/>
                  <a:gd name="T89" fmla="*/ 1540 h 1728"/>
                  <a:gd name="T90" fmla="*/ 442 w 1300"/>
                  <a:gd name="T91" fmla="*/ 1664 h 1728"/>
                  <a:gd name="T92" fmla="*/ 394 w 1300"/>
                  <a:gd name="T93" fmla="*/ 1679 h 1728"/>
                  <a:gd name="T94" fmla="*/ 377 w 1300"/>
                  <a:gd name="T95" fmla="*/ 168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0" h="1728">
                    <a:moveTo>
                      <a:pt x="380" y="1728"/>
                    </a:moveTo>
                    <a:cubicBezTo>
                      <a:pt x="351" y="1728"/>
                      <a:pt x="308" y="1652"/>
                      <a:pt x="308" y="1612"/>
                    </a:cubicBezTo>
                    <a:cubicBezTo>
                      <a:pt x="308" y="1586"/>
                      <a:pt x="321" y="1572"/>
                      <a:pt x="330" y="1562"/>
                    </a:cubicBezTo>
                    <a:cubicBezTo>
                      <a:pt x="335" y="1557"/>
                      <a:pt x="338" y="1553"/>
                      <a:pt x="338" y="1550"/>
                    </a:cubicBezTo>
                    <a:cubicBezTo>
                      <a:pt x="338" y="1540"/>
                      <a:pt x="343" y="1530"/>
                      <a:pt x="349" y="1520"/>
                    </a:cubicBezTo>
                    <a:cubicBezTo>
                      <a:pt x="356" y="1508"/>
                      <a:pt x="364" y="1495"/>
                      <a:pt x="364" y="1478"/>
                    </a:cubicBezTo>
                    <a:cubicBezTo>
                      <a:pt x="364" y="1452"/>
                      <a:pt x="363" y="1440"/>
                      <a:pt x="361" y="1436"/>
                    </a:cubicBezTo>
                    <a:cubicBezTo>
                      <a:pt x="359" y="1439"/>
                      <a:pt x="356" y="1447"/>
                      <a:pt x="356" y="1470"/>
                    </a:cubicBezTo>
                    <a:cubicBezTo>
                      <a:pt x="356" y="1505"/>
                      <a:pt x="348" y="1526"/>
                      <a:pt x="306" y="1526"/>
                    </a:cubicBezTo>
                    <a:cubicBezTo>
                      <a:pt x="274" y="1526"/>
                      <a:pt x="259" y="1499"/>
                      <a:pt x="245" y="1476"/>
                    </a:cubicBezTo>
                    <a:cubicBezTo>
                      <a:pt x="241" y="1469"/>
                      <a:pt x="238" y="1463"/>
                      <a:pt x="234" y="1458"/>
                    </a:cubicBezTo>
                    <a:cubicBezTo>
                      <a:pt x="231" y="1453"/>
                      <a:pt x="228" y="1449"/>
                      <a:pt x="225" y="1445"/>
                    </a:cubicBezTo>
                    <a:cubicBezTo>
                      <a:pt x="209" y="1423"/>
                      <a:pt x="192" y="1400"/>
                      <a:pt x="192" y="1370"/>
                    </a:cubicBezTo>
                    <a:cubicBezTo>
                      <a:pt x="192" y="1362"/>
                      <a:pt x="192" y="1354"/>
                      <a:pt x="193" y="1348"/>
                    </a:cubicBezTo>
                    <a:cubicBezTo>
                      <a:pt x="194" y="1327"/>
                      <a:pt x="194" y="1317"/>
                      <a:pt x="186" y="1309"/>
                    </a:cubicBezTo>
                    <a:cubicBezTo>
                      <a:pt x="182" y="1304"/>
                      <a:pt x="182" y="1304"/>
                      <a:pt x="182" y="1304"/>
                    </a:cubicBezTo>
                    <a:cubicBezTo>
                      <a:pt x="167" y="1287"/>
                      <a:pt x="144" y="1261"/>
                      <a:pt x="127" y="1229"/>
                    </a:cubicBezTo>
                    <a:cubicBezTo>
                      <a:pt x="116" y="1209"/>
                      <a:pt x="85" y="1170"/>
                      <a:pt x="59" y="1138"/>
                    </a:cubicBezTo>
                    <a:cubicBezTo>
                      <a:pt x="42" y="1118"/>
                      <a:pt x="28" y="1101"/>
                      <a:pt x="22" y="1092"/>
                    </a:cubicBezTo>
                    <a:cubicBezTo>
                      <a:pt x="4" y="1066"/>
                      <a:pt x="0" y="1056"/>
                      <a:pt x="0" y="1028"/>
                    </a:cubicBezTo>
                    <a:cubicBezTo>
                      <a:pt x="0" y="1012"/>
                      <a:pt x="9" y="1002"/>
                      <a:pt x="16" y="993"/>
                    </a:cubicBezTo>
                    <a:cubicBezTo>
                      <a:pt x="23" y="985"/>
                      <a:pt x="28" y="979"/>
                      <a:pt x="28" y="968"/>
                    </a:cubicBezTo>
                    <a:cubicBezTo>
                      <a:pt x="28" y="955"/>
                      <a:pt x="30" y="945"/>
                      <a:pt x="32" y="935"/>
                    </a:cubicBezTo>
                    <a:cubicBezTo>
                      <a:pt x="35" y="923"/>
                      <a:pt x="38" y="909"/>
                      <a:pt x="38" y="884"/>
                    </a:cubicBezTo>
                    <a:cubicBezTo>
                      <a:pt x="38" y="854"/>
                      <a:pt x="52" y="828"/>
                      <a:pt x="63" y="809"/>
                    </a:cubicBezTo>
                    <a:cubicBezTo>
                      <a:pt x="69" y="799"/>
                      <a:pt x="74" y="789"/>
                      <a:pt x="74" y="784"/>
                    </a:cubicBezTo>
                    <a:cubicBezTo>
                      <a:pt x="74" y="761"/>
                      <a:pt x="85" y="741"/>
                      <a:pt x="111" y="717"/>
                    </a:cubicBezTo>
                    <a:cubicBezTo>
                      <a:pt x="116" y="713"/>
                      <a:pt x="120" y="709"/>
                      <a:pt x="124" y="706"/>
                    </a:cubicBezTo>
                    <a:cubicBezTo>
                      <a:pt x="141" y="692"/>
                      <a:pt x="150" y="684"/>
                      <a:pt x="150" y="654"/>
                    </a:cubicBezTo>
                    <a:cubicBezTo>
                      <a:pt x="150" y="630"/>
                      <a:pt x="158" y="608"/>
                      <a:pt x="165" y="588"/>
                    </a:cubicBezTo>
                    <a:cubicBezTo>
                      <a:pt x="171" y="572"/>
                      <a:pt x="176" y="557"/>
                      <a:pt x="176" y="544"/>
                    </a:cubicBezTo>
                    <a:cubicBezTo>
                      <a:pt x="176" y="511"/>
                      <a:pt x="198" y="460"/>
                      <a:pt x="230" y="460"/>
                    </a:cubicBezTo>
                    <a:cubicBezTo>
                      <a:pt x="247" y="460"/>
                      <a:pt x="255" y="471"/>
                      <a:pt x="259" y="479"/>
                    </a:cubicBezTo>
                    <a:cubicBezTo>
                      <a:pt x="264" y="486"/>
                      <a:pt x="266" y="488"/>
                      <a:pt x="272" y="488"/>
                    </a:cubicBezTo>
                    <a:cubicBezTo>
                      <a:pt x="279" y="488"/>
                      <a:pt x="284" y="485"/>
                      <a:pt x="287" y="482"/>
                    </a:cubicBezTo>
                    <a:cubicBezTo>
                      <a:pt x="275" y="480"/>
                      <a:pt x="256" y="471"/>
                      <a:pt x="256" y="434"/>
                    </a:cubicBezTo>
                    <a:cubicBezTo>
                      <a:pt x="256" y="396"/>
                      <a:pt x="322" y="392"/>
                      <a:pt x="350" y="392"/>
                    </a:cubicBezTo>
                    <a:cubicBezTo>
                      <a:pt x="370" y="392"/>
                      <a:pt x="384" y="397"/>
                      <a:pt x="395" y="401"/>
                    </a:cubicBezTo>
                    <a:cubicBezTo>
                      <a:pt x="404" y="404"/>
                      <a:pt x="411" y="406"/>
                      <a:pt x="418" y="406"/>
                    </a:cubicBezTo>
                    <a:cubicBezTo>
                      <a:pt x="434" y="406"/>
                      <a:pt x="464" y="391"/>
                      <a:pt x="464" y="376"/>
                    </a:cubicBezTo>
                    <a:cubicBezTo>
                      <a:pt x="464" y="373"/>
                      <a:pt x="463" y="373"/>
                      <a:pt x="463" y="373"/>
                    </a:cubicBezTo>
                    <a:cubicBezTo>
                      <a:pt x="461" y="372"/>
                      <a:pt x="461" y="372"/>
                      <a:pt x="461" y="372"/>
                    </a:cubicBezTo>
                    <a:cubicBezTo>
                      <a:pt x="460" y="370"/>
                      <a:pt x="460" y="370"/>
                      <a:pt x="460" y="370"/>
                    </a:cubicBezTo>
                    <a:cubicBezTo>
                      <a:pt x="459" y="368"/>
                      <a:pt x="452" y="356"/>
                      <a:pt x="457" y="346"/>
                    </a:cubicBezTo>
                    <a:cubicBezTo>
                      <a:pt x="459" y="341"/>
                      <a:pt x="465" y="336"/>
                      <a:pt x="478" y="336"/>
                    </a:cubicBezTo>
                    <a:cubicBezTo>
                      <a:pt x="494" y="336"/>
                      <a:pt x="500" y="318"/>
                      <a:pt x="500" y="306"/>
                    </a:cubicBezTo>
                    <a:cubicBezTo>
                      <a:pt x="500" y="295"/>
                      <a:pt x="503" y="288"/>
                      <a:pt x="506" y="281"/>
                    </a:cubicBezTo>
                    <a:cubicBezTo>
                      <a:pt x="509" y="275"/>
                      <a:pt x="512" y="269"/>
                      <a:pt x="512" y="260"/>
                    </a:cubicBezTo>
                    <a:cubicBezTo>
                      <a:pt x="512" y="233"/>
                      <a:pt x="527" y="220"/>
                      <a:pt x="558" y="220"/>
                    </a:cubicBezTo>
                    <a:cubicBezTo>
                      <a:pt x="575" y="220"/>
                      <a:pt x="604" y="198"/>
                      <a:pt x="632" y="165"/>
                    </a:cubicBezTo>
                    <a:cubicBezTo>
                      <a:pt x="643" y="153"/>
                      <a:pt x="647" y="142"/>
                      <a:pt x="650" y="132"/>
                    </a:cubicBezTo>
                    <a:cubicBezTo>
                      <a:pt x="653" y="122"/>
                      <a:pt x="657" y="112"/>
                      <a:pt x="668" y="104"/>
                    </a:cubicBezTo>
                    <a:cubicBezTo>
                      <a:pt x="673" y="101"/>
                      <a:pt x="677" y="97"/>
                      <a:pt x="681" y="94"/>
                    </a:cubicBezTo>
                    <a:cubicBezTo>
                      <a:pt x="694" y="84"/>
                      <a:pt x="706" y="74"/>
                      <a:pt x="726" y="74"/>
                    </a:cubicBezTo>
                    <a:cubicBezTo>
                      <a:pt x="740" y="74"/>
                      <a:pt x="756" y="55"/>
                      <a:pt x="768" y="41"/>
                    </a:cubicBezTo>
                    <a:cubicBezTo>
                      <a:pt x="770" y="38"/>
                      <a:pt x="773" y="36"/>
                      <a:pt x="774" y="33"/>
                    </a:cubicBezTo>
                    <a:cubicBezTo>
                      <a:pt x="790" y="16"/>
                      <a:pt x="807" y="7"/>
                      <a:pt x="808" y="7"/>
                    </a:cubicBezTo>
                    <a:cubicBezTo>
                      <a:pt x="822" y="0"/>
                      <a:pt x="822" y="0"/>
                      <a:pt x="822" y="0"/>
                    </a:cubicBezTo>
                    <a:cubicBezTo>
                      <a:pt x="822" y="16"/>
                      <a:pt x="822" y="16"/>
                      <a:pt x="822" y="16"/>
                    </a:cubicBezTo>
                    <a:cubicBezTo>
                      <a:pt x="822" y="53"/>
                      <a:pt x="850" y="76"/>
                      <a:pt x="870" y="93"/>
                    </a:cubicBezTo>
                    <a:cubicBezTo>
                      <a:pt x="884" y="105"/>
                      <a:pt x="894" y="113"/>
                      <a:pt x="894" y="124"/>
                    </a:cubicBezTo>
                    <a:cubicBezTo>
                      <a:pt x="894" y="129"/>
                      <a:pt x="896" y="131"/>
                      <a:pt x="916" y="138"/>
                    </a:cubicBezTo>
                    <a:cubicBezTo>
                      <a:pt x="923" y="140"/>
                      <a:pt x="931" y="143"/>
                      <a:pt x="940" y="147"/>
                    </a:cubicBezTo>
                    <a:cubicBezTo>
                      <a:pt x="946" y="149"/>
                      <a:pt x="951" y="151"/>
                      <a:pt x="956" y="153"/>
                    </a:cubicBezTo>
                    <a:cubicBezTo>
                      <a:pt x="981" y="162"/>
                      <a:pt x="1000" y="169"/>
                      <a:pt x="1000" y="204"/>
                    </a:cubicBezTo>
                    <a:cubicBezTo>
                      <a:pt x="1000" y="229"/>
                      <a:pt x="974" y="248"/>
                      <a:pt x="952" y="265"/>
                    </a:cubicBezTo>
                    <a:cubicBezTo>
                      <a:pt x="943" y="272"/>
                      <a:pt x="930" y="282"/>
                      <a:pt x="928" y="286"/>
                    </a:cubicBezTo>
                    <a:cubicBezTo>
                      <a:pt x="928" y="297"/>
                      <a:pt x="924" y="304"/>
                      <a:pt x="920" y="309"/>
                    </a:cubicBezTo>
                    <a:cubicBezTo>
                      <a:pt x="917" y="314"/>
                      <a:pt x="914" y="319"/>
                      <a:pt x="914" y="330"/>
                    </a:cubicBezTo>
                    <a:cubicBezTo>
                      <a:pt x="914" y="347"/>
                      <a:pt x="919" y="353"/>
                      <a:pt x="925" y="361"/>
                    </a:cubicBezTo>
                    <a:cubicBezTo>
                      <a:pt x="932" y="369"/>
                      <a:pt x="940" y="379"/>
                      <a:pt x="940" y="400"/>
                    </a:cubicBezTo>
                    <a:cubicBezTo>
                      <a:pt x="940" y="418"/>
                      <a:pt x="936" y="431"/>
                      <a:pt x="931" y="443"/>
                    </a:cubicBezTo>
                    <a:cubicBezTo>
                      <a:pt x="927" y="456"/>
                      <a:pt x="922" y="470"/>
                      <a:pt x="922" y="494"/>
                    </a:cubicBezTo>
                    <a:cubicBezTo>
                      <a:pt x="922" y="524"/>
                      <a:pt x="943" y="560"/>
                      <a:pt x="968" y="560"/>
                    </a:cubicBezTo>
                    <a:cubicBezTo>
                      <a:pt x="981" y="560"/>
                      <a:pt x="985" y="554"/>
                      <a:pt x="990" y="547"/>
                    </a:cubicBezTo>
                    <a:cubicBezTo>
                      <a:pt x="994" y="541"/>
                      <a:pt x="1000" y="532"/>
                      <a:pt x="1012" y="532"/>
                    </a:cubicBezTo>
                    <a:cubicBezTo>
                      <a:pt x="1014" y="532"/>
                      <a:pt x="1018" y="527"/>
                      <a:pt x="1022" y="522"/>
                    </a:cubicBezTo>
                    <a:cubicBezTo>
                      <a:pt x="1028" y="514"/>
                      <a:pt x="1036" y="502"/>
                      <a:pt x="1052" y="502"/>
                    </a:cubicBezTo>
                    <a:cubicBezTo>
                      <a:pt x="1070" y="502"/>
                      <a:pt x="1078" y="515"/>
                      <a:pt x="1087" y="530"/>
                    </a:cubicBezTo>
                    <a:cubicBezTo>
                      <a:pt x="1092" y="539"/>
                      <a:pt x="1099" y="550"/>
                      <a:pt x="1110" y="561"/>
                    </a:cubicBezTo>
                    <a:cubicBezTo>
                      <a:pt x="1130" y="585"/>
                      <a:pt x="1142" y="585"/>
                      <a:pt x="1143" y="585"/>
                    </a:cubicBezTo>
                    <a:cubicBezTo>
                      <a:pt x="1143" y="585"/>
                      <a:pt x="1142" y="586"/>
                      <a:pt x="1142" y="586"/>
                    </a:cubicBezTo>
                    <a:cubicBezTo>
                      <a:pt x="1153" y="602"/>
                      <a:pt x="1153" y="602"/>
                      <a:pt x="1153" y="602"/>
                    </a:cubicBezTo>
                    <a:cubicBezTo>
                      <a:pt x="1148" y="607"/>
                      <a:pt x="1142" y="618"/>
                      <a:pt x="1142" y="638"/>
                    </a:cubicBezTo>
                    <a:cubicBezTo>
                      <a:pt x="1142" y="660"/>
                      <a:pt x="1136" y="674"/>
                      <a:pt x="1130" y="685"/>
                    </a:cubicBezTo>
                    <a:cubicBezTo>
                      <a:pt x="1126" y="695"/>
                      <a:pt x="1122" y="702"/>
                      <a:pt x="1122" y="714"/>
                    </a:cubicBezTo>
                    <a:cubicBezTo>
                      <a:pt x="1122" y="724"/>
                      <a:pt x="1133" y="732"/>
                      <a:pt x="1144" y="741"/>
                    </a:cubicBezTo>
                    <a:cubicBezTo>
                      <a:pt x="1159" y="752"/>
                      <a:pt x="1176" y="765"/>
                      <a:pt x="1176" y="786"/>
                    </a:cubicBezTo>
                    <a:cubicBezTo>
                      <a:pt x="1176" y="804"/>
                      <a:pt x="1172" y="814"/>
                      <a:pt x="1168" y="822"/>
                    </a:cubicBezTo>
                    <a:cubicBezTo>
                      <a:pt x="1165" y="830"/>
                      <a:pt x="1162" y="836"/>
                      <a:pt x="1162" y="850"/>
                    </a:cubicBezTo>
                    <a:cubicBezTo>
                      <a:pt x="1162" y="867"/>
                      <a:pt x="1174" y="876"/>
                      <a:pt x="1195" y="890"/>
                    </a:cubicBezTo>
                    <a:cubicBezTo>
                      <a:pt x="1203" y="895"/>
                      <a:pt x="1212" y="901"/>
                      <a:pt x="1221" y="908"/>
                    </a:cubicBezTo>
                    <a:cubicBezTo>
                      <a:pt x="1222" y="910"/>
                      <a:pt x="1222" y="910"/>
                      <a:pt x="1222" y="910"/>
                    </a:cubicBezTo>
                    <a:cubicBezTo>
                      <a:pt x="1251" y="935"/>
                      <a:pt x="1287" y="966"/>
                      <a:pt x="1294" y="1009"/>
                    </a:cubicBezTo>
                    <a:cubicBezTo>
                      <a:pt x="1300" y="1049"/>
                      <a:pt x="1296" y="1079"/>
                      <a:pt x="1296" y="1081"/>
                    </a:cubicBezTo>
                    <a:cubicBezTo>
                      <a:pt x="1295" y="1088"/>
                      <a:pt x="1295" y="1088"/>
                      <a:pt x="1295" y="1088"/>
                    </a:cubicBezTo>
                    <a:cubicBezTo>
                      <a:pt x="1288" y="1089"/>
                      <a:pt x="1288" y="1089"/>
                      <a:pt x="1288" y="1089"/>
                    </a:cubicBezTo>
                    <a:cubicBezTo>
                      <a:pt x="1283" y="1090"/>
                      <a:pt x="1279" y="1091"/>
                      <a:pt x="1275" y="1092"/>
                    </a:cubicBezTo>
                    <a:cubicBezTo>
                      <a:pt x="1267" y="1094"/>
                      <a:pt x="1259" y="1096"/>
                      <a:pt x="1244" y="1096"/>
                    </a:cubicBezTo>
                    <a:cubicBezTo>
                      <a:pt x="1219" y="1096"/>
                      <a:pt x="1180" y="1111"/>
                      <a:pt x="1180" y="1130"/>
                    </a:cubicBezTo>
                    <a:cubicBezTo>
                      <a:pt x="1180" y="1144"/>
                      <a:pt x="1183" y="1156"/>
                      <a:pt x="1187" y="1168"/>
                    </a:cubicBezTo>
                    <a:cubicBezTo>
                      <a:pt x="1189" y="1177"/>
                      <a:pt x="1192" y="1187"/>
                      <a:pt x="1192" y="1196"/>
                    </a:cubicBezTo>
                    <a:cubicBezTo>
                      <a:pt x="1192" y="1212"/>
                      <a:pt x="1176" y="1216"/>
                      <a:pt x="1166" y="1218"/>
                    </a:cubicBezTo>
                    <a:cubicBezTo>
                      <a:pt x="1153" y="1221"/>
                      <a:pt x="1152" y="1222"/>
                      <a:pt x="1152" y="1226"/>
                    </a:cubicBezTo>
                    <a:cubicBezTo>
                      <a:pt x="1152" y="1235"/>
                      <a:pt x="1156" y="1242"/>
                      <a:pt x="1161" y="1251"/>
                    </a:cubicBezTo>
                    <a:cubicBezTo>
                      <a:pt x="1167" y="1261"/>
                      <a:pt x="1174" y="1272"/>
                      <a:pt x="1174" y="1288"/>
                    </a:cubicBezTo>
                    <a:cubicBezTo>
                      <a:pt x="1174" y="1317"/>
                      <a:pt x="1177" y="1333"/>
                      <a:pt x="1180" y="1345"/>
                    </a:cubicBezTo>
                    <a:cubicBezTo>
                      <a:pt x="1181" y="1352"/>
                      <a:pt x="1182" y="1358"/>
                      <a:pt x="1182" y="1364"/>
                    </a:cubicBezTo>
                    <a:cubicBezTo>
                      <a:pt x="1182" y="1390"/>
                      <a:pt x="1167" y="1402"/>
                      <a:pt x="1134" y="1402"/>
                    </a:cubicBezTo>
                    <a:cubicBezTo>
                      <a:pt x="1119" y="1402"/>
                      <a:pt x="1111" y="1407"/>
                      <a:pt x="1101" y="1413"/>
                    </a:cubicBezTo>
                    <a:cubicBezTo>
                      <a:pt x="1091" y="1419"/>
                      <a:pt x="1079" y="1426"/>
                      <a:pt x="1062" y="1426"/>
                    </a:cubicBezTo>
                    <a:cubicBezTo>
                      <a:pt x="1040" y="1426"/>
                      <a:pt x="1040" y="1429"/>
                      <a:pt x="1040" y="1448"/>
                    </a:cubicBezTo>
                    <a:cubicBezTo>
                      <a:pt x="1040" y="1469"/>
                      <a:pt x="1020" y="1492"/>
                      <a:pt x="1008" y="1505"/>
                    </a:cubicBezTo>
                    <a:cubicBezTo>
                      <a:pt x="1007" y="1506"/>
                      <a:pt x="1005" y="1507"/>
                      <a:pt x="1004" y="1508"/>
                    </a:cubicBezTo>
                    <a:cubicBezTo>
                      <a:pt x="991" y="1493"/>
                      <a:pt x="991" y="1493"/>
                      <a:pt x="991" y="1493"/>
                    </a:cubicBezTo>
                    <a:cubicBezTo>
                      <a:pt x="991" y="1493"/>
                      <a:pt x="992" y="1492"/>
                      <a:pt x="992" y="1492"/>
                    </a:cubicBezTo>
                    <a:cubicBezTo>
                      <a:pt x="993" y="1491"/>
                      <a:pt x="993" y="1488"/>
                      <a:pt x="991" y="1485"/>
                    </a:cubicBezTo>
                    <a:cubicBezTo>
                      <a:pt x="985" y="1474"/>
                      <a:pt x="968" y="1458"/>
                      <a:pt x="946" y="1458"/>
                    </a:cubicBezTo>
                    <a:cubicBezTo>
                      <a:pt x="916" y="1458"/>
                      <a:pt x="895" y="1482"/>
                      <a:pt x="882" y="1501"/>
                    </a:cubicBezTo>
                    <a:cubicBezTo>
                      <a:pt x="881" y="1504"/>
                      <a:pt x="879" y="1507"/>
                      <a:pt x="878" y="1509"/>
                    </a:cubicBezTo>
                    <a:cubicBezTo>
                      <a:pt x="871" y="1522"/>
                      <a:pt x="864" y="1534"/>
                      <a:pt x="842" y="1534"/>
                    </a:cubicBezTo>
                    <a:cubicBezTo>
                      <a:pt x="830" y="1534"/>
                      <a:pt x="821" y="1526"/>
                      <a:pt x="812" y="1518"/>
                    </a:cubicBezTo>
                    <a:cubicBezTo>
                      <a:pt x="801" y="1508"/>
                      <a:pt x="790" y="1498"/>
                      <a:pt x="772" y="1498"/>
                    </a:cubicBezTo>
                    <a:cubicBezTo>
                      <a:pt x="753" y="1498"/>
                      <a:pt x="747" y="1506"/>
                      <a:pt x="740" y="1513"/>
                    </a:cubicBezTo>
                    <a:cubicBezTo>
                      <a:pt x="736" y="1519"/>
                      <a:pt x="730" y="1526"/>
                      <a:pt x="720" y="1526"/>
                    </a:cubicBezTo>
                    <a:cubicBezTo>
                      <a:pt x="705" y="1526"/>
                      <a:pt x="681" y="1522"/>
                      <a:pt x="680" y="1522"/>
                    </a:cubicBezTo>
                    <a:cubicBezTo>
                      <a:pt x="668" y="1519"/>
                      <a:pt x="668" y="1519"/>
                      <a:pt x="668" y="1519"/>
                    </a:cubicBezTo>
                    <a:cubicBezTo>
                      <a:pt x="673" y="1508"/>
                      <a:pt x="673" y="1508"/>
                      <a:pt x="673" y="1508"/>
                    </a:cubicBezTo>
                    <a:cubicBezTo>
                      <a:pt x="674" y="1506"/>
                      <a:pt x="675" y="1503"/>
                      <a:pt x="676" y="1501"/>
                    </a:cubicBezTo>
                    <a:cubicBezTo>
                      <a:pt x="671" y="1504"/>
                      <a:pt x="665" y="1506"/>
                      <a:pt x="658" y="1506"/>
                    </a:cubicBezTo>
                    <a:cubicBezTo>
                      <a:pt x="651" y="1506"/>
                      <a:pt x="646" y="1519"/>
                      <a:pt x="640" y="1532"/>
                    </a:cubicBezTo>
                    <a:cubicBezTo>
                      <a:pt x="630" y="1554"/>
                      <a:pt x="617" y="1584"/>
                      <a:pt x="584" y="1584"/>
                    </a:cubicBezTo>
                    <a:cubicBezTo>
                      <a:pt x="548" y="1584"/>
                      <a:pt x="538" y="1546"/>
                      <a:pt x="531" y="1517"/>
                    </a:cubicBezTo>
                    <a:cubicBezTo>
                      <a:pt x="529" y="1508"/>
                      <a:pt x="525" y="1493"/>
                      <a:pt x="522" y="1490"/>
                    </a:cubicBezTo>
                    <a:cubicBezTo>
                      <a:pt x="510" y="1490"/>
                      <a:pt x="506" y="1504"/>
                      <a:pt x="506" y="1540"/>
                    </a:cubicBezTo>
                    <a:cubicBezTo>
                      <a:pt x="506" y="1580"/>
                      <a:pt x="480" y="1609"/>
                      <a:pt x="462" y="1629"/>
                    </a:cubicBezTo>
                    <a:cubicBezTo>
                      <a:pt x="452" y="1640"/>
                      <a:pt x="442" y="1652"/>
                      <a:pt x="442" y="1658"/>
                    </a:cubicBezTo>
                    <a:cubicBezTo>
                      <a:pt x="442" y="1660"/>
                      <a:pt x="442" y="1662"/>
                      <a:pt x="442" y="1664"/>
                    </a:cubicBezTo>
                    <a:cubicBezTo>
                      <a:pt x="443" y="1672"/>
                      <a:pt x="443" y="1683"/>
                      <a:pt x="436" y="1690"/>
                    </a:cubicBezTo>
                    <a:cubicBezTo>
                      <a:pt x="432" y="1694"/>
                      <a:pt x="427" y="1696"/>
                      <a:pt x="420" y="1696"/>
                    </a:cubicBezTo>
                    <a:cubicBezTo>
                      <a:pt x="408" y="1696"/>
                      <a:pt x="401" y="1687"/>
                      <a:pt x="394" y="1679"/>
                    </a:cubicBezTo>
                    <a:cubicBezTo>
                      <a:pt x="387" y="1670"/>
                      <a:pt x="382" y="1664"/>
                      <a:pt x="374" y="1664"/>
                    </a:cubicBezTo>
                    <a:cubicBezTo>
                      <a:pt x="370" y="1664"/>
                      <a:pt x="368" y="1665"/>
                      <a:pt x="368" y="1666"/>
                    </a:cubicBezTo>
                    <a:cubicBezTo>
                      <a:pt x="367" y="1668"/>
                      <a:pt x="370" y="1677"/>
                      <a:pt x="377" y="1682"/>
                    </a:cubicBezTo>
                    <a:cubicBezTo>
                      <a:pt x="393" y="1697"/>
                      <a:pt x="402" y="1707"/>
                      <a:pt x="399" y="1718"/>
                    </a:cubicBezTo>
                    <a:cubicBezTo>
                      <a:pt x="397" y="1723"/>
                      <a:pt x="392" y="1728"/>
                      <a:pt x="380" y="1728"/>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3" name="Freeform 351"/>
              <p:cNvSpPr>
                <a:spLocks/>
              </p:cNvSpPr>
              <p:nvPr/>
            </p:nvSpPr>
            <p:spPr bwMode="auto">
              <a:xfrm>
                <a:off x="4141964" y="3458839"/>
                <a:ext cx="147703" cy="143562"/>
              </a:xfrm>
              <a:custGeom>
                <a:avLst/>
                <a:gdLst>
                  <a:gd name="T0" fmla="*/ 360 w 431"/>
                  <a:gd name="T1" fmla="*/ 420 h 420"/>
                  <a:gd name="T2" fmla="*/ 314 w 431"/>
                  <a:gd name="T3" fmla="*/ 362 h 420"/>
                  <a:gd name="T4" fmla="*/ 252 w 431"/>
                  <a:gd name="T5" fmla="*/ 286 h 420"/>
                  <a:gd name="T6" fmla="*/ 235 w 431"/>
                  <a:gd name="T7" fmla="*/ 297 h 420"/>
                  <a:gd name="T8" fmla="*/ 212 w 431"/>
                  <a:gd name="T9" fmla="*/ 312 h 420"/>
                  <a:gd name="T10" fmla="*/ 170 w 431"/>
                  <a:gd name="T11" fmla="*/ 262 h 420"/>
                  <a:gd name="T12" fmla="*/ 170 w 431"/>
                  <a:gd name="T13" fmla="*/ 258 h 420"/>
                  <a:gd name="T14" fmla="*/ 168 w 431"/>
                  <a:gd name="T15" fmla="*/ 240 h 420"/>
                  <a:gd name="T16" fmla="*/ 166 w 431"/>
                  <a:gd name="T17" fmla="*/ 240 h 420"/>
                  <a:gd name="T18" fmla="*/ 159 w 431"/>
                  <a:gd name="T19" fmla="*/ 248 h 420"/>
                  <a:gd name="T20" fmla="*/ 118 w 431"/>
                  <a:gd name="T21" fmla="*/ 272 h 420"/>
                  <a:gd name="T22" fmla="*/ 91 w 431"/>
                  <a:gd name="T23" fmla="*/ 263 h 420"/>
                  <a:gd name="T24" fmla="*/ 70 w 431"/>
                  <a:gd name="T25" fmla="*/ 256 h 420"/>
                  <a:gd name="T26" fmla="*/ 40 w 431"/>
                  <a:gd name="T27" fmla="*/ 268 h 420"/>
                  <a:gd name="T28" fmla="*/ 36 w 431"/>
                  <a:gd name="T29" fmla="*/ 271 h 420"/>
                  <a:gd name="T30" fmla="*/ 31 w 431"/>
                  <a:gd name="T31" fmla="*/ 270 h 420"/>
                  <a:gd name="T32" fmla="*/ 0 w 431"/>
                  <a:gd name="T33" fmla="*/ 234 h 420"/>
                  <a:gd name="T34" fmla="*/ 9 w 431"/>
                  <a:gd name="T35" fmla="*/ 207 h 420"/>
                  <a:gd name="T36" fmla="*/ 20 w 431"/>
                  <a:gd name="T37" fmla="*/ 166 h 420"/>
                  <a:gd name="T38" fmla="*/ 86 w 431"/>
                  <a:gd name="T39" fmla="*/ 75 h 420"/>
                  <a:gd name="T40" fmla="*/ 103 w 431"/>
                  <a:gd name="T41" fmla="*/ 61 h 420"/>
                  <a:gd name="T42" fmla="*/ 117 w 431"/>
                  <a:gd name="T43" fmla="*/ 34 h 420"/>
                  <a:gd name="T44" fmla="*/ 116 w 431"/>
                  <a:gd name="T45" fmla="*/ 22 h 420"/>
                  <a:gd name="T46" fmla="*/ 140 w 431"/>
                  <a:gd name="T47" fmla="*/ 0 h 420"/>
                  <a:gd name="T48" fmla="*/ 158 w 431"/>
                  <a:gd name="T49" fmla="*/ 2 h 420"/>
                  <a:gd name="T50" fmla="*/ 182 w 431"/>
                  <a:gd name="T51" fmla="*/ 4 h 420"/>
                  <a:gd name="T52" fmla="*/ 231 w 431"/>
                  <a:gd name="T53" fmla="*/ 14 h 420"/>
                  <a:gd name="T54" fmla="*/ 264 w 431"/>
                  <a:gd name="T55" fmla="*/ 22 h 420"/>
                  <a:gd name="T56" fmla="*/ 303 w 431"/>
                  <a:gd name="T57" fmla="*/ 22 h 420"/>
                  <a:gd name="T58" fmla="*/ 312 w 431"/>
                  <a:gd name="T59" fmla="*/ 22 h 420"/>
                  <a:gd name="T60" fmla="*/ 313 w 431"/>
                  <a:gd name="T61" fmla="*/ 31 h 420"/>
                  <a:gd name="T62" fmla="*/ 355 w 431"/>
                  <a:gd name="T63" fmla="*/ 121 h 420"/>
                  <a:gd name="T64" fmla="*/ 400 w 431"/>
                  <a:gd name="T65" fmla="*/ 204 h 420"/>
                  <a:gd name="T66" fmla="*/ 401 w 431"/>
                  <a:gd name="T67" fmla="*/ 231 h 420"/>
                  <a:gd name="T68" fmla="*/ 421 w 431"/>
                  <a:gd name="T69" fmla="*/ 325 h 420"/>
                  <a:gd name="T70" fmla="*/ 427 w 431"/>
                  <a:gd name="T71" fmla="*/ 341 h 420"/>
                  <a:gd name="T72" fmla="*/ 431 w 431"/>
                  <a:gd name="T73" fmla="*/ 351 h 420"/>
                  <a:gd name="T74" fmla="*/ 421 w 431"/>
                  <a:gd name="T75" fmla="*/ 354 h 420"/>
                  <a:gd name="T76" fmla="*/ 402 w 431"/>
                  <a:gd name="T77" fmla="*/ 370 h 420"/>
                  <a:gd name="T78" fmla="*/ 360 w 431"/>
                  <a:gd name="T79"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1" h="420">
                    <a:moveTo>
                      <a:pt x="360" y="420"/>
                    </a:moveTo>
                    <a:cubicBezTo>
                      <a:pt x="330" y="420"/>
                      <a:pt x="314" y="391"/>
                      <a:pt x="314" y="362"/>
                    </a:cubicBezTo>
                    <a:cubicBezTo>
                      <a:pt x="314" y="343"/>
                      <a:pt x="271" y="286"/>
                      <a:pt x="252" y="286"/>
                    </a:cubicBezTo>
                    <a:cubicBezTo>
                      <a:pt x="243" y="286"/>
                      <a:pt x="240" y="290"/>
                      <a:pt x="235" y="297"/>
                    </a:cubicBezTo>
                    <a:cubicBezTo>
                      <a:pt x="230" y="303"/>
                      <a:pt x="224" y="312"/>
                      <a:pt x="212" y="312"/>
                    </a:cubicBezTo>
                    <a:cubicBezTo>
                      <a:pt x="190" y="312"/>
                      <a:pt x="170" y="281"/>
                      <a:pt x="170" y="262"/>
                    </a:cubicBezTo>
                    <a:cubicBezTo>
                      <a:pt x="170" y="261"/>
                      <a:pt x="170" y="259"/>
                      <a:pt x="170" y="258"/>
                    </a:cubicBezTo>
                    <a:cubicBezTo>
                      <a:pt x="170" y="252"/>
                      <a:pt x="170" y="242"/>
                      <a:pt x="168" y="240"/>
                    </a:cubicBezTo>
                    <a:cubicBezTo>
                      <a:pt x="168" y="240"/>
                      <a:pt x="167" y="240"/>
                      <a:pt x="166" y="240"/>
                    </a:cubicBezTo>
                    <a:cubicBezTo>
                      <a:pt x="165" y="240"/>
                      <a:pt x="161" y="244"/>
                      <a:pt x="159" y="248"/>
                    </a:cubicBezTo>
                    <a:cubicBezTo>
                      <a:pt x="152" y="257"/>
                      <a:pt x="142" y="272"/>
                      <a:pt x="118" y="272"/>
                    </a:cubicBezTo>
                    <a:cubicBezTo>
                      <a:pt x="106" y="272"/>
                      <a:pt x="98" y="267"/>
                      <a:pt x="91" y="263"/>
                    </a:cubicBezTo>
                    <a:cubicBezTo>
                      <a:pt x="85" y="259"/>
                      <a:pt x="80" y="256"/>
                      <a:pt x="70" y="256"/>
                    </a:cubicBezTo>
                    <a:cubicBezTo>
                      <a:pt x="61" y="256"/>
                      <a:pt x="50" y="260"/>
                      <a:pt x="40" y="268"/>
                    </a:cubicBezTo>
                    <a:cubicBezTo>
                      <a:pt x="36" y="271"/>
                      <a:pt x="36" y="271"/>
                      <a:pt x="36" y="271"/>
                    </a:cubicBezTo>
                    <a:cubicBezTo>
                      <a:pt x="31" y="270"/>
                      <a:pt x="31" y="270"/>
                      <a:pt x="31" y="270"/>
                    </a:cubicBezTo>
                    <a:cubicBezTo>
                      <a:pt x="20" y="267"/>
                      <a:pt x="0" y="256"/>
                      <a:pt x="0" y="234"/>
                    </a:cubicBezTo>
                    <a:cubicBezTo>
                      <a:pt x="0" y="223"/>
                      <a:pt x="4" y="215"/>
                      <a:pt x="9" y="207"/>
                    </a:cubicBezTo>
                    <a:cubicBezTo>
                      <a:pt x="14" y="197"/>
                      <a:pt x="20" y="187"/>
                      <a:pt x="20" y="166"/>
                    </a:cubicBezTo>
                    <a:cubicBezTo>
                      <a:pt x="20" y="129"/>
                      <a:pt x="58" y="98"/>
                      <a:pt x="86" y="75"/>
                    </a:cubicBezTo>
                    <a:cubicBezTo>
                      <a:pt x="93" y="70"/>
                      <a:pt x="99" y="65"/>
                      <a:pt x="103" y="61"/>
                    </a:cubicBezTo>
                    <a:cubicBezTo>
                      <a:pt x="118" y="47"/>
                      <a:pt x="118" y="44"/>
                      <a:pt x="117" y="34"/>
                    </a:cubicBezTo>
                    <a:cubicBezTo>
                      <a:pt x="116" y="31"/>
                      <a:pt x="116" y="27"/>
                      <a:pt x="116" y="22"/>
                    </a:cubicBezTo>
                    <a:cubicBezTo>
                      <a:pt x="116" y="16"/>
                      <a:pt x="118" y="0"/>
                      <a:pt x="140" y="0"/>
                    </a:cubicBezTo>
                    <a:cubicBezTo>
                      <a:pt x="145" y="0"/>
                      <a:pt x="151" y="1"/>
                      <a:pt x="158" y="2"/>
                    </a:cubicBezTo>
                    <a:cubicBezTo>
                      <a:pt x="165" y="3"/>
                      <a:pt x="174" y="4"/>
                      <a:pt x="182" y="4"/>
                    </a:cubicBezTo>
                    <a:cubicBezTo>
                      <a:pt x="199" y="4"/>
                      <a:pt x="216" y="9"/>
                      <a:pt x="231" y="14"/>
                    </a:cubicBezTo>
                    <a:cubicBezTo>
                      <a:pt x="243" y="18"/>
                      <a:pt x="254" y="22"/>
                      <a:pt x="264" y="22"/>
                    </a:cubicBezTo>
                    <a:cubicBezTo>
                      <a:pt x="303" y="22"/>
                      <a:pt x="303" y="22"/>
                      <a:pt x="303" y="22"/>
                    </a:cubicBezTo>
                    <a:cubicBezTo>
                      <a:pt x="312" y="22"/>
                      <a:pt x="312" y="22"/>
                      <a:pt x="312" y="22"/>
                    </a:cubicBezTo>
                    <a:cubicBezTo>
                      <a:pt x="313" y="31"/>
                      <a:pt x="313" y="31"/>
                      <a:pt x="313" y="31"/>
                    </a:cubicBezTo>
                    <a:cubicBezTo>
                      <a:pt x="316" y="66"/>
                      <a:pt x="332" y="100"/>
                      <a:pt x="355" y="121"/>
                    </a:cubicBezTo>
                    <a:cubicBezTo>
                      <a:pt x="383" y="147"/>
                      <a:pt x="400" y="169"/>
                      <a:pt x="400" y="204"/>
                    </a:cubicBezTo>
                    <a:cubicBezTo>
                      <a:pt x="400" y="213"/>
                      <a:pt x="400" y="222"/>
                      <a:pt x="401" y="231"/>
                    </a:cubicBezTo>
                    <a:cubicBezTo>
                      <a:pt x="403" y="263"/>
                      <a:pt x="410" y="293"/>
                      <a:pt x="421" y="325"/>
                    </a:cubicBezTo>
                    <a:cubicBezTo>
                      <a:pt x="424" y="331"/>
                      <a:pt x="426" y="336"/>
                      <a:pt x="427" y="341"/>
                    </a:cubicBezTo>
                    <a:cubicBezTo>
                      <a:pt x="431" y="351"/>
                      <a:pt x="431" y="351"/>
                      <a:pt x="431" y="351"/>
                    </a:cubicBezTo>
                    <a:cubicBezTo>
                      <a:pt x="421" y="354"/>
                      <a:pt x="421" y="354"/>
                      <a:pt x="421" y="354"/>
                    </a:cubicBezTo>
                    <a:cubicBezTo>
                      <a:pt x="413" y="357"/>
                      <a:pt x="402" y="364"/>
                      <a:pt x="402" y="370"/>
                    </a:cubicBezTo>
                    <a:cubicBezTo>
                      <a:pt x="402" y="395"/>
                      <a:pt x="388" y="420"/>
                      <a:pt x="360" y="420"/>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4" name="Freeform 352"/>
              <p:cNvSpPr>
                <a:spLocks/>
              </p:cNvSpPr>
              <p:nvPr/>
            </p:nvSpPr>
            <p:spPr bwMode="auto">
              <a:xfrm>
                <a:off x="3998402" y="3533380"/>
                <a:ext cx="314732" cy="248472"/>
              </a:xfrm>
              <a:custGeom>
                <a:avLst/>
                <a:gdLst>
                  <a:gd name="T0" fmla="*/ 174 w 918"/>
                  <a:gd name="T1" fmla="*/ 708 h 721"/>
                  <a:gd name="T2" fmla="*/ 107 w 918"/>
                  <a:gd name="T3" fmla="*/ 555 h 721"/>
                  <a:gd name="T4" fmla="*/ 82 w 918"/>
                  <a:gd name="T5" fmla="*/ 536 h 721"/>
                  <a:gd name="T6" fmla="*/ 48 w 918"/>
                  <a:gd name="T7" fmla="*/ 444 h 721"/>
                  <a:gd name="T8" fmla="*/ 30 w 918"/>
                  <a:gd name="T9" fmla="*/ 387 h 721"/>
                  <a:gd name="T10" fmla="*/ 10 w 918"/>
                  <a:gd name="T11" fmla="*/ 307 h 721"/>
                  <a:gd name="T12" fmla="*/ 36 w 918"/>
                  <a:gd name="T13" fmla="*/ 219 h 721"/>
                  <a:gd name="T14" fmla="*/ 90 w 918"/>
                  <a:gd name="T15" fmla="*/ 210 h 721"/>
                  <a:gd name="T16" fmla="*/ 128 w 918"/>
                  <a:gd name="T17" fmla="*/ 196 h 721"/>
                  <a:gd name="T18" fmla="*/ 175 w 918"/>
                  <a:gd name="T19" fmla="*/ 165 h 721"/>
                  <a:gd name="T20" fmla="*/ 264 w 918"/>
                  <a:gd name="T21" fmla="*/ 118 h 721"/>
                  <a:gd name="T22" fmla="*/ 342 w 918"/>
                  <a:gd name="T23" fmla="*/ 109 h 721"/>
                  <a:gd name="T24" fmla="*/ 417 w 918"/>
                  <a:gd name="T25" fmla="*/ 70 h 721"/>
                  <a:gd name="T26" fmla="*/ 488 w 918"/>
                  <a:gd name="T27" fmla="*/ 16 h 721"/>
                  <a:gd name="T28" fmla="*/ 536 w 918"/>
                  <a:gd name="T29" fmla="*/ 32 h 721"/>
                  <a:gd name="T30" fmla="*/ 584 w 918"/>
                  <a:gd name="T31" fmla="*/ 0 h 721"/>
                  <a:gd name="T32" fmla="*/ 608 w 918"/>
                  <a:gd name="T33" fmla="*/ 38 h 721"/>
                  <a:gd name="T34" fmla="*/ 630 w 918"/>
                  <a:gd name="T35" fmla="*/ 72 h 721"/>
                  <a:gd name="T36" fmla="*/ 670 w 918"/>
                  <a:gd name="T37" fmla="*/ 46 h 721"/>
                  <a:gd name="T38" fmla="*/ 778 w 918"/>
                  <a:gd name="T39" fmla="*/ 180 h 721"/>
                  <a:gd name="T40" fmla="*/ 833 w 918"/>
                  <a:gd name="T41" fmla="*/ 115 h 721"/>
                  <a:gd name="T42" fmla="*/ 845 w 918"/>
                  <a:gd name="T43" fmla="*/ 121 h 721"/>
                  <a:gd name="T44" fmla="*/ 866 w 918"/>
                  <a:gd name="T45" fmla="*/ 204 h 721"/>
                  <a:gd name="T46" fmla="*/ 918 w 918"/>
                  <a:gd name="T47" fmla="*/ 290 h 721"/>
                  <a:gd name="T48" fmla="*/ 916 w 918"/>
                  <a:gd name="T49" fmla="*/ 296 h 721"/>
                  <a:gd name="T50" fmla="*/ 858 w 918"/>
                  <a:gd name="T51" fmla="*/ 392 h 721"/>
                  <a:gd name="T52" fmla="*/ 814 w 918"/>
                  <a:gd name="T53" fmla="*/ 529 h 721"/>
                  <a:gd name="T54" fmla="*/ 828 w 918"/>
                  <a:gd name="T55" fmla="*/ 609 h 721"/>
                  <a:gd name="T56" fmla="*/ 820 w 918"/>
                  <a:gd name="T57" fmla="*/ 626 h 721"/>
                  <a:gd name="T58" fmla="*/ 776 w 918"/>
                  <a:gd name="T59" fmla="*/ 676 h 721"/>
                  <a:gd name="T60" fmla="*/ 736 w 918"/>
                  <a:gd name="T61" fmla="*/ 660 h 721"/>
                  <a:gd name="T62" fmla="*/ 706 w 918"/>
                  <a:gd name="T63" fmla="*/ 674 h 721"/>
                  <a:gd name="T64" fmla="*/ 640 w 918"/>
                  <a:gd name="T65" fmla="*/ 608 h 721"/>
                  <a:gd name="T66" fmla="*/ 562 w 918"/>
                  <a:gd name="T67" fmla="*/ 584 h 721"/>
                  <a:gd name="T68" fmla="*/ 494 w 918"/>
                  <a:gd name="T69" fmla="*/ 652 h 721"/>
                  <a:gd name="T70" fmla="*/ 457 w 918"/>
                  <a:gd name="T71" fmla="*/ 636 h 721"/>
                  <a:gd name="T72" fmla="*/ 382 w 918"/>
                  <a:gd name="T73" fmla="*/ 706 h 721"/>
                  <a:gd name="T74" fmla="*/ 280 w 918"/>
                  <a:gd name="T75" fmla="*/ 674 h 721"/>
                  <a:gd name="T76" fmla="*/ 204 w 918"/>
                  <a:gd name="T77" fmla="*/ 718 h 721"/>
                  <a:gd name="T78" fmla="*/ 173 w 918"/>
                  <a:gd name="T79"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8" h="721">
                    <a:moveTo>
                      <a:pt x="173" y="721"/>
                    </a:moveTo>
                    <a:cubicBezTo>
                      <a:pt x="174" y="708"/>
                      <a:pt x="174" y="708"/>
                      <a:pt x="174" y="708"/>
                    </a:cubicBezTo>
                    <a:cubicBezTo>
                      <a:pt x="174" y="708"/>
                      <a:pt x="178" y="679"/>
                      <a:pt x="172" y="641"/>
                    </a:cubicBezTo>
                    <a:cubicBezTo>
                      <a:pt x="167" y="606"/>
                      <a:pt x="134" y="578"/>
                      <a:pt x="107" y="555"/>
                    </a:cubicBezTo>
                    <a:cubicBezTo>
                      <a:pt x="105" y="554"/>
                      <a:pt x="105" y="554"/>
                      <a:pt x="105" y="554"/>
                    </a:cubicBezTo>
                    <a:cubicBezTo>
                      <a:pt x="98" y="547"/>
                      <a:pt x="90" y="542"/>
                      <a:pt x="82" y="536"/>
                    </a:cubicBezTo>
                    <a:cubicBezTo>
                      <a:pt x="61" y="522"/>
                      <a:pt x="40" y="508"/>
                      <a:pt x="40" y="480"/>
                    </a:cubicBezTo>
                    <a:cubicBezTo>
                      <a:pt x="40" y="462"/>
                      <a:pt x="44" y="452"/>
                      <a:pt x="48" y="444"/>
                    </a:cubicBezTo>
                    <a:cubicBezTo>
                      <a:pt x="51" y="436"/>
                      <a:pt x="54" y="430"/>
                      <a:pt x="54" y="416"/>
                    </a:cubicBezTo>
                    <a:cubicBezTo>
                      <a:pt x="54" y="405"/>
                      <a:pt x="42" y="396"/>
                      <a:pt x="30" y="387"/>
                    </a:cubicBezTo>
                    <a:cubicBezTo>
                      <a:pt x="16" y="376"/>
                      <a:pt x="0" y="364"/>
                      <a:pt x="0" y="344"/>
                    </a:cubicBezTo>
                    <a:cubicBezTo>
                      <a:pt x="0" y="328"/>
                      <a:pt x="5" y="317"/>
                      <a:pt x="10" y="307"/>
                    </a:cubicBezTo>
                    <a:cubicBezTo>
                      <a:pt x="15" y="296"/>
                      <a:pt x="20" y="286"/>
                      <a:pt x="20" y="268"/>
                    </a:cubicBezTo>
                    <a:cubicBezTo>
                      <a:pt x="20" y="242"/>
                      <a:pt x="29" y="227"/>
                      <a:pt x="36" y="219"/>
                    </a:cubicBezTo>
                    <a:cubicBezTo>
                      <a:pt x="44" y="209"/>
                      <a:pt x="55" y="204"/>
                      <a:pt x="66" y="204"/>
                    </a:cubicBezTo>
                    <a:cubicBezTo>
                      <a:pt x="76" y="204"/>
                      <a:pt x="84" y="207"/>
                      <a:pt x="90" y="210"/>
                    </a:cubicBezTo>
                    <a:cubicBezTo>
                      <a:pt x="95" y="212"/>
                      <a:pt x="99" y="214"/>
                      <a:pt x="104" y="214"/>
                    </a:cubicBezTo>
                    <a:cubicBezTo>
                      <a:pt x="114" y="214"/>
                      <a:pt x="121" y="205"/>
                      <a:pt x="128" y="196"/>
                    </a:cubicBezTo>
                    <a:cubicBezTo>
                      <a:pt x="137" y="186"/>
                      <a:pt x="145" y="176"/>
                      <a:pt x="158" y="176"/>
                    </a:cubicBezTo>
                    <a:cubicBezTo>
                      <a:pt x="162" y="176"/>
                      <a:pt x="169" y="170"/>
                      <a:pt x="175" y="165"/>
                    </a:cubicBezTo>
                    <a:cubicBezTo>
                      <a:pt x="188" y="154"/>
                      <a:pt x="205" y="140"/>
                      <a:pt x="228" y="140"/>
                    </a:cubicBezTo>
                    <a:cubicBezTo>
                      <a:pt x="241" y="140"/>
                      <a:pt x="252" y="129"/>
                      <a:pt x="264" y="118"/>
                    </a:cubicBezTo>
                    <a:cubicBezTo>
                      <a:pt x="276" y="105"/>
                      <a:pt x="289" y="92"/>
                      <a:pt x="308" y="92"/>
                    </a:cubicBezTo>
                    <a:cubicBezTo>
                      <a:pt x="327" y="92"/>
                      <a:pt x="335" y="101"/>
                      <a:pt x="342" y="109"/>
                    </a:cubicBezTo>
                    <a:cubicBezTo>
                      <a:pt x="348" y="115"/>
                      <a:pt x="353" y="120"/>
                      <a:pt x="366" y="120"/>
                    </a:cubicBezTo>
                    <a:cubicBezTo>
                      <a:pt x="388" y="120"/>
                      <a:pt x="403" y="105"/>
                      <a:pt x="417" y="70"/>
                    </a:cubicBezTo>
                    <a:cubicBezTo>
                      <a:pt x="422" y="56"/>
                      <a:pt x="432" y="43"/>
                      <a:pt x="446" y="32"/>
                    </a:cubicBezTo>
                    <a:cubicBezTo>
                      <a:pt x="459" y="22"/>
                      <a:pt x="474" y="16"/>
                      <a:pt x="488" y="16"/>
                    </a:cubicBezTo>
                    <a:cubicBezTo>
                      <a:pt x="503" y="16"/>
                      <a:pt x="512" y="22"/>
                      <a:pt x="520" y="26"/>
                    </a:cubicBezTo>
                    <a:cubicBezTo>
                      <a:pt x="525" y="29"/>
                      <a:pt x="529" y="32"/>
                      <a:pt x="536" y="32"/>
                    </a:cubicBezTo>
                    <a:cubicBezTo>
                      <a:pt x="550" y="32"/>
                      <a:pt x="555" y="25"/>
                      <a:pt x="561" y="16"/>
                    </a:cubicBezTo>
                    <a:cubicBezTo>
                      <a:pt x="566" y="9"/>
                      <a:pt x="572" y="0"/>
                      <a:pt x="584" y="0"/>
                    </a:cubicBezTo>
                    <a:cubicBezTo>
                      <a:pt x="592" y="0"/>
                      <a:pt x="598" y="3"/>
                      <a:pt x="600" y="6"/>
                    </a:cubicBezTo>
                    <a:cubicBezTo>
                      <a:pt x="608" y="14"/>
                      <a:pt x="608" y="27"/>
                      <a:pt x="608" y="38"/>
                    </a:cubicBezTo>
                    <a:cubicBezTo>
                      <a:pt x="608" y="39"/>
                      <a:pt x="608" y="41"/>
                      <a:pt x="608" y="42"/>
                    </a:cubicBezTo>
                    <a:cubicBezTo>
                      <a:pt x="608" y="52"/>
                      <a:pt x="621" y="72"/>
                      <a:pt x="630" y="72"/>
                    </a:cubicBezTo>
                    <a:cubicBezTo>
                      <a:pt x="632" y="72"/>
                      <a:pt x="633" y="71"/>
                      <a:pt x="636" y="66"/>
                    </a:cubicBezTo>
                    <a:cubicBezTo>
                      <a:pt x="642" y="58"/>
                      <a:pt x="650" y="46"/>
                      <a:pt x="670" y="46"/>
                    </a:cubicBezTo>
                    <a:cubicBezTo>
                      <a:pt x="703" y="46"/>
                      <a:pt x="752" y="114"/>
                      <a:pt x="752" y="142"/>
                    </a:cubicBezTo>
                    <a:cubicBezTo>
                      <a:pt x="752" y="160"/>
                      <a:pt x="760" y="180"/>
                      <a:pt x="778" y="180"/>
                    </a:cubicBezTo>
                    <a:cubicBezTo>
                      <a:pt x="800" y="180"/>
                      <a:pt x="800" y="150"/>
                      <a:pt x="800" y="150"/>
                    </a:cubicBezTo>
                    <a:cubicBezTo>
                      <a:pt x="800" y="128"/>
                      <a:pt x="829" y="116"/>
                      <a:pt x="833" y="115"/>
                    </a:cubicBezTo>
                    <a:cubicBezTo>
                      <a:pt x="842" y="112"/>
                      <a:pt x="842" y="112"/>
                      <a:pt x="842" y="112"/>
                    </a:cubicBezTo>
                    <a:cubicBezTo>
                      <a:pt x="845" y="121"/>
                      <a:pt x="845" y="121"/>
                      <a:pt x="845" y="121"/>
                    </a:cubicBezTo>
                    <a:cubicBezTo>
                      <a:pt x="847" y="126"/>
                      <a:pt x="847" y="126"/>
                      <a:pt x="847" y="126"/>
                    </a:cubicBezTo>
                    <a:cubicBezTo>
                      <a:pt x="860" y="160"/>
                      <a:pt x="866" y="177"/>
                      <a:pt x="866" y="204"/>
                    </a:cubicBezTo>
                    <a:cubicBezTo>
                      <a:pt x="866" y="216"/>
                      <a:pt x="880" y="233"/>
                      <a:pt x="893" y="247"/>
                    </a:cubicBezTo>
                    <a:cubicBezTo>
                      <a:pt x="906" y="263"/>
                      <a:pt x="918" y="276"/>
                      <a:pt x="918" y="290"/>
                    </a:cubicBezTo>
                    <a:cubicBezTo>
                      <a:pt x="918" y="293"/>
                      <a:pt x="918" y="293"/>
                      <a:pt x="918" y="293"/>
                    </a:cubicBezTo>
                    <a:cubicBezTo>
                      <a:pt x="916" y="296"/>
                      <a:pt x="916" y="296"/>
                      <a:pt x="916" y="296"/>
                    </a:cubicBezTo>
                    <a:cubicBezTo>
                      <a:pt x="916" y="296"/>
                      <a:pt x="896" y="326"/>
                      <a:pt x="877" y="363"/>
                    </a:cubicBezTo>
                    <a:cubicBezTo>
                      <a:pt x="871" y="374"/>
                      <a:pt x="864" y="383"/>
                      <a:pt x="858" y="392"/>
                    </a:cubicBezTo>
                    <a:cubicBezTo>
                      <a:pt x="842" y="415"/>
                      <a:pt x="828" y="435"/>
                      <a:pt x="828" y="478"/>
                    </a:cubicBezTo>
                    <a:cubicBezTo>
                      <a:pt x="828" y="496"/>
                      <a:pt x="821" y="513"/>
                      <a:pt x="814" y="529"/>
                    </a:cubicBezTo>
                    <a:cubicBezTo>
                      <a:pt x="809" y="541"/>
                      <a:pt x="804" y="553"/>
                      <a:pt x="804" y="562"/>
                    </a:cubicBezTo>
                    <a:cubicBezTo>
                      <a:pt x="804" y="579"/>
                      <a:pt x="821" y="602"/>
                      <a:pt x="828" y="609"/>
                    </a:cubicBezTo>
                    <a:cubicBezTo>
                      <a:pt x="842" y="626"/>
                      <a:pt x="842" y="626"/>
                      <a:pt x="842" y="626"/>
                    </a:cubicBezTo>
                    <a:cubicBezTo>
                      <a:pt x="820" y="626"/>
                      <a:pt x="820" y="626"/>
                      <a:pt x="820" y="626"/>
                    </a:cubicBezTo>
                    <a:cubicBezTo>
                      <a:pt x="813" y="626"/>
                      <a:pt x="809" y="632"/>
                      <a:pt x="803" y="648"/>
                    </a:cubicBezTo>
                    <a:cubicBezTo>
                      <a:pt x="798" y="660"/>
                      <a:pt x="792" y="676"/>
                      <a:pt x="776" y="676"/>
                    </a:cubicBezTo>
                    <a:cubicBezTo>
                      <a:pt x="762" y="676"/>
                      <a:pt x="754" y="670"/>
                      <a:pt x="748" y="665"/>
                    </a:cubicBezTo>
                    <a:cubicBezTo>
                      <a:pt x="743" y="662"/>
                      <a:pt x="740" y="660"/>
                      <a:pt x="736" y="660"/>
                    </a:cubicBezTo>
                    <a:cubicBezTo>
                      <a:pt x="732" y="660"/>
                      <a:pt x="730" y="661"/>
                      <a:pt x="727" y="665"/>
                    </a:cubicBezTo>
                    <a:cubicBezTo>
                      <a:pt x="723" y="668"/>
                      <a:pt x="717" y="674"/>
                      <a:pt x="706" y="674"/>
                    </a:cubicBezTo>
                    <a:cubicBezTo>
                      <a:pt x="695" y="674"/>
                      <a:pt x="686" y="662"/>
                      <a:pt x="673" y="643"/>
                    </a:cubicBezTo>
                    <a:cubicBezTo>
                      <a:pt x="664" y="630"/>
                      <a:pt x="648" y="608"/>
                      <a:pt x="640" y="608"/>
                    </a:cubicBezTo>
                    <a:cubicBezTo>
                      <a:pt x="627" y="608"/>
                      <a:pt x="616" y="602"/>
                      <a:pt x="605" y="597"/>
                    </a:cubicBezTo>
                    <a:cubicBezTo>
                      <a:pt x="592" y="590"/>
                      <a:pt x="579" y="584"/>
                      <a:pt x="562" y="584"/>
                    </a:cubicBezTo>
                    <a:cubicBezTo>
                      <a:pt x="522" y="584"/>
                      <a:pt x="522" y="596"/>
                      <a:pt x="522" y="608"/>
                    </a:cubicBezTo>
                    <a:cubicBezTo>
                      <a:pt x="522" y="630"/>
                      <a:pt x="522" y="652"/>
                      <a:pt x="494" y="652"/>
                    </a:cubicBezTo>
                    <a:cubicBezTo>
                      <a:pt x="481" y="652"/>
                      <a:pt x="473" y="646"/>
                      <a:pt x="468" y="642"/>
                    </a:cubicBezTo>
                    <a:cubicBezTo>
                      <a:pt x="463" y="638"/>
                      <a:pt x="461" y="636"/>
                      <a:pt x="457" y="636"/>
                    </a:cubicBezTo>
                    <a:cubicBezTo>
                      <a:pt x="455" y="638"/>
                      <a:pt x="450" y="647"/>
                      <a:pt x="447" y="653"/>
                    </a:cubicBezTo>
                    <a:cubicBezTo>
                      <a:pt x="435" y="674"/>
                      <a:pt x="417" y="706"/>
                      <a:pt x="382" y="706"/>
                    </a:cubicBezTo>
                    <a:cubicBezTo>
                      <a:pt x="354" y="706"/>
                      <a:pt x="335" y="696"/>
                      <a:pt x="317" y="687"/>
                    </a:cubicBezTo>
                    <a:cubicBezTo>
                      <a:pt x="304" y="680"/>
                      <a:pt x="292" y="674"/>
                      <a:pt x="280" y="674"/>
                    </a:cubicBezTo>
                    <a:cubicBezTo>
                      <a:pt x="268" y="674"/>
                      <a:pt x="259" y="683"/>
                      <a:pt x="249" y="693"/>
                    </a:cubicBezTo>
                    <a:cubicBezTo>
                      <a:pt x="237" y="705"/>
                      <a:pt x="224" y="718"/>
                      <a:pt x="204" y="718"/>
                    </a:cubicBezTo>
                    <a:cubicBezTo>
                      <a:pt x="197" y="718"/>
                      <a:pt x="191" y="718"/>
                      <a:pt x="186" y="719"/>
                    </a:cubicBezTo>
                    <a:cubicBezTo>
                      <a:pt x="173" y="721"/>
                      <a:pt x="173" y="721"/>
                      <a:pt x="173" y="721"/>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5" name="Freeform 353"/>
              <p:cNvSpPr>
                <a:spLocks/>
              </p:cNvSpPr>
              <p:nvPr/>
            </p:nvSpPr>
            <p:spPr bwMode="auto">
              <a:xfrm>
                <a:off x="4267581" y="3621726"/>
                <a:ext cx="183593" cy="142182"/>
              </a:xfrm>
              <a:custGeom>
                <a:avLst/>
                <a:gdLst>
                  <a:gd name="T0" fmla="*/ 110 w 536"/>
                  <a:gd name="T1" fmla="*/ 413 h 413"/>
                  <a:gd name="T2" fmla="*/ 69 w 536"/>
                  <a:gd name="T3" fmla="*/ 390 h 413"/>
                  <a:gd name="T4" fmla="*/ 36 w 536"/>
                  <a:gd name="T5" fmla="*/ 369 h 413"/>
                  <a:gd name="T6" fmla="*/ 31 w 536"/>
                  <a:gd name="T7" fmla="*/ 369 h 413"/>
                  <a:gd name="T8" fmla="*/ 28 w 536"/>
                  <a:gd name="T9" fmla="*/ 366 h 413"/>
                  <a:gd name="T10" fmla="*/ 0 w 536"/>
                  <a:gd name="T11" fmla="*/ 305 h 413"/>
                  <a:gd name="T12" fmla="*/ 12 w 536"/>
                  <a:gd name="T13" fmla="*/ 264 h 413"/>
                  <a:gd name="T14" fmla="*/ 24 w 536"/>
                  <a:gd name="T15" fmla="*/ 221 h 413"/>
                  <a:gd name="T16" fmla="*/ 58 w 536"/>
                  <a:gd name="T17" fmla="*/ 124 h 413"/>
                  <a:gd name="T18" fmla="*/ 75 w 536"/>
                  <a:gd name="T19" fmla="*/ 96 h 413"/>
                  <a:gd name="T20" fmla="*/ 116 w 536"/>
                  <a:gd name="T21" fmla="*/ 27 h 413"/>
                  <a:gd name="T22" fmla="*/ 134 w 536"/>
                  <a:gd name="T23" fmla="*/ 0 h 413"/>
                  <a:gd name="T24" fmla="*/ 134 w 536"/>
                  <a:gd name="T25" fmla="*/ 33 h 413"/>
                  <a:gd name="T26" fmla="*/ 155 w 536"/>
                  <a:gd name="T27" fmla="*/ 46 h 413"/>
                  <a:gd name="T28" fmla="*/ 200 w 536"/>
                  <a:gd name="T29" fmla="*/ 93 h 413"/>
                  <a:gd name="T30" fmla="*/ 205 w 536"/>
                  <a:gd name="T31" fmla="*/ 130 h 413"/>
                  <a:gd name="T32" fmla="*/ 208 w 536"/>
                  <a:gd name="T33" fmla="*/ 149 h 413"/>
                  <a:gd name="T34" fmla="*/ 195 w 536"/>
                  <a:gd name="T35" fmla="*/ 180 h 413"/>
                  <a:gd name="T36" fmla="*/ 195 w 536"/>
                  <a:gd name="T37" fmla="*/ 180 h 413"/>
                  <a:gd name="T38" fmla="*/ 246 w 536"/>
                  <a:gd name="T39" fmla="*/ 183 h 413"/>
                  <a:gd name="T40" fmla="*/ 305 w 536"/>
                  <a:gd name="T41" fmla="*/ 190 h 413"/>
                  <a:gd name="T42" fmla="*/ 326 w 536"/>
                  <a:gd name="T43" fmla="*/ 193 h 413"/>
                  <a:gd name="T44" fmla="*/ 351 w 536"/>
                  <a:gd name="T45" fmla="*/ 205 h 413"/>
                  <a:gd name="T46" fmla="*/ 396 w 536"/>
                  <a:gd name="T47" fmla="*/ 221 h 413"/>
                  <a:gd name="T48" fmla="*/ 476 w 536"/>
                  <a:gd name="T49" fmla="*/ 235 h 413"/>
                  <a:gd name="T50" fmla="*/ 495 w 536"/>
                  <a:gd name="T51" fmla="*/ 241 h 413"/>
                  <a:gd name="T52" fmla="*/ 515 w 536"/>
                  <a:gd name="T53" fmla="*/ 247 h 413"/>
                  <a:gd name="T54" fmla="*/ 523 w 536"/>
                  <a:gd name="T55" fmla="*/ 249 h 413"/>
                  <a:gd name="T56" fmla="*/ 536 w 536"/>
                  <a:gd name="T57" fmla="*/ 253 h 413"/>
                  <a:gd name="T58" fmla="*/ 529 w 536"/>
                  <a:gd name="T59" fmla="*/ 264 h 413"/>
                  <a:gd name="T60" fmla="*/ 518 w 536"/>
                  <a:gd name="T61" fmla="*/ 299 h 413"/>
                  <a:gd name="T62" fmla="*/ 522 w 536"/>
                  <a:gd name="T63" fmla="*/ 313 h 413"/>
                  <a:gd name="T64" fmla="*/ 528 w 536"/>
                  <a:gd name="T65" fmla="*/ 333 h 413"/>
                  <a:gd name="T66" fmla="*/ 498 w 536"/>
                  <a:gd name="T67" fmla="*/ 355 h 413"/>
                  <a:gd name="T68" fmla="*/ 493 w 536"/>
                  <a:gd name="T69" fmla="*/ 355 h 413"/>
                  <a:gd name="T70" fmla="*/ 486 w 536"/>
                  <a:gd name="T71" fmla="*/ 355 h 413"/>
                  <a:gd name="T72" fmla="*/ 471 w 536"/>
                  <a:gd name="T73" fmla="*/ 360 h 413"/>
                  <a:gd name="T74" fmla="*/ 448 w 536"/>
                  <a:gd name="T75" fmla="*/ 367 h 413"/>
                  <a:gd name="T76" fmla="*/ 425 w 536"/>
                  <a:gd name="T77" fmla="*/ 358 h 413"/>
                  <a:gd name="T78" fmla="*/ 396 w 536"/>
                  <a:gd name="T79" fmla="*/ 349 h 413"/>
                  <a:gd name="T80" fmla="*/ 355 w 536"/>
                  <a:gd name="T81" fmla="*/ 346 h 413"/>
                  <a:gd name="T82" fmla="*/ 320 w 536"/>
                  <a:gd name="T83" fmla="*/ 343 h 413"/>
                  <a:gd name="T84" fmla="*/ 281 w 536"/>
                  <a:gd name="T85" fmla="*/ 349 h 413"/>
                  <a:gd name="T86" fmla="*/ 238 w 536"/>
                  <a:gd name="T87" fmla="*/ 355 h 413"/>
                  <a:gd name="T88" fmla="*/ 174 w 536"/>
                  <a:gd name="T89" fmla="*/ 369 h 413"/>
                  <a:gd name="T90" fmla="*/ 152 w 536"/>
                  <a:gd name="T91" fmla="*/ 390 h 413"/>
                  <a:gd name="T92" fmla="*/ 110 w 536"/>
                  <a:gd name="T93"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6" h="413">
                    <a:moveTo>
                      <a:pt x="110" y="413"/>
                    </a:moveTo>
                    <a:cubicBezTo>
                      <a:pt x="95" y="413"/>
                      <a:pt x="82" y="401"/>
                      <a:pt x="69" y="390"/>
                    </a:cubicBezTo>
                    <a:cubicBezTo>
                      <a:pt x="58" y="379"/>
                      <a:pt x="47" y="369"/>
                      <a:pt x="36" y="369"/>
                    </a:cubicBezTo>
                    <a:cubicBezTo>
                      <a:pt x="31" y="369"/>
                      <a:pt x="31" y="369"/>
                      <a:pt x="31" y="369"/>
                    </a:cubicBezTo>
                    <a:cubicBezTo>
                      <a:pt x="28" y="366"/>
                      <a:pt x="28" y="366"/>
                      <a:pt x="28" y="366"/>
                    </a:cubicBezTo>
                    <a:cubicBezTo>
                      <a:pt x="26" y="362"/>
                      <a:pt x="0" y="332"/>
                      <a:pt x="0" y="305"/>
                    </a:cubicBezTo>
                    <a:cubicBezTo>
                      <a:pt x="0" y="292"/>
                      <a:pt x="6" y="278"/>
                      <a:pt x="12" y="264"/>
                    </a:cubicBezTo>
                    <a:cubicBezTo>
                      <a:pt x="18" y="250"/>
                      <a:pt x="24" y="235"/>
                      <a:pt x="24" y="221"/>
                    </a:cubicBezTo>
                    <a:cubicBezTo>
                      <a:pt x="24" y="172"/>
                      <a:pt x="41" y="147"/>
                      <a:pt x="58" y="124"/>
                    </a:cubicBezTo>
                    <a:cubicBezTo>
                      <a:pt x="64" y="115"/>
                      <a:pt x="70" y="106"/>
                      <a:pt x="75" y="96"/>
                    </a:cubicBezTo>
                    <a:cubicBezTo>
                      <a:pt x="95" y="58"/>
                      <a:pt x="115" y="29"/>
                      <a:pt x="116" y="27"/>
                    </a:cubicBezTo>
                    <a:cubicBezTo>
                      <a:pt x="134" y="0"/>
                      <a:pt x="134" y="0"/>
                      <a:pt x="134" y="0"/>
                    </a:cubicBezTo>
                    <a:cubicBezTo>
                      <a:pt x="134" y="33"/>
                      <a:pt x="134" y="33"/>
                      <a:pt x="134" y="33"/>
                    </a:cubicBezTo>
                    <a:cubicBezTo>
                      <a:pt x="134" y="36"/>
                      <a:pt x="148" y="43"/>
                      <a:pt x="155" y="46"/>
                    </a:cubicBezTo>
                    <a:cubicBezTo>
                      <a:pt x="174" y="55"/>
                      <a:pt x="200" y="66"/>
                      <a:pt x="200" y="93"/>
                    </a:cubicBezTo>
                    <a:cubicBezTo>
                      <a:pt x="200" y="113"/>
                      <a:pt x="203" y="122"/>
                      <a:pt x="205" y="130"/>
                    </a:cubicBezTo>
                    <a:cubicBezTo>
                      <a:pt x="206" y="136"/>
                      <a:pt x="208" y="141"/>
                      <a:pt x="208" y="149"/>
                    </a:cubicBezTo>
                    <a:cubicBezTo>
                      <a:pt x="208" y="162"/>
                      <a:pt x="200" y="173"/>
                      <a:pt x="195" y="180"/>
                    </a:cubicBezTo>
                    <a:cubicBezTo>
                      <a:pt x="195" y="180"/>
                      <a:pt x="195" y="180"/>
                      <a:pt x="195" y="180"/>
                    </a:cubicBezTo>
                    <a:cubicBezTo>
                      <a:pt x="202" y="181"/>
                      <a:pt x="216" y="183"/>
                      <a:pt x="246" y="183"/>
                    </a:cubicBezTo>
                    <a:cubicBezTo>
                      <a:pt x="275" y="183"/>
                      <a:pt x="291" y="187"/>
                      <a:pt x="305" y="190"/>
                    </a:cubicBezTo>
                    <a:cubicBezTo>
                      <a:pt x="313" y="192"/>
                      <a:pt x="319" y="193"/>
                      <a:pt x="326" y="193"/>
                    </a:cubicBezTo>
                    <a:cubicBezTo>
                      <a:pt x="338" y="193"/>
                      <a:pt x="345" y="199"/>
                      <a:pt x="351" y="205"/>
                    </a:cubicBezTo>
                    <a:cubicBezTo>
                      <a:pt x="359" y="212"/>
                      <a:pt x="369" y="221"/>
                      <a:pt x="396" y="221"/>
                    </a:cubicBezTo>
                    <a:cubicBezTo>
                      <a:pt x="437" y="221"/>
                      <a:pt x="455" y="228"/>
                      <a:pt x="476" y="235"/>
                    </a:cubicBezTo>
                    <a:cubicBezTo>
                      <a:pt x="482" y="237"/>
                      <a:pt x="488" y="239"/>
                      <a:pt x="495" y="241"/>
                    </a:cubicBezTo>
                    <a:cubicBezTo>
                      <a:pt x="501" y="243"/>
                      <a:pt x="509" y="245"/>
                      <a:pt x="515" y="247"/>
                    </a:cubicBezTo>
                    <a:cubicBezTo>
                      <a:pt x="518" y="248"/>
                      <a:pt x="521" y="249"/>
                      <a:pt x="523" y="249"/>
                    </a:cubicBezTo>
                    <a:cubicBezTo>
                      <a:pt x="536" y="253"/>
                      <a:pt x="536" y="253"/>
                      <a:pt x="536" y="253"/>
                    </a:cubicBezTo>
                    <a:cubicBezTo>
                      <a:pt x="529" y="264"/>
                      <a:pt x="529" y="264"/>
                      <a:pt x="529" y="264"/>
                    </a:cubicBezTo>
                    <a:cubicBezTo>
                      <a:pt x="526" y="269"/>
                      <a:pt x="518" y="286"/>
                      <a:pt x="518" y="299"/>
                    </a:cubicBezTo>
                    <a:cubicBezTo>
                      <a:pt x="518" y="306"/>
                      <a:pt x="520" y="309"/>
                      <a:pt x="522" y="313"/>
                    </a:cubicBezTo>
                    <a:cubicBezTo>
                      <a:pt x="525" y="318"/>
                      <a:pt x="528" y="324"/>
                      <a:pt x="528" y="333"/>
                    </a:cubicBezTo>
                    <a:cubicBezTo>
                      <a:pt x="528" y="355"/>
                      <a:pt x="507" y="355"/>
                      <a:pt x="498" y="355"/>
                    </a:cubicBezTo>
                    <a:cubicBezTo>
                      <a:pt x="496" y="355"/>
                      <a:pt x="495" y="355"/>
                      <a:pt x="493" y="355"/>
                    </a:cubicBezTo>
                    <a:cubicBezTo>
                      <a:pt x="490" y="355"/>
                      <a:pt x="488" y="355"/>
                      <a:pt x="486" y="355"/>
                    </a:cubicBezTo>
                    <a:cubicBezTo>
                      <a:pt x="479" y="355"/>
                      <a:pt x="476" y="357"/>
                      <a:pt x="471" y="360"/>
                    </a:cubicBezTo>
                    <a:cubicBezTo>
                      <a:pt x="466" y="363"/>
                      <a:pt x="460" y="367"/>
                      <a:pt x="448" y="367"/>
                    </a:cubicBezTo>
                    <a:cubicBezTo>
                      <a:pt x="437" y="367"/>
                      <a:pt x="431" y="362"/>
                      <a:pt x="425" y="358"/>
                    </a:cubicBezTo>
                    <a:cubicBezTo>
                      <a:pt x="419" y="353"/>
                      <a:pt x="412" y="349"/>
                      <a:pt x="396" y="349"/>
                    </a:cubicBezTo>
                    <a:cubicBezTo>
                      <a:pt x="378" y="349"/>
                      <a:pt x="367" y="347"/>
                      <a:pt x="355" y="346"/>
                    </a:cubicBezTo>
                    <a:cubicBezTo>
                      <a:pt x="345" y="344"/>
                      <a:pt x="335" y="343"/>
                      <a:pt x="320" y="343"/>
                    </a:cubicBezTo>
                    <a:cubicBezTo>
                      <a:pt x="305" y="343"/>
                      <a:pt x="294" y="346"/>
                      <a:pt x="281" y="349"/>
                    </a:cubicBezTo>
                    <a:cubicBezTo>
                      <a:pt x="268" y="352"/>
                      <a:pt x="255" y="355"/>
                      <a:pt x="238" y="355"/>
                    </a:cubicBezTo>
                    <a:cubicBezTo>
                      <a:pt x="209" y="355"/>
                      <a:pt x="189" y="357"/>
                      <a:pt x="174" y="369"/>
                    </a:cubicBezTo>
                    <a:cubicBezTo>
                      <a:pt x="165" y="376"/>
                      <a:pt x="158" y="383"/>
                      <a:pt x="152" y="390"/>
                    </a:cubicBezTo>
                    <a:cubicBezTo>
                      <a:pt x="140" y="402"/>
                      <a:pt x="130" y="413"/>
                      <a:pt x="110" y="413"/>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6" name="Freeform 354"/>
              <p:cNvSpPr>
                <a:spLocks/>
              </p:cNvSpPr>
              <p:nvPr/>
            </p:nvSpPr>
            <p:spPr bwMode="auto">
              <a:xfrm>
                <a:off x="3948708" y="3707311"/>
                <a:ext cx="692962" cy="483141"/>
              </a:xfrm>
              <a:custGeom>
                <a:avLst/>
                <a:gdLst>
                  <a:gd name="T0" fmla="*/ 1160 w 2019"/>
                  <a:gd name="T1" fmla="*/ 1328 h 1406"/>
                  <a:gd name="T2" fmla="*/ 1152 w 2019"/>
                  <a:gd name="T3" fmla="*/ 1259 h 1406"/>
                  <a:gd name="T4" fmla="*/ 1097 w 2019"/>
                  <a:gd name="T5" fmla="*/ 1171 h 1406"/>
                  <a:gd name="T6" fmla="*/ 1066 w 2019"/>
                  <a:gd name="T7" fmla="*/ 1056 h 1406"/>
                  <a:gd name="T8" fmla="*/ 1050 w 2019"/>
                  <a:gd name="T9" fmla="*/ 936 h 1406"/>
                  <a:gd name="T10" fmla="*/ 904 w 2019"/>
                  <a:gd name="T11" fmla="*/ 969 h 1406"/>
                  <a:gd name="T12" fmla="*/ 888 w 2019"/>
                  <a:gd name="T13" fmla="*/ 968 h 1406"/>
                  <a:gd name="T14" fmla="*/ 800 w 2019"/>
                  <a:gd name="T15" fmla="*/ 1007 h 1406"/>
                  <a:gd name="T16" fmla="*/ 658 w 2019"/>
                  <a:gd name="T17" fmla="*/ 960 h 1406"/>
                  <a:gd name="T18" fmla="*/ 604 w 2019"/>
                  <a:gd name="T19" fmla="*/ 950 h 1406"/>
                  <a:gd name="T20" fmla="*/ 491 w 2019"/>
                  <a:gd name="T21" fmla="*/ 1085 h 1406"/>
                  <a:gd name="T22" fmla="*/ 454 w 2019"/>
                  <a:gd name="T23" fmla="*/ 1104 h 1406"/>
                  <a:gd name="T24" fmla="*/ 284 w 2019"/>
                  <a:gd name="T25" fmla="*/ 924 h 1406"/>
                  <a:gd name="T26" fmla="*/ 68 w 2019"/>
                  <a:gd name="T27" fmla="*/ 780 h 1406"/>
                  <a:gd name="T28" fmla="*/ 0 w 2019"/>
                  <a:gd name="T29" fmla="*/ 685 h 1406"/>
                  <a:gd name="T30" fmla="*/ 62 w 2019"/>
                  <a:gd name="T31" fmla="*/ 574 h 1406"/>
                  <a:gd name="T32" fmla="*/ 176 w 2019"/>
                  <a:gd name="T33" fmla="*/ 508 h 1406"/>
                  <a:gd name="T34" fmla="*/ 196 w 2019"/>
                  <a:gd name="T35" fmla="*/ 414 h 1406"/>
                  <a:gd name="T36" fmla="*/ 204 w 2019"/>
                  <a:gd name="T37" fmla="*/ 325 h 1406"/>
                  <a:gd name="T38" fmla="*/ 202 w 2019"/>
                  <a:gd name="T39" fmla="*/ 256 h 1406"/>
                  <a:gd name="T40" fmla="*/ 327 w 2019"/>
                  <a:gd name="T41" fmla="*/ 195 h 1406"/>
                  <a:gd name="T42" fmla="*/ 424 w 2019"/>
                  <a:gd name="T43" fmla="*/ 150 h 1406"/>
                  <a:gd name="T44" fmla="*/ 573 w 2019"/>
                  <a:gd name="T45" fmla="*/ 139 h 1406"/>
                  <a:gd name="T46" fmla="*/ 638 w 2019"/>
                  <a:gd name="T47" fmla="*/ 128 h 1406"/>
                  <a:gd name="T48" fmla="*/ 758 w 2019"/>
                  <a:gd name="T49" fmla="*/ 75 h 1406"/>
                  <a:gd name="T50" fmla="*/ 851 w 2019"/>
                  <a:gd name="T51" fmla="*/ 150 h 1406"/>
                  <a:gd name="T52" fmla="*/ 903 w 2019"/>
                  <a:gd name="T53" fmla="*/ 145 h 1406"/>
                  <a:gd name="T54" fmla="*/ 964 w 2019"/>
                  <a:gd name="T55" fmla="*/ 102 h 1406"/>
                  <a:gd name="T56" fmla="*/ 1066 w 2019"/>
                  <a:gd name="T57" fmla="*/ 129 h 1406"/>
                  <a:gd name="T58" fmla="*/ 1205 w 2019"/>
                  <a:gd name="T59" fmla="*/ 82 h 1406"/>
                  <a:gd name="T60" fmla="*/ 1324 w 2019"/>
                  <a:gd name="T61" fmla="*/ 82 h 1406"/>
                  <a:gd name="T62" fmla="*/ 1389 w 2019"/>
                  <a:gd name="T63" fmla="*/ 96 h 1406"/>
                  <a:gd name="T64" fmla="*/ 1426 w 2019"/>
                  <a:gd name="T65" fmla="*/ 88 h 1406"/>
                  <a:gd name="T66" fmla="*/ 1433 w 2019"/>
                  <a:gd name="T67" fmla="*/ 76 h 1406"/>
                  <a:gd name="T68" fmla="*/ 1444 w 2019"/>
                  <a:gd name="T69" fmla="*/ 0 h 1406"/>
                  <a:gd name="T70" fmla="*/ 1532 w 2019"/>
                  <a:gd name="T71" fmla="*/ 58 h 1406"/>
                  <a:gd name="T72" fmla="*/ 1724 w 2019"/>
                  <a:gd name="T73" fmla="*/ 194 h 1406"/>
                  <a:gd name="T74" fmla="*/ 1790 w 2019"/>
                  <a:gd name="T75" fmla="*/ 315 h 1406"/>
                  <a:gd name="T76" fmla="*/ 1895 w 2019"/>
                  <a:gd name="T77" fmla="*/ 470 h 1406"/>
                  <a:gd name="T78" fmla="*/ 2019 w 2019"/>
                  <a:gd name="T79" fmla="*/ 582 h 1406"/>
                  <a:gd name="T80" fmla="*/ 1886 w 2019"/>
                  <a:gd name="T81" fmla="*/ 575 h 1406"/>
                  <a:gd name="T82" fmla="*/ 1833 w 2019"/>
                  <a:gd name="T83" fmla="*/ 620 h 1406"/>
                  <a:gd name="T84" fmla="*/ 1618 w 2019"/>
                  <a:gd name="T85" fmla="*/ 810 h 1406"/>
                  <a:gd name="T86" fmla="*/ 1535 w 2019"/>
                  <a:gd name="T87" fmla="*/ 800 h 1406"/>
                  <a:gd name="T88" fmla="*/ 1427 w 2019"/>
                  <a:gd name="T89" fmla="*/ 952 h 1406"/>
                  <a:gd name="T90" fmla="*/ 1442 w 2019"/>
                  <a:gd name="T91" fmla="*/ 1124 h 1406"/>
                  <a:gd name="T92" fmla="*/ 1424 w 2019"/>
                  <a:gd name="T93" fmla="*/ 1209 h 1406"/>
                  <a:gd name="T94" fmla="*/ 1350 w 2019"/>
                  <a:gd name="T95" fmla="*/ 1281 h 1406"/>
                  <a:gd name="T96" fmla="*/ 1311 w 2019"/>
                  <a:gd name="T97" fmla="*/ 1337 h 1406"/>
                  <a:gd name="T98" fmla="*/ 1298 w 2019"/>
                  <a:gd name="T99" fmla="*/ 1362 h 1406"/>
                  <a:gd name="T100" fmla="*/ 1179 w 2019"/>
                  <a:gd name="T101"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19" h="1406">
                    <a:moveTo>
                      <a:pt x="1179" y="1406"/>
                    </a:moveTo>
                    <a:cubicBezTo>
                      <a:pt x="1173" y="1390"/>
                      <a:pt x="1173" y="1390"/>
                      <a:pt x="1173" y="1390"/>
                    </a:cubicBezTo>
                    <a:cubicBezTo>
                      <a:pt x="1173" y="1388"/>
                      <a:pt x="1160" y="1351"/>
                      <a:pt x="1160" y="1328"/>
                    </a:cubicBezTo>
                    <a:cubicBezTo>
                      <a:pt x="1160" y="1316"/>
                      <a:pt x="1162" y="1307"/>
                      <a:pt x="1164" y="1299"/>
                    </a:cubicBezTo>
                    <a:cubicBezTo>
                      <a:pt x="1166" y="1291"/>
                      <a:pt x="1168" y="1283"/>
                      <a:pt x="1168" y="1272"/>
                    </a:cubicBezTo>
                    <a:cubicBezTo>
                      <a:pt x="1168" y="1265"/>
                      <a:pt x="1165" y="1263"/>
                      <a:pt x="1152" y="1259"/>
                    </a:cubicBezTo>
                    <a:cubicBezTo>
                      <a:pt x="1145" y="1257"/>
                      <a:pt x="1137" y="1255"/>
                      <a:pt x="1131" y="1249"/>
                    </a:cubicBezTo>
                    <a:cubicBezTo>
                      <a:pt x="1120" y="1238"/>
                      <a:pt x="1104" y="1222"/>
                      <a:pt x="1104" y="1198"/>
                    </a:cubicBezTo>
                    <a:cubicBezTo>
                      <a:pt x="1104" y="1191"/>
                      <a:pt x="1101" y="1181"/>
                      <a:pt x="1097" y="1171"/>
                    </a:cubicBezTo>
                    <a:cubicBezTo>
                      <a:pt x="1092" y="1157"/>
                      <a:pt x="1086" y="1140"/>
                      <a:pt x="1086" y="1122"/>
                    </a:cubicBezTo>
                    <a:cubicBezTo>
                      <a:pt x="1086" y="1110"/>
                      <a:pt x="1082" y="1103"/>
                      <a:pt x="1078" y="1095"/>
                    </a:cubicBezTo>
                    <a:cubicBezTo>
                      <a:pt x="1072" y="1086"/>
                      <a:pt x="1066" y="1075"/>
                      <a:pt x="1066" y="1056"/>
                    </a:cubicBezTo>
                    <a:cubicBezTo>
                      <a:pt x="1066" y="1037"/>
                      <a:pt x="1073" y="1022"/>
                      <a:pt x="1079" y="1010"/>
                    </a:cubicBezTo>
                    <a:cubicBezTo>
                      <a:pt x="1084" y="999"/>
                      <a:pt x="1088" y="990"/>
                      <a:pt x="1088" y="980"/>
                    </a:cubicBezTo>
                    <a:cubicBezTo>
                      <a:pt x="1088" y="959"/>
                      <a:pt x="1072" y="936"/>
                      <a:pt x="1050" y="936"/>
                    </a:cubicBezTo>
                    <a:cubicBezTo>
                      <a:pt x="1027" y="936"/>
                      <a:pt x="1011" y="952"/>
                      <a:pt x="997" y="968"/>
                    </a:cubicBezTo>
                    <a:cubicBezTo>
                      <a:pt x="984" y="982"/>
                      <a:pt x="971" y="996"/>
                      <a:pt x="952" y="996"/>
                    </a:cubicBezTo>
                    <a:cubicBezTo>
                      <a:pt x="929" y="996"/>
                      <a:pt x="915" y="980"/>
                      <a:pt x="904" y="969"/>
                    </a:cubicBezTo>
                    <a:cubicBezTo>
                      <a:pt x="900" y="965"/>
                      <a:pt x="894" y="958"/>
                      <a:pt x="892" y="958"/>
                    </a:cubicBezTo>
                    <a:cubicBezTo>
                      <a:pt x="890" y="958"/>
                      <a:pt x="889" y="958"/>
                      <a:pt x="888" y="958"/>
                    </a:cubicBezTo>
                    <a:cubicBezTo>
                      <a:pt x="888" y="960"/>
                      <a:pt x="888" y="964"/>
                      <a:pt x="888" y="968"/>
                    </a:cubicBezTo>
                    <a:cubicBezTo>
                      <a:pt x="888" y="969"/>
                      <a:pt x="888" y="970"/>
                      <a:pt x="888" y="972"/>
                    </a:cubicBezTo>
                    <a:cubicBezTo>
                      <a:pt x="888" y="1002"/>
                      <a:pt x="861" y="1006"/>
                      <a:pt x="832" y="1006"/>
                    </a:cubicBezTo>
                    <a:cubicBezTo>
                      <a:pt x="821" y="1006"/>
                      <a:pt x="811" y="1006"/>
                      <a:pt x="800" y="1007"/>
                    </a:cubicBezTo>
                    <a:cubicBezTo>
                      <a:pt x="786" y="1007"/>
                      <a:pt x="770" y="1008"/>
                      <a:pt x="748" y="1008"/>
                    </a:cubicBezTo>
                    <a:cubicBezTo>
                      <a:pt x="722" y="1008"/>
                      <a:pt x="704" y="992"/>
                      <a:pt x="688" y="978"/>
                    </a:cubicBezTo>
                    <a:cubicBezTo>
                      <a:pt x="677" y="969"/>
                      <a:pt x="667" y="960"/>
                      <a:pt x="658" y="960"/>
                    </a:cubicBezTo>
                    <a:cubicBezTo>
                      <a:pt x="654" y="960"/>
                      <a:pt x="649" y="960"/>
                      <a:pt x="645" y="960"/>
                    </a:cubicBezTo>
                    <a:cubicBezTo>
                      <a:pt x="641" y="961"/>
                      <a:pt x="637" y="961"/>
                      <a:pt x="633" y="961"/>
                    </a:cubicBezTo>
                    <a:cubicBezTo>
                      <a:pt x="623" y="961"/>
                      <a:pt x="612" y="960"/>
                      <a:pt x="604" y="950"/>
                    </a:cubicBezTo>
                    <a:cubicBezTo>
                      <a:pt x="595" y="939"/>
                      <a:pt x="582" y="934"/>
                      <a:pt x="562" y="934"/>
                    </a:cubicBezTo>
                    <a:cubicBezTo>
                      <a:pt x="546" y="934"/>
                      <a:pt x="528" y="983"/>
                      <a:pt x="528" y="1028"/>
                    </a:cubicBezTo>
                    <a:cubicBezTo>
                      <a:pt x="528" y="1056"/>
                      <a:pt x="507" y="1073"/>
                      <a:pt x="491" y="1085"/>
                    </a:cubicBezTo>
                    <a:cubicBezTo>
                      <a:pt x="485" y="1090"/>
                      <a:pt x="480" y="1095"/>
                      <a:pt x="477" y="1099"/>
                    </a:cubicBezTo>
                    <a:cubicBezTo>
                      <a:pt x="475" y="1101"/>
                      <a:pt x="474" y="1103"/>
                      <a:pt x="474" y="1104"/>
                    </a:cubicBezTo>
                    <a:cubicBezTo>
                      <a:pt x="454" y="1104"/>
                      <a:pt x="454" y="1104"/>
                      <a:pt x="454" y="1104"/>
                    </a:cubicBezTo>
                    <a:cubicBezTo>
                      <a:pt x="454" y="1094"/>
                      <a:pt x="444" y="1084"/>
                      <a:pt x="431" y="1070"/>
                    </a:cubicBezTo>
                    <a:cubicBezTo>
                      <a:pt x="419" y="1058"/>
                      <a:pt x="404" y="1044"/>
                      <a:pt x="392" y="1023"/>
                    </a:cubicBezTo>
                    <a:cubicBezTo>
                      <a:pt x="361" y="975"/>
                      <a:pt x="325" y="924"/>
                      <a:pt x="284" y="924"/>
                    </a:cubicBezTo>
                    <a:cubicBezTo>
                      <a:pt x="232" y="924"/>
                      <a:pt x="184" y="897"/>
                      <a:pt x="184" y="868"/>
                    </a:cubicBezTo>
                    <a:cubicBezTo>
                      <a:pt x="184" y="830"/>
                      <a:pt x="169" y="822"/>
                      <a:pt x="146" y="822"/>
                    </a:cubicBezTo>
                    <a:cubicBezTo>
                      <a:pt x="107" y="822"/>
                      <a:pt x="68" y="809"/>
                      <a:pt x="68" y="780"/>
                    </a:cubicBezTo>
                    <a:cubicBezTo>
                      <a:pt x="68" y="773"/>
                      <a:pt x="63" y="769"/>
                      <a:pt x="50" y="761"/>
                    </a:cubicBezTo>
                    <a:cubicBezTo>
                      <a:pt x="42" y="756"/>
                      <a:pt x="32" y="750"/>
                      <a:pt x="23" y="741"/>
                    </a:cubicBezTo>
                    <a:cubicBezTo>
                      <a:pt x="1" y="719"/>
                      <a:pt x="0" y="707"/>
                      <a:pt x="0" y="685"/>
                    </a:cubicBezTo>
                    <a:cubicBezTo>
                      <a:pt x="0" y="680"/>
                      <a:pt x="0" y="680"/>
                      <a:pt x="0" y="680"/>
                    </a:cubicBezTo>
                    <a:cubicBezTo>
                      <a:pt x="0" y="653"/>
                      <a:pt x="17" y="631"/>
                      <a:pt x="34" y="618"/>
                    </a:cubicBezTo>
                    <a:cubicBezTo>
                      <a:pt x="45" y="608"/>
                      <a:pt x="62" y="587"/>
                      <a:pt x="62" y="574"/>
                    </a:cubicBezTo>
                    <a:cubicBezTo>
                      <a:pt x="62" y="550"/>
                      <a:pt x="65" y="532"/>
                      <a:pt x="104" y="532"/>
                    </a:cubicBezTo>
                    <a:cubicBezTo>
                      <a:pt x="116" y="532"/>
                      <a:pt x="123" y="528"/>
                      <a:pt x="132" y="522"/>
                    </a:cubicBezTo>
                    <a:cubicBezTo>
                      <a:pt x="143" y="515"/>
                      <a:pt x="156" y="508"/>
                      <a:pt x="176" y="508"/>
                    </a:cubicBezTo>
                    <a:cubicBezTo>
                      <a:pt x="204" y="508"/>
                      <a:pt x="204" y="499"/>
                      <a:pt x="204" y="490"/>
                    </a:cubicBezTo>
                    <a:cubicBezTo>
                      <a:pt x="204" y="486"/>
                      <a:pt x="203" y="481"/>
                      <a:pt x="202" y="475"/>
                    </a:cubicBezTo>
                    <a:cubicBezTo>
                      <a:pt x="200" y="463"/>
                      <a:pt x="196" y="445"/>
                      <a:pt x="196" y="414"/>
                    </a:cubicBezTo>
                    <a:cubicBezTo>
                      <a:pt x="196" y="403"/>
                      <a:pt x="191" y="396"/>
                      <a:pt x="186" y="387"/>
                    </a:cubicBezTo>
                    <a:cubicBezTo>
                      <a:pt x="180" y="377"/>
                      <a:pt x="174" y="367"/>
                      <a:pt x="174" y="352"/>
                    </a:cubicBezTo>
                    <a:cubicBezTo>
                      <a:pt x="174" y="331"/>
                      <a:pt x="194" y="327"/>
                      <a:pt x="204" y="325"/>
                    </a:cubicBezTo>
                    <a:cubicBezTo>
                      <a:pt x="207" y="324"/>
                      <a:pt x="212" y="323"/>
                      <a:pt x="214" y="322"/>
                    </a:cubicBezTo>
                    <a:cubicBezTo>
                      <a:pt x="214" y="315"/>
                      <a:pt x="212" y="308"/>
                      <a:pt x="209" y="299"/>
                    </a:cubicBezTo>
                    <a:cubicBezTo>
                      <a:pt x="206" y="287"/>
                      <a:pt x="202" y="273"/>
                      <a:pt x="202" y="256"/>
                    </a:cubicBezTo>
                    <a:cubicBezTo>
                      <a:pt x="202" y="221"/>
                      <a:pt x="252" y="202"/>
                      <a:pt x="286" y="202"/>
                    </a:cubicBezTo>
                    <a:cubicBezTo>
                      <a:pt x="298" y="202"/>
                      <a:pt x="305" y="200"/>
                      <a:pt x="312" y="198"/>
                    </a:cubicBezTo>
                    <a:cubicBezTo>
                      <a:pt x="317" y="197"/>
                      <a:pt x="321" y="196"/>
                      <a:pt x="327" y="195"/>
                    </a:cubicBezTo>
                    <a:cubicBezTo>
                      <a:pt x="333" y="194"/>
                      <a:pt x="340" y="194"/>
                      <a:pt x="348" y="194"/>
                    </a:cubicBezTo>
                    <a:cubicBezTo>
                      <a:pt x="360" y="194"/>
                      <a:pt x="369" y="185"/>
                      <a:pt x="379" y="175"/>
                    </a:cubicBezTo>
                    <a:cubicBezTo>
                      <a:pt x="391" y="163"/>
                      <a:pt x="404" y="150"/>
                      <a:pt x="424" y="150"/>
                    </a:cubicBezTo>
                    <a:cubicBezTo>
                      <a:pt x="441" y="150"/>
                      <a:pt x="455" y="157"/>
                      <a:pt x="470" y="165"/>
                    </a:cubicBezTo>
                    <a:cubicBezTo>
                      <a:pt x="486" y="173"/>
                      <a:pt x="503" y="182"/>
                      <a:pt x="526" y="182"/>
                    </a:cubicBezTo>
                    <a:cubicBezTo>
                      <a:pt x="549" y="182"/>
                      <a:pt x="562" y="158"/>
                      <a:pt x="573" y="139"/>
                    </a:cubicBezTo>
                    <a:cubicBezTo>
                      <a:pt x="582" y="124"/>
                      <a:pt x="588" y="112"/>
                      <a:pt x="600" y="112"/>
                    </a:cubicBezTo>
                    <a:cubicBezTo>
                      <a:pt x="611" y="112"/>
                      <a:pt x="618" y="117"/>
                      <a:pt x="624" y="122"/>
                    </a:cubicBezTo>
                    <a:cubicBezTo>
                      <a:pt x="629" y="126"/>
                      <a:pt x="632" y="128"/>
                      <a:pt x="638" y="128"/>
                    </a:cubicBezTo>
                    <a:cubicBezTo>
                      <a:pt x="645" y="128"/>
                      <a:pt x="646" y="128"/>
                      <a:pt x="646" y="104"/>
                    </a:cubicBezTo>
                    <a:cubicBezTo>
                      <a:pt x="646" y="65"/>
                      <a:pt x="676" y="60"/>
                      <a:pt x="706" y="60"/>
                    </a:cubicBezTo>
                    <a:cubicBezTo>
                      <a:pt x="728" y="60"/>
                      <a:pt x="745" y="68"/>
                      <a:pt x="758" y="75"/>
                    </a:cubicBezTo>
                    <a:cubicBezTo>
                      <a:pt x="767" y="80"/>
                      <a:pt x="776" y="84"/>
                      <a:pt x="784" y="84"/>
                    </a:cubicBezTo>
                    <a:cubicBezTo>
                      <a:pt x="803" y="84"/>
                      <a:pt x="818" y="106"/>
                      <a:pt x="834" y="128"/>
                    </a:cubicBezTo>
                    <a:cubicBezTo>
                      <a:pt x="839" y="136"/>
                      <a:pt x="847" y="147"/>
                      <a:pt x="851" y="150"/>
                    </a:cubicBezTo>
                    <a:cubicBezTo>
                      <a:pt x="853" y="150"/>
                      <a:pt x="854" y="149"/>
                      <a:pt x="857" y="146"/>
                    </a:cubicBezTo>
                    <a:cubicBezTo>
                      <a:pt x="861" y="142"/>
                      <a:pt x="868" y="136"/>
                      <a:pt x="880" y="136"/>
                    </a:cubicBezTo>
                    <a:cubicBezTo>
                      <a:pt x="891" y="136"/>
                      <a:pt x="898" y="141"/>
                      <a:pt x="903" y="145"/>
                    </a:cubicBezTo>
                    <a:cubicBezTo>
                      <a:pt x="909" y="149"/>
                      <a:pt x="913" y="152"/>
                      <a:pt x="920" y="152"/>
                    </a:cubicBezTo>
                    <a:cubicBezTo>
                      <a:pt x="922" y="152"/>
                      <a:pt x="926" y="142"/>
                      <a:pt x="928" y="136"/>
                    </a:cubicBezTo>
                    <a:cubicBezTo>
                      <a:pt x="934" y="122"/>
                      <a:pt x="942" y="102"/>
                      <a:pt x="964" y="102"/>
                    </a:cubicBezTo>
                    <a:cubicBezTo>
                      <a:pt x="982" y="102"/>
                      <a:pt x="997" y="116"/>
                      <a:pt x="1011" y="128"/>
                    </a:cubicBezTo>
                    <a:cubicBezTo>
                      <a:pt x="1020" y="137"/>
                      <a:pt x="1030" y="146"/>
                      <a:pt x="1038" y="146"/>
                    </a:cubicBezTo>
                    <a:cubicBezTo>
                      <a:pt x="1049" y="146"/>
                      <a:pt x="1054" y="141"/>
                      <a:pt x="1066" y="129"/>
                    </a:cubicBezTo>
                    <a:cubicBezTo>
                      <a:pt x="1072" y="122"/>
                      <a:pt x="1079" y="114"/>
                      <a:pt x="1090" y="106"/>
                    </a:cubicBezTo>
                    <a:cubicBezTo>
                      <a:pt x="1109" y="91"/>
                      <a:pt x="1133" y="88"/>
                      <a:pt x="1166" y="88"/>
                    </a:cubicBezTo>
                    <a:cubicBezTo>
                      <a:pt x="1181" y="88"/>
                      <a:pt x="1192" y="85"/>
                      <a:pt x="1205" y="82"/>
                    </a:cubicBezTo>
                    <a:cubicBezTo>
                      <a:pt x="1218" y="79"/>
                      <a:pt x="1231" y="76"/>
                      <a:pt x="1248" y="76"/>
                    </a:cubicBezTo>
                    <a:cubicBezTo>
                      <a:pt x="1264" y="76"/>
                      <a:pt x="1275" y="78"/>
                      <a:pt x="1286" y="79"/>
                    </a:cubicBezTo>
                    <a:cubicBezTo>
                      <a:pt x="1297" y="81"/>
                      <a:pt x="1307" y="82"/>
                      <a:pt x="1324" y="82"/>
                    </a:cubicBezTo>
                    <a:cubicBezTo>
                      <a:pt x="1347" y="82"/>
                      <a:pt x="1357" y="90"/>
                      <a:pt x="1365" y="95"/>
                    </a:cubicBezTo>
                    <a:cubicBezTo>
                      <a:pt x="1370" y="99"/>
                      <a:pt x="1372" y="100"/>
                      <a:pt x="1376" y="100"/>
                    </a:cubicBezTo>
                    <a:cubicBezTo>
                      <a:pt x="1382" y="100"/>
                      <a:pt x="1384" y="98"/>
                      <a:pt x="1389" y="96"/>
                    </a:cubicBezTo>
                    <a:cubicBezTo>
                      <a:pt x="1394" y="92"/>
                      <a:pt x="1401" y="88"/>
                      <a:pt x="1414" y="88"/>
                    </a:cubicBezTo>
                    <a:cubicBezTo>
                      <a:pt x="1416" y="88"/>
                      <a:pt x="1419" y="88"/>
                      <a:pt x="1421" y="88"/>
                    </a:cubicBezTo>
                    <a:cubicBezTo>
                      <a:pt x="1423" y="88"/>
                      <a:pt x="1424" y="88"/>
                      <a:pt x="1426" y="88"/>
                    </a:cubicBezTo>
                    <a:cubicBezTo>
                      <a:pt x="1432" y="88"/>
                      <a:pt x="1435" y="88"/>
                      <a:pt x="1436" y="87"/>
                    </a:cubicBezTo>
                    <a:cubicBezTo>
                      <a:pt x="1436" y="87"/>
                      <a:pt x="1436" y="87"/>
                      <a:pt x="1436" y="86"/>
                    </a:cubicBezTo>
                    <a:cubicBezTo>
                      <a:pt x="1436" y="82"/>
                      <a:pt x="1435" y="80"/>
                      <a:pt x="1433" y="76"/>
                    </a:cubicBezTo>
                    <a:cubicBezTo>
                      <a:pt x="1430" y="71"/>
                      <a:pt x="1426" y="64"/>
                      <a:pt x="1426" y="52"/>
                    </a:cubicBezTo>
                    <a:cubicBezTo>
                      <a:pt x="1426" y="32"/>
                      <a:pt x="1439" y="8"/>
                      <a:pt x="1440" y="7"/>
                    </a:cubicBezTo>
                    <a:cubicBezTo>
                      <a:pt x="1444" y="0"/>
                      <a:pt x="1444" y="0"/>
                      <a:pt x="1444" y="0"/>
                    </a:cubicBezTo>
                    <a:cubicBezTo>
                      <a:pt x="1451" y="2"/>
                      <a:pt x="1451" y="2"/>
                      <a:pt x="1451" y="2"/>
                    </a:cubicBezTo>
                    <a:cubicBezTo>
                      <a:pt x="1473" y="8"/>
                      <a:pt x="1504" y="17"/>
                      <a:pt x="1504" y="40"/>
                    </a:cubicBezTo>
                    <a:cubicBezTo>
                      <a:pt x="1504" y="50"/>
                      <a:pt x="1506" y="58"/>
                      <a:pt x="1532" y="58"/>
                    </a:cubicBezTo>
                    <a:cubicBezTo>
                      <a:pt x="1569" y="58"/>
                      <a:pt x="1587" y="75"/>
                      <a:pt x="1601" y="89"/>
                    </a:cubicBezTo>
                    <a:cubicBezTo>
                      <a:pt x="1612" y="99"/>
                      <a:pt x="1619" y="106"/>
                      <a:pt x="1632" y="106"/>
                    </a:cubicBezTo>
                    <a:cubicBezTo>
                      <a:pt x="1675" y="106"/>
                      <a:pt x="1724" y="163"/>
                      <a:pt x="1724" y="194"/>
                    </a:cubicBezTo>
                    <a:cubicBezTo>
                      <a:pt x="1724" y="201"/>
                      <a:pt x="1734" y="211"/>
                      <a:pt x="1743" y="221"/>
                    </a:cubicBezTo>
                    <a:cubicBezTo>
                      <a:pt x="1758" y="236"/>
                      <a:pt x="1774" y="254"/>
                      <a:pt x="1774" y="276"/>
                    </a:cubicBezTo>
                    <a:cubicBezTo>
                      <a:pt x="1774" y="292"/>
                      <a:pt x="1780" y="300"/>
                      <a:pt x="1790" y="315"/>
                    </a:cubicBezTo>
                    <a:cubicBezTo>
                      <a:pt x="1798" y="327"/>
                      <a:pt x="1808" y="342"/>
                      <a:pt x="1817" y="366"/>
                    </a:cubicBezTo>
                    <a:cubicBezTo>
                      <a:pt x="1835" y="412"/>
                      <a:pt x="1854" y="458"/>
                      <a:pt x="1883" y="466"/>
                    </a:cubicBezTo>
                    <a:cubicBezTo>
                      <a:pt x="1887" y="468"/>
                      <a:pt x="1891" y="469"/>
                      <a:pt x="1895" y="470"/>
                    </a:cubicBezTo>
                    <a:cubicBezTo>
                      <a:pt x="1921" y="478"/>
                      <a:pt x="1946" y="485"/>
                      <a:pt x="1946" y="512"/>
                    </a:cubicBezTo>
                    <a:cubicBezTo>
                      <a:pt x="1946" y="532"/>
                      <a:pt x="1956" y="560"/>
                      <a:pt x="2002" y="576"/>
                    </a:cubicBezTo>
                    <a:cubicBezTo>
                      <a:pt x="2019" y="582"/>
                      <a:pt x="2019" y="582"/>
                      <a:pt x="2019" y="582"/>
                    </a:cubicBezTo>
                    <a:cubicBezTo>
                      <a:pt x="2004" y="593"/>
                      <a:pt x="2004" y="593"/>
                      <a:pt x="2004" y="593"/>
                    </a:cubicBezTo>
                    <a:cubicBezTo>
                      <a:pt x="2001" y="596"/>
                      <a:pt x="1991" y="600"/>
                      <a:pt x="1960" y="600"/>
                    </a:cubicBezTo>
                    <a:cubicBezTo>
                      <a:pt x="1921" y="600"/>
                      <a:pt x="1902" y="586"/>
                      <a:pt x="1886" y="575"/>
                    </a:cubicBezTo>
                    <a:cubicBezTo>
                      <a:pt x="1875" y="568"/>
                      <a:pt x="1867" y="562"/>
                      <a:pt x="1854" y="562"/>
                    </a:cubicBezTo>
                    <a:cubicBezTo>
                      <a:pt x="1851" y="562"/>
                      <a:pt x="1847" y="577"/>
                      <a:pt x="1845" y="585"/>
                    </a:cubicBezTo>
                    <a:cubicBezTo>
                      <a:pt x="1842" y="596"/>
                      <a:pt x="1839" y="609"/>
                      <a:pt x="1833" y="620"/>
                    </a:cubicBezTo>
                    <a:cubicBezTo>
                      <a:pt x="1814" y="658"/>
                      <a:pt x="1785" y="680"/>
                      <a:pt x="1754" y="680"/>
                    </a:cubicBezTo>
                    <a:cubicBezTo>
                      <a:pt x="1725" y="680"/>
                      <a:pt x="1664" y="731"/>
                      <a:pt x="1664" y="746"/>
                    </a:cubicBezTo>
                    <a:cubicBezTo>
                      <a:pt x="1664" y="777"/>
                      <a:pt x="1648" y="810"/>
                      <a:pt x="1618" y="810"/>
                    </a:cubicBezTo>
                    <a:cubicBezTo>
                      <a:pt x="1603" y="810"/>
                      <a:pt x="1598" y="804"/>
                      <a:pt x="1594" y="798"/>
                    </a:cubicBezTo>
                    <a:cubicBezTo>
                      <a:pt x="1591" y="795"/>
                      <a:pt x="1589" y="792"/>
                      <a:pt x="1574" y="792"/>
                    </a:cubicBezTo>
                    <a:cubicBezTo>
                      <a:pt x="1558" y="792"/>
                      <a:pt x="1548" y="796"/>
                      <a:pt x="1535" y="800"/>
                    </a:cubicBezTo>
                    <a:cubicBezTo>
                      <a:pt x="1521" y="805"/>
                      <a:pt x="1505" y="810"/>
                      <a:pt x="1482" y="810"/>
                    </a:cubicBezTo>
                    <a:cubicBezTo>
                      <a:pt x="1445" y="810"/>
                      <a:pt x="1432" y="863"/>
                      <a:pt x="1432" y="898"/>
                    </a:cubicBezTo>
                    <a:cubicBezTo>
                      <a:pt x="1432" y="919"/>
                      <a:pt x="1430" y="935"/>
                      <a:pt x="1427" y="952"/>
                    </a:cubicBezTo>
                    <a:cubicBezTo>
                      <a:pt x="1425" y="970"/>
                      <a:pt x="1422" y="990"/>
                      <a:pt x="1422" y="1020"/>
                    </a:cubicBezTo>
                    <a:cubicBezTo>
                      <a:pt x="1422" y="1050"/>
                      <a:pt x="1427" y="1065"/>
                      <a:pt x="1433" y="1079"/>
                    </a:cubicBezTo>
                    <a:cubicBezTo>
                      <a:pt x="1437" y="1091"/>
                      <a:pt x="1442" y="1104"/>
                      <a:pt x="1442" y="1124"/>
                    </a:cubicBezTo>
                    <a:cubicBezTo>
                      <a:pt x="1442" y="1149"/>
                      <a:pt x="1434" y="1161"/>
                      <a:pt x="1428" y="1170"/>
                    </a:cubicBezTo>
                    <a:cubicBezTo>
                      <a:pt x="1423" y="1177"/>
                      <a:pt x="1420" y="1181"/>
                      <a:pt x="1420" y="1190"/>
                    </a:cubicBezTo>
                    <a:cubicBezTo>
                      <a:pt x="1420" y="1201"/>
                      <a:pt x="1422" y="1205"/>
                      <a:pt x="1424" y="1209"/>
                    </a:cubicBezTo>
                    <a:cubicBezTo>
                      <a:pt x="1427" y="1214"/>
                      <a:pt x="1430" y="1220"/>
                      <a:pt x="1430" y="1232"/>
                    </a:cubicBezTo>
                    <a:cubicBezTo>
                      <a:pt x="1430" y="1259"/>
                      <a:pt x="1389" y="1284"/>
                      <a:pt x="1370" y="1284"/>
                    </a:cubicBezTo>
                    <a:cubicBezTo>
                      <a:pt x="1363" y="1284"/>
                      <a:pt x="1356" y="1283"/>
                      <a:pt x="1350" y="1281"/>
                    </a:cubicBezTo>
                    <a:cubicBezTo>
                      <a:pt x="1343" y="1280"/>
                      <a:pt x="1336" y="1278"/>
                      <a:pt x="1326" y="1278"/>
                    </a:cubicBezTo>
                    <a:cubicBezTo>
                      <a:pt x="1306" y="1278"/>
                      <a:pt x="1296" y="1282"/>
                      <a:pt x="1296" y="1306"/>
                    </a:cubicBezTo>
                    <a:cubicBezTo>
                      <a:pt x="1296" y="1332"/>
                      <a:pt x="1310" y="1337"/>
                      <a:pt x="1311" y="1337"/>
                    </a:cubicBezTo>
                    <a:cubicBezTo>
                      <a:pt x="1336" y="1346"/>
                      <a:pt x="1336" y="1346"/>
                      <a:pt x="1336" y="1346"/>
                    </a:cubicBezTo>
                    <a:cubicBezTo>
                      <a:pt x="1311" y="1356"/>
                      <a:pt x="1311" y="1356"/>
                      <a:pt x="1311" y="1356"/>
                    </a:cubicBezTo>
                    <a:cubicBezTo>
                      <a:pt x="1307" y="1358"/>
                      <a:pt x="1303" y="1360"/>
                      <a:pt x="1298" y="1362"/>
                    </a:cubicBezTo>
                    <a:cubicBezTo>
                      <a:pt x="1283" y="1368"/>
                      <a:pt x="1266" y="1376"/>
                      <a:pt x="1242" y="1376"/>
                    </a:cubicBezTo>
                    <a:cubicBezTo>
                      <a:pt x="1219" y="1376"/>
                      <a:pt x="1200" y="1382"/>
                      <a:pt x="1190" y="1393"/>
                    </a:cubicBezTo>
                    <a:cubicBezTo>
                      <a:pt x="1179" y="1406"/>
                      <a:pt x="1179" y="1406"/>
                      <a:pt x="1179" y="1406"/>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7" name="Freeform 355"/>
              <p:cNvSpPr>
                <a:spLocks/>
              </p:cNvSpPr>
              <p:nvPr/>
            </p:nvSpPr>
            <p:spPr bwMode="auto">
              <a:xfrm>
                <a:off x="3792723" y="3900567"/>
                <a:ext cx="318872" cy="368568"/>
              </a:xfrm>
              <a:custGeom>
                <a:avLst/>
                <a:gdLst>
                  <a:gd name="T0" fmla="*/ 224 w 928"/>
                  <a:gd name="T1" fmla="*/ 1059 h 1074"/>
                  <a:gd name="T2" fmla="*/ 161 w 928"/>
                  <a:gd name="T3" fmla="*/ 1027 h 1074"/>
                  <a:gd name="T4" fmla="*/ 141 w 928"/>
                  <a:gd name="T5" fmla="*/ 1016 h 1074"/>
                  <a:gd name="T6" fmla="*/ 108 w 928"/>
                  <a:gd name="T7" fmla="*/ 1050 h 1074"/>
                  <a:gd name="T8" fmla="*/ 82 w 928"/>
                  <a:gd name="T9" fmla="*/ 932 h 1074"/>
                  <a:gd name="T10" fmla="*/ 138 w 928"/>
                  <a:gd name="T11" fmla="*/ 834 h 1074"/>
                  <a:gd name="T12" fmla="*/ 120 w 928"/>
                  <a:gd name="T13" fmla="*/ 762 h 1074"/>
                  <a:gd name="T14" fmla="*/ 92 w 928"/>
                  <a:gd name="T15" fmla="*/ 752 h 1074"/>
                  <a:gd name="T16" fmla="*/ 0 w 928"/>
                  <a:gd name="T17" fmla="*/ 584 h 1074"/>
                  <a:gd name="T18" fmla="*/ 80 w 928"/>
                  <a:gd name="T19" fmla="*/ 426 h 1074"/>
                  <a:gd name="T20" fmla="*/ 174 w 928"/>
                  <a:gd name="T21" fmla="*/ 355 h 1074"/>
                  <a:gd name="T22" fmla="*/ 150 w 928"/>
                  <a:gd name="T23" fmla="*/ 364 h 1074"/>
                  <a:gd name="T24" fmla="*/ 164 w 928"/>
                  <a:gd name="T25" fmla="*/ 228 h 1074"/>
                  <a:gd name="T26" fmla="*/ 204 w 928"/>
                  <a:gd name="T27" fmla="*/ 174 h 1074"/>
                  <a:gd name="T28" fmla="*/ 166 w 928"/>
                  <a:gd name="T29" fmla="*/ 84 h 1074"/>
                  <a:gd name="T30" fmla="*/ 172 w 928"/>
                  <a:gd name="T31" fmla="*/ 62 h 1074"/>
                  <a:gd name="T32" fmla="*/ 216 w 928"/>
                  <a:gd name="T33" fmla="*/ 68 h 1074"/>
                  <a:gd name="T34" fmla="*/ 268 w 928"/>
                  <a:gd name="T35" fmla="*/ 40 h 1074"/>
                  <a:gd name="T36" fmla="*/ 338 w 928"/>
                  <a:gd name="T37" fmla="*/ 76 h 1074"/>
                  <a:gd name="T38" fmla="*/ 362 w 928"/>
                  <a:gd name="T39" fmla="*/ 53 h 1074"/>
                  <a:gd name="T40" fmla="*/ 507 w 928"/>
                  <a:gd name="T41" fmla="*/ 43 h 1074"/>
                  <a:gd name="T42" fmla="*/ 474 w 928"/>
                  <a:gd name="T43" fmla="*/ 116 h 1074"/>
                  <a:gd name="T44" fmla="*/ 491 w 928"/>
                  <a:gd name="T45" fmla="*/ 163 h 1074"/>
                  <a:gd name="T46" fmla="*/ 542 w 928"/>
                  <a:gd name="T47" fmla="*/ 216 h 1074"/>
                  <a:gd name="T48" fmla="*/ 658 w 928"/>
                  <a:gd name="T49" fmla="*/ 304 h 1074"/>
                  <a:gd name="T50" fmla="*/ 862 w 928"/>
                  <a:gd name="T51" fmla="*/ 449 h 1074"/>
                  <a:gd name="T52" fmla="*/ 928 w 928"/>
                  <a:gd name="T53" fmla="*/ 540 h 1074"/>
                  <a:gd name="T54" fmla="*/ 882 w 928"/>
                  <a:gd name="T55" fmla="*/ 588 h 1074"/>
                  <a:gd name="T56" fmla="*/ 844 w 928"/>
                  <a:gd name="T57" fmla="*/ 690 h 1074"/>
                  <a:gd name="T58" fmla="*/ 832 w 928"/>
                  <a:gd name="T59" fmla="*/ 726 h 1074"/>
                  <a:gd name="T60" fmla="*/ 784 w 928"/>
                  <a:gd name="T61" fmla="*/ 790 h 1074"/>
                  <a:gd name="T62" fmla="*/ 734 w 928"/>
                  <a:gd name="T63" fmla="*/ 864 h 1074"/>
                  <a:gd name="T64" fmla="*/ 686 w 928"/>
                  <a:gd name="T65" fmla="*/ 824 h 1074"/>
                  <a:gd name="T66" fmla="*/ 620 w 928"/>
                  <a:gd name="T67" fmla="*/ 862 h 1074"/>
                  <a:gd name="T68" fmla="*/ 585 w 928"/>
                  <a:gd name="T69" fmla="*/ 890 h 1074"/>
                  <a:gd name="T70" fmla="*/ 538 w 928"/>
                  <a:gd name="T71" fmla="*/ 884 h 1074"/>
                  <a:gd name="T72" fmla="*/ 450 w 928"/>
                  <a:gd name="T73" fmla="*/ 919 h 1074"/>
                  <a:gd name="T74" fmla="*/ 406 w 928"/>
                  <a:gd name="T75" fmla="*/ 912 h 1074"/>
                  <a:gd name="T76" fmla="*/ 366 w 928"/>
                  <a:gd name="T77" fmla="*/ 970 h 1074"/>
                  <a:gd name="T78" fmla="*/ 290 w 928"/>
                  <a:gd name="T79" fmla="*/ 1036 h 1074"/>
                  <a:gd name="T80" fmla="*/ 288 w 928"/>
                  <a:gd name="T81" fmla="*/ 1036 h 1074"/>
                  <a:gd name="T82" fmla="*/ 248 w 928"/>
                  <a:gd name="T83" fmla="*/ 107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8" h="1074">
                    <a:moveTo>
                      <a:pt x="248" y="1074"/>
                    </a:moveTo>
                    <a:cubicBezTo>
                      <a:pt x="236" y="1074"/>
                      <a:pt x="230" y="1066"/>
                      <a:pt x="224" y="1059"/>
                    </a:cubicBezTo>
                    <a:cubicBezTo>
                      <a:pt x="217" y="1050"/>
                      <a:pt x="211" y="1042"/>
                      <a:pt x="190" y="1042"/>
                    </a:cubicBezTo>
                    <a:cubicBezTo>
                      <a:pt x="179" y="1042"/>
                      <a:pt x="170" y="1034"/>
                      <a:pt x="161" y="1027"/>
                    </a:cubicBezTo>
                    <a:cubicBezTo>
                      <a:pt x="154" y="1022"/>
                      <a:pt x="148" y="1016"/>
                      <a:pt x="142" y="1016"/>
                    </a:cubicBezTo>
                    <a:cubicBezTo>
                      <a:pt x="142" y="1016"/>
                      <a:pt x="142" y="1016"/>
                      <a:pt x="141" y="1016"/>
                    </a:cubicBezTo>
                    <a:cubicBezTo>
                      <a:pt x="140" y="1017"/>
                      <a:pt x="138" y="1022"/>
                      <a:pt x="137" y="1025"/>
                    </a:cubicBezTo>
                    <a:cubicBezTo>
                      <a:pt x="134" y="1034"/>
                      <a:pt x="128" y="1050"/>
                      <a:pt x="108" y="1050"/>
                    </a:cubicBezTo>
                    <a:cubicBezTo>
                      <a:pt x="78" y="1050"/>
                      <a:pt x="56" y="1016"/>
                      <a:pt x="56" y="994"/>
                    </a:cubicBezTo>
                    <a:cubicBezTo>
                      <a:pt x="56" y="975"/>
                      <a:pt x="64" y="957"/>
                      <a:pt x="82" y="932"/>
                    </a:cubicBezTo>
                    <a:cubicBezTo>
                      <a:pt x="86" y="926"/>
                      <a:pt x="91" y="921"/>
                      <a:pt x="96" y="915"/>
                    </a:cubicBezTo>
                    <a:cubicBezTo>
                      <a:pt x="116" y="890"/>
                      <a:pt x="138" y="863"/>
                      <a:pt x="138" y="834"/>
                    </a:cubicBezTo>
                    <a:cubicBezTo>
                      <a:pt x="138" y="797"/>
                      <a:pt x="121" y="765"/>
                      <a:pt x="121" y="765"/>
                    </a:cubicBezTo>
                    <a:cubicBezTo>
                      <a:pt x="120" y="762"/>
                      <a:pt x="120" y="762"/>
                      <a:pt x="120" y="762"/>
                    </a:cubicBezTo>
                    <a:cubicBezTo>
                      <a:pt x="120" y="760"/>
                      <a:pt x="120" y="760"/>
                      <a:pt x="120" y="760"/>
                    </a:cubicBezTo>
                    <a:cubicBezTo>
                      <a:pt x="120" y="755"/>
                      <a:pt x="120" y="752"/>
                      <a:pt x="92" y="752"/>
                    </a:cubicBezTo>
                    <a:cubicBezTo>
                      <a:pt x="61" y="752"/>
                      <a:pt x="0" y="718"/>
                      <a:pt x="0" y="672"/>
                    </a:cubicBezTo>
                    <a:cubicBezTo>
                      <a:pt x="0" y="584"/>
                      <a:pt x="0" y="584"/>
                      <a:pt x="0" y="584"/>
                    </a:cubicBezTo>
                    <a:cubicBezTo>
                      <a:pt x="0" y="502"/>
                      <a:pt x="0" y="502"/>
                      <a:pt x="0" y="502"/>
                    </a:cubicBezTo>
                    <a:cubicBezTo>
                      <a:pt x="0" y="471"/>
                      <a:pt x="34" y="426"/>
                      <a:pt x="80" y="426"/>
                    </a:cubicBezTo>
                    <a:cubicBezTo>
                      <a:pt x="118" y="426"/>
                      <a:pt x="164" y="408"/>
                      <a:pt x="164" y="386"/>
                    </a:cubicBezTo>
                    <a:cubicBezTo>
                      <a:pt x="164" y="373"/>
                      <a:pt x="169" y="363"/>
                      <a:pt x="174" y="355"/>
                    </a:cubicBezTo>
                    <a:cubicBezTo>
                      <a:pt x="174" y="355"/>
                      <a:pt x="173" y="355"/>
                      <a:pt x="172" y="356"/>
                    </a:cubicBezTo>
                    <a:cubicBezTo>
                      <a:pt x="167" y="359"/>
                      <a:pt x="161" y="364"/>
                      <a:pt x="150" y="364"/>
                    </a:cubicBezTo>
                    <a:cubicBezTo>
                      <a:pt x="124" y="364"/>
                      <a:pt x="112" y="349"/>
                      <a:pt x="112" y="316"/>
                    </a:cubicBezTo>
                    <a:cubicBezTo>
                      <a:pt x="112" y="279"/>
                      <a:pt x="139" y="245"/>
                      <a:pt x="164" y="228"/>
                    </a:cubicBezTo>
                    <a:cubicBezTo>
                      <a:pt x="167" y="226"/>
                      <a:pt x="167" y="226"/>
                      <a:pt x="167" y="226"/>
                    </a:cubicBezTo>
                    <a:cubicBezTo>
                      <a:pt x="189" y="211"/>
                      <a:pt x="204" y="201"/>
                      <a:pt x="204" y="174"/>
                    </a:cubicBezTo>
                    <a:cubicBezTo>
                      <a:pt x="204" y="159"/>
                      <a:pt x="194" y="143"/>
                      <a:pt x="185" y="128"/>
                    </a:cubicBezTo>
                    <a:cubicBezTo>
                      <a:pt x="175" y="113"/>
                      <a:pt x="166" y="99"/>
                      <a:pt x="166" y="84"/>
                    </a:cubicBezTo>
                    <a:cubicBezTo>
                      <a:pt x="166" y="80"/>
                      <a:pt x="167" y="75"/>
                      <a:pt x="169" y="70"/>
                    </a:cubicBezTo>
                    <a:cubicBezTo>
                      <a:pt x="172" y="62"/>
                      <a:pt x="172" y="62"/>
                      <a:pt x="172" y="62"/>
                    </a:cubicBezTo>
                    <a:cubicBezTo>
                      <a:pt x="180" y="64"/>
                      <a:pt x="180" y="64"/>
                      <a:pt x="180" y="64"/>
                    </a:cubicBezTo>
                    <a:cubicBezTo>
                      <a:pt x="180" y="64"/>
                      <a:pt x="203" y="68"/>
                      <a:pt x="216" y="68"/>
                    </a:cubicBezTo>
                    <a:cubicBezTo>
                      <a:pt x="217" y="68"/>
                      <a:pt x="219" y="65"/>
                      <a:pt x="221" y="63"/>
                    </a:cubicBezTo>
                    <a:cubicBezTo>
                      <a:pt x="228" y="54"/>
                      <a:pt x="240" y="40"/>
                      <a:pt x="268" y="40"/>
                    </a:cubicBezTo>
                    <a:cubicBezTo>
                      <a:pt x="294" y="40"/>
                      <a:pt x="310" y="54"/>
                      <a:pt x="321" y="65"/>
                    </a:cubicBezTo>
                    <a:cubicBezTo>
                      <a:pt x="328" y="71"/>
                      <a:pt x="333" y="76"/>
                      <a:pt x="338" y="76"/>
                    </a:cubicBezTo>
                    <a:cubicBezTo>
                      <a:pt x="348" y="76"/>
                      <a:pt x="350" y="73"/>
                      <a:pt x="356" y="62"/>
                    </a:cubicBezTo>
                    <a:cubicBezTo>
                      <a:pt x="358" y="59"/>
                      <a:pt x="360" y="56"/>
                      <a:pt x="362" y="53"/>
                    </a:cubicBezTo>
                    <a:cubicBezTo>
                      <a:pt x="383" y="19"/>
                      <a:pt x="411" y="0"/>
                      <a:pt x="442" y="0"/>
                    </a:cubicBezTo>
                    <a:cubicBezTo>
                      <a:pt x="472" y="0"/>
                      <a:pt x="500" y="22"/>
                      <a:pt x="507" y="43"/>
                    </a:cubicBezTo>
                    <a:cubicBezTo>
                      <a:pt x="510" y="54"/>
                      <a:pt x="508" y="64"/>
                      <a:pt x="500" y="70"/>
                    </a:cubicBezTo>
                    <a:cubicBezTo>
                      <a:pt x="487" y="79"/>
                      <a:pt x="474" y="96"/>
                      <a:pt x="474" y="116"/>
                    </a:cubicBezTo>
                    <a:cubicBezTo>
                      <a:pt x="474" y="121"/>
                      <a:pt x="474" y="121"/>
                      <a:pt x="474" y="121"/>
                    </a:cubicBezTo>
                    <a:cubicBezTo>
                      <a:pt x="474" y="139"/>
                      <a:pt x="474" y="146"/>
                      <a:pt x="491" y="163"/>
                    </a:cubicBezTo>
                    <a:cubicBezTo>
                      <a:pt x="499" y="171"/>
                      <a:pt x="507" y="176"/>
                      <a:pt x="515" y="180"/>
                    </a:cubicBezTo>
                    <a:cubicBezTo>
                      <a:pt x="528" y="188"/>
                      <a:pt x="542" y="197"/>
                      <a:pt x="542" y="216"/>
                    </a:cubicBezTo>
                    <a:cubicBezTo>
                      <a:pt x="542" y="228"/>
                      <a:pt x="568" y="238"/>
                      <a:pt x="600" y="238"/>
                    </a:cubicBezTo>
                    <a:cubicBezTo>
                      <a:pt x="639" y="238"/>
                      <a:pt x="658" y="260"/>
                      <a:pt x="658" y="304"/>
                    </a:cubicBezTo>
                    <a:cubicBezTo>
                      <a:pt x="658" y="317"/>
                      <a:pt x="691" y="340"/>
                      <a:pt x="738" y="340"/>
                    </a:cubicBezTo>
                    <a:cubicBezTo>
                      <a:pt x="793" y="340"/>
                      <a:pt x="837" y="408"/>
                      <a:pt x="862" y="449"/>
                    </a:cubicBezTo>
                    <a:cubicBezTo>
                      <a:pt x="874" y="467"/>
                      <a:pt x="887" y="480"/>
                      <a:pt x="899" y="492"/>
                    </a:cubicBezTo>
                    <a:cubicBezTo>
                      <a:pt x="914" y="508"/>
                      <a:pt x="928" y="521"/>
                      <a:pt x="928" y="540"/>
                    </a:cubicBezTo>
                    <a:cubicBezTo>
                      <a:pt x="928" y="560"/>
                      <a:pt x="915" y="568"/>
                      <a:pt x="902" y="575"/>
                    </a:cubicBezTo>
                    <a:cubicBezTo>
                      <a:pt x="896" y="578"/>
                      <a:pt x="889" y="582"/>
                      <a:pt x="882" y="588"/>
                    </a:cubicBezTo>
                    <a:cubicBezTo>
                      <a:pt x="864" y="603"/>
                      <a:pt x="858" y="618"/>
                      <a:pt x="858" y="650"/>
                    </a:cubicBezTo>
                    <a:cubicBezTo>
                      <a:pt x="858" y="668"/>
                      <a:pt x="851" y="680"/>
                      <a:pt x="844" y="690"/>
                    </a:cubicBezTo>
                    <a:cubicBezTo>
                      <a:pt x="838" y="700"/>
                      <a:pt x="832" y="708"/>
                      <a:pt x="832" y="724"/>
                    </a:cubicBezTo>
                    <a:cubicBezTo>
                      <a:pt x="832" y="726"/>
                      <a:pt x="832" y="726"/>
                      <a:pt x="832" y="726"/>
                    </a:cubicBezTo>
                    <a:cubicBezTo>
                      <a:pt x="831" y="727"/>
                      <a:pt x="831" y="727"/>
                      <a:pt x="831" y="727"/>
                    </a:cubicBezTo>
                    <a:cubicBezTo>
                      <a:pt x="831" y="729"/>
                      <a:pt x="818" y="767"/>
                      <a:pt x="784" y="790"/>
                    </a:cubicBezTo>
                    <a:cubicBezTo>
                      <a:pt x="769" y="800"/>
                      <a:pt x="764" y="818"/>
                      <a:pt x="759" y="833"/>
                    </a:cubicBezTo>
                    <a:cubicBezTo>
                      <a:pt x="754" y="848"/>
                      <a:pt x="750" y="864"/>
                      <a:pt x="734" y="864"/>
                    </a:cubicBezTo>
                    <a:cubicBezTo>
                      <a:pt x="720" y="864"/>
                      <a:pt x="715" y="852"/>
                      <a:pt x="712" y="844"/>
                    </a:cubicBezTo>
                    <a:cubicBezTo>
                      <a:pt x="707" y="833"/>
                      <a:pt x="703" y="824"/>
                      <a:pt x="686" y="824"/>
                    </a:cubicBezTo>
                    <a:cubicBezTo>
                      <a:pt x="666" y="824"/>
                      <a:pt x="655" y="836"/>
                      <a:pt x="645" y="846"/>
                    </a:cubicBezTo>
                    <a:cubicBezTo>
                      <a:pt x="638" y="854"/>
                      <a:pt x="631" y="862"/>
                      <a:pt x="620" y="862"/>
                    </a:cubicBezTo>
                    <a:cubicBezTo>
                      <a:pt x="606" y="862"/>
                      <a:pt x="606" y="865"/>
                      <a:pt x="606" y="872"/>
                    </a:cubicBezTo>
                    <a:cubicBezTo>
                      <a:pt x="606" y="876"/>
                      <a:pt x="604" y="890"/>
                      <a:pt x="585" y="890"/>
                    </a:cubicBezTo>
                    <a:cubicBezTo>
                      <a:pt x="579" y="890"/>
                      <a:pt x="572" y="888"/>
                      <a:pt x="564" y="887"/>
                    </a:cubicBezTo>
                    <a:cubicBezTo>
                      <a:pt x="555" y="886"/>
                      <a:pt x="546" y="884"/>
                      <a:pt x="538" y="884"/>
                    </a:cubicBezTo>
                    <a:cubicBezTo>
                      <a:pt x="513" y="884"/>
                      <a:pt x="487" y="897"/>
                      <a:pt x="475" y="909"/>
                    </a:cubicBezTo>
                    <a:cubicBezTo>
                      <a:pt x="469" y="916"/>
                      <a:pt x="460" y="919"/>
                      <a:pt x="450" y="919"/>
                    </a:cubicBezTo>
                    <a:cubicBezTo>
                      <a:pt x="442" y="919"/>
                      <a:pt x="435" y="917"/>
                      <a:pt x="427" y="915"/>
                    </a:cubicBezTo>
                    <a:cubicBezTo>
                      <a:pt x="420" y="914"/>
                      <a:pt x="412" y="912"/>
                      <a:pt x="406" y="912"/>
                    </a:cubicBezTo>
                    <a:cubicBezTo>
                      <a:pt x="389" y="912"/>
                      <a:pt x="376" y="929"/>
                      <a:pt x="376" y="944"/>
                    </a:cubicBezTo>
                    <a:cubicBezTo>
                      <a:pt x="376" y="957"/>
                      <a:pt x="370" y="964"/>
                      <a:pt x="366" y="970"/>
                    </a:cubicBezTo>
                    <a:cubicBezTo>
                      <a:pt x="361" y="975"/>
                      <a:pt x="358" y="980"/>
                      <a:pt x="358" y="990"/>
                    </a:cubicBezTo>
                    <a:cubicBezTo>
                      <a:pt x="358" y="1023"/>
                      <a:pt x="301" y="1034"/>
                      <a:pt x="290" y="1036"/>
                    </a:cubicBezTo>
                    <a:cubicBezTo>
                      <a:pt x="289" y="1036"/>
                      <a:pt x="289" y="1036"/>
                      <a:pt x="289" y="1036"/>
                    </a:cubicBezTo>
                    <a:cubicBezTo>
                      <a:pt x="288" y="1036"/>
                      <a:pt x="288" y="1036"/>
                      <a:pt x="288" y="1036"/>
                    </a:cubicBezTo>
                    <a:cubicBezTo>
                      <a:pt x="282" y="1036"/>
                      <a:pt x="279" y="1041"/>
                      <a:pt x="274" y="1051"/>
                    </a:cubicBezTo>
                    <a:cubicBezTo>
                      <a:pt x="269" y="1061"/>
                      <a:pt x="263" y="1074"/>
                      <a:pt x="248" y="107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8" name="Freeform 356"/>
              <p:cNvSpPr>
                <a:spLocks/>
              </p:cNvSpPr>
              <p:nvPr/>
            </p:nvSpPr>
            <p:spPr bwMode="auto">
              <a:xfrm>
                <a:off x="4071564" y="4020663"/>
                <a:ext cx="287124" cy="234668"/>
              </a:xfrm>
              <a:custGeom>
                <a:avLst/>
                <a:gdLst>
                  <a:gd name="T0" fmla="*/ 307 w 836"/>
                  <a:gd name="T1" fmla="*/ 671 h 684"/>
                  <a:gd name="T2" fmla="*/ 251 w 836"/>
                  <a:gd name="T3" fmla="*/ 657 h 684"/>
                  <a:gd name="T4" fmla="*/ 200 w 836"/>
                  <a:gd name="T5" fmla="*/ 600 h 684"/>
                  <a:gd name="T6" fmla="*/ 112 w 836"/>
                  <a:gd name="T7" fmla="*/ 474 h 684"/>
                  <a:gd name="T8" fmla="*/ 90 w 836"/>
                  <a:gd name="T9" fmla="*/ 432 h 684"/>
                  <a:gd name="T10" fmla="*/ 0 w 836"/>
                  <a:gd name="T11" fmla="*/ 374 h 684"/>
                  <a:gd name="T12" fmla="*/ 26 w 836"/>
                  <a:gd name="T13" fmla="*/ 300 h 684"/>
                  <a:gd name="T14" fmla="*/ 80 w 836"/>
                  <a:gd name="T15" fmla="*/ 208 h 684"/>
                  <a:gd name="T16" fmla="*/ 103 w 836"/>
                  <a:gd name="T17" fmla="*/ 172 h 684"/>
                  <a:gd name="T18" fmla="*/ 150 w 836"/>
                  <a:gd name="T19" fmla="*/ 114 h 684"/>
                  <a:gd name="T20" fmla="*/ 262 w 836"/>
                  <a:gd name="T21" fmla="*/ 24 h 684"/>
                  <a:gd name="T22" fmla="*/ 286 w 836"/>
                  <a:gd name="T23" fmla="*/ 26 h 684"/>
                  <a:gd name="T24" fmla="*/ 343 w 836"/>
                  <a:gd name="T25" fmla="*/ 49 h 684"/>
                  <a:gd name="T26" fmla="*/ 441 w 836"/>
                  <a:gd name="T27" fmla="*/ 73 h 684"/>
                  <a:gd name="T28" fmla="*/ 510 w 836"/>
                  <a:gd name="T29" fmla="*/ 58 h 684"/>
                  <a:gd name="T30" fmla="*/ 516 w 836"/>
                  <a:gd name="T31" fmla="*/ 30 h 684"/>
                  <a:gd name="T32" fmla="*/ 561 w 836"/>
                  <a:gd name="T33" fmla="*/ 41 h 684"/>
                  <a:gd name="T34" fmla="*/ 624 w 836"/>
                  <a:gd name="T35" fmla="*/ 40 h 684"/>
                  <a:gd name="T36" fmla="*/ 750 w 836"/>
                  <a:gd name="T37" fmla="*/ 66 h 684"/>
                  <a:gd name="T38" fmla="*/ 728 w 836"/>
                  <a:gd name="T39" fmla="*/ 142 h 684"/>
                  <a:gd name="T40" fmla="*/ 748 w 836"/>
                  <a:gd name="T41" fmla="*/ 208 h 684"/>
                  <a:gd name="T42" fmla="*/ 766 w 836"/>
                  <a:gd name="T43" fmla="*/ 284 h 684"/>
                  <a:gd name="T44" fmla="*/ 800 w 836"/>
                  <a:gd name="T45" fmla="*/ 326 h 684"/>
                  <a:gd name="T46" fmla="*/ 826 w 836"/>
                  <a:gd name="T47" fmla="*/ 390 h 684"/>
                  <a:gd name="T48" fmla="*/ 834 w 836"/>
                  <a:gd name="T49" fmla="*/ 469 h 684"/>
                  <a:gd name="T50" fmla="*/ 832 w 836"/>
                  <a:gd name="T51" fmla="*/ 479 h 684"/>
                  <a:gd name="T52" fmla="*/ 750 w 836"/>
                  <a:gd name="T53" fmla="*/ 556 h 684"/>
                  <a:gd name="T54" fmla="*/ 678 w 836"/>
                  <a:gd name="T55" fmla="*/ 534 h 684"/>
                  <a:gd name="T56" fmla="*/ 504 w 836"/>
                  <a:gd name="T57" fmla="*/ 566 h 684"/>
                  <a:gd name="T58" fmla="*/ 377 w 836"/>
                  <a:gd name="T59" fmla="*/ 626 h 684"/>
                  <a:gd name="T60" fmla="*/ 324 w 836"/>
                  <a:gd name="T61" fmla="*/ 654 h 684"/>
                  <a:gd name="T62" fmla="*/ 323 w 836"/>
                  <a:gd name="T63" fmla="*/ 68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6" h="684">
                    <a:moveTo>
                      <a:pt x="323" y="684"/>
                    </a:moveTo>
                    <a:cubicBezTo>
                      <a:pt x="307" y="671"/>
                      <a:pt x="307" y="671"/>
                      <a:pt x="307" y="671"/>
                    </a:cubicBezTo>
                    <a:cubicBezTo>
                      <a:pt x="294" y="662"/>
                      <a:pt x="277" y="657"/>
                      <a:pt x="255" y="657"/>
                    </a:cubicBezTo>
                    <a:cubicBezTo>
                      <a:pt x="251" y="657"/>
                      <a:pt x="251" y="657"/>
                      <a:pt x="251" y="657"/>
                    </a:cubicBezTo>
                    <a:cubicBezTo>
                      <a:pt x="248" y="654"/>
                      <a:pt x="248" y="654"/>
                      <a:pt x="248" y="654"/>
                    </a:cubicBezTo>
                    <a:cubicBezTo>
                      <a:pt x="247" y="653"/>
                      <a:pt x="226" y="632"/>
                      <a:pt x="200" y="600"/>
                    </a:cubicBezTo>
                    <a:cubicBezTo>
                      <a:pt x="195" y="593"/>
                      <a:pt x="187" y="585"/>
                      <a:pt x="180" y="576"/>
                    </a:cubicBezTo>
                    <a:cubicBezTo>
                      <a:pt x="141" y="532"/>
                      <a:pt x="112" y="496"/>
                      <a:pt x="112" y="474"/>
                    </a:cubicBezTo>
                    <a:cubicBezTo>
                      <a:pt x="112" y="449"/>
                      <a:pt x="102" y="428"/>
                      <a:pt x="96" y="428"/>
                    </a:cubicBezTo>
                    <a:cubicBezTo>
                      <a:pt x="94" y="428"/>
                      <a:pt x="93" y="428"/>
                      <a:pt x="90" y="432"/>
                    </a:cubicBezTo>
                    <a:cubicBezTo>
                      <a:pt x="86" y="438"/>
                      <a:pt x="80" y="446"/>
                      <a:pt x="66" y="446"/>
                    </a:cubicBezTo>
                    <a:cubicBezTo>
                      <a:pt x="43" y="446"/>
                      <a:pt x="0" y="416"/>
                      <a:pt x="0" y="374"/>
                    </a:cubicBezTo>
                    <a:cubicBezTo>
                      <a:pt x="0" y="353"/>
                      <a:pt x="8" y="340"/>
                      <a:pt x="15" y="329"/>
                    </a:cubicBezTo>
                    <a:cubicBezTo>
                      <a:pt x="21" y="320"/>
                      <a:pt x="26" y="313"/>
                      <a:pt x="26" y="300"/>
                    </a:cubicBezTo>
                    <a:cubicBezTo>
                      <a:pt x="26" y="268"/>
                      <a:pt x="31" y="244"/>
                      <a:pt x="58" y="222"/>
                    </a:cubicBezTo>
                    <a:cubicBezTo>
                      <a:pt x="66" y="216"/>
                      <a:pt x="74" y="211"/>
                      <a:pt x="80" y="208"/>
                    </a:cubicBezTo>
                    <a:cubicBezTo>
                      <a:pt x="93" y="200"/>
                      <a:pt x="96" y="198"/>
                      <a:pt x="96" y="190"/>
                    </a:cubicBezTo>
                    <a:cubicBezTo>
                      <a:pt x="96" y="184"/>
                      <a:pt x="98" y="178"/>
                      <a:pt x="103" y="172"/>
                    </a:cubicBezTo>
                    <a:cubicBezTo>
                      <a:pt x="107" y="167"/>
                      <a:pt x="114" y="161"/>
                      <a:pt x="121" y="156"/>
                    </a:cubicBezTo>
                    <a:cubicBezTo>
                      <a:pt x="135" y="144"/>
                      <a:pt x="150" y="132"/>
                      <a:pt x="150" y="114"/>
                    </a:cubicBezTo>
                    <a:cubicBezTo>
                      <a:pt x="150" y="74"/>
                      <a:pt x="166" y="0"/>
                      <a:pt x="204" y="0"/>
                    </a:cubicBezTo>
                    <a:cubicBezTo>
                      <a:pt x="230" y="0"/>
                      <a:pt x="249" y="8"/>
                      <a:pt x="262" y="24"/>
                    </a:cubicBezTo>
                    <a:cubicBezTo>
                      <a:pt x="263" y="26"/>
                      <a:pt x="268" y="27"/>
                      <a:pt x="275" y="27"/>
                    </a:cubicBezTo>
                    <a:cubicBezTo>
                      <a:pt x="278" y="27"/>
                      <a:pt x="282" y="27"/>
                      <a:pt x="286" y="26"/>
                    </a:cubicBezTo>
                    <a:cubicBezTo>
                      <a:pt x="290" y="26"/>
                      <a:pt x="295" y="26"/>
                      <a:pt x="300" y="26"/>
                    </a:cubicBezTo>
                    <a:cubicBezTo>
                      <a:pt x="316" y="26"/>
                      <a:pt x="330" y="37"/>
                      <a:pt x="343" y="49"/>
                    </a:cubicBezTo>
                    <a:cubicBezTo>
                      <a:pt x="357" y="61"/>
                      <a:pt x="372" y="74"/>
                      <a:pt x="390" y="74"/>
                    </a:cubicBezTo>
                    <a:cubicBezTo>
                      <a:pt x="412" y="74"/>
                      <a:pt x="427" y="73"/>
                      <a:pt x="441" y="73"/>
                    </a:cubicBezTo>
                    <a:cubicBezTo>
                      <a:pt x="452" y="72"/>
                      <a:pt x="462" y="72"/>
                      <a:pt x="474" y="72"/>
                    </a:cubicBezTo>
                    <a:cubicBezTo>
                      <a:pt x="510" y="72"/>
                      <a:pt x="510" y="64"/>
                      <a:pt x="510" y="58"/>
                    </a:cubicBezTo>
                    <a:cubicBezTo>
                      <a:pt x="510" y="57"/>
                      <a:pt x="510" y="55"/>
                      <a:pt x="510" y="54"/>
                    </a:cubicBezTo>
                    <a:cubicBezTo>
                      <a:pt x="510" y="45"/>
                      <a:pt x="510" y="37"/>
                      <a:pt x="516" y="30"/>
                    </a:cubicBezTo>
                    <a:cubicBezTo>
                      <a:pt x="520" y="26"/>
                      <a:pt x="526" y="24"/>
                      <a:pt x="534" y="24"/>
                    </a:cubicBezTo>
                    <a:cubicBezTo>
                      <a:pt x="545" y="24"/>
                      <a:pt x="553" y="32"/>
                      <a:pt x="561" y="41"/>
                    </a:cubicBezTo>
                    <a:cubicBezTo>
                      <a:pt x="570" y="52"/>
                      <a:pt x="580" y="62"/>
                      <a:pt x="594" y="62"/>
                    </a:cubicBezTo>
                    <a:cubicBezTo>
                      <a:pt x="604" y="62"/>
                      <a:pt x="613" y="52"/>
                      <a:pt x="624" y="40"/>
                    </a:cubicBezTo>
                    <a:cubicBezTo>
                      <a:pt x="640" y="23"/>
                      <a:pt x="660" y="2"/>
                      <a:pt x="692" y="2"/>
                    </a:cubicBezTo>
                    <a:cubicBezTo>
                      <a:pt x="726" y="2"/>
                      <a:pt x="750" y="36"/>
                      <a:pt x="750" y="66"/>
                    </a:cubicBezTo>
                    <a:cubicBezTo>
                      <a:pt x="750" y="81"/>
                      <a:pt x="744" y="93"/>
                      <a:pt x="739" y="104"/>
                    </a:cubicBezTo>
                    <a:cubicBezTo>
                      <a:pt x="733" y="116"/>
                      <a:pt x="728" y="127"/>
                      <a:pt x="728" y="142"/>
                    </a:cubicBezTo>
                    <a:cubicBezTo>
                      <a:pt x="728" y="156"/>
                      <a:pt x="732" y="163"/>
                      <a:pt x="737" y="171"/>
                    </a:cubicBezTo>
                    <a:cubicBezTo>
                      <a:pt x="742" y="180"/>
                      <a:pt x="748" y="191"/>
                      <a:pt x="748" y="208"/>
                    </a:cubicBezTo>
                    <a:cubicBezTo>
                      <a:pt x="748" y="223"/>
                      <a:pt x="753" y="237"/>
                      <a:pt x="758" y="250"/>
                    </a:cubicBezTo>
                    <a:cubicBezTo>
                      <a:pt x="762" y="262"/>
                      <a:pt x="766" y="273"/>
                      <a:pt x="766" y="284"/>
                    </a:cubicBezTo>
                    <a:cubicBezTo>
                      <a:pt x="766" y="300"/>
                      <a:pt x="777" y="311"/>
                      <a:pt x="787" y="321"/>
                    </a:cubicBezTo>
                    <a:cubicBezTo>
                      <a:pt x="789" y="323"/>
                      <a:pt x="795" y="325"/>
                      <a:pt x="800" y="326"/>
                    </a:cubicBezTo>
                    <a:cubicBezTo>
                      <a:pt x="811" y="330"/>
                      <a:pt x="830" y="335"/>
                      <a:pt x="830" y="358"/>
                    </a:cubicBezTo>
                    <a:cubicBezTo>
                      <a:pt x="830" y="371"/>
                      <a:pt x="828" y="381"/>
                      <a:pt x="826" y="390"/>
                    </a:cubicBezTo>
                    <a:cubicBezTo>
                      <a:pt x="824" y="398"/>
                      <a:pt x="822" y="404"/>
                      <a:pt x="822" y="414"/>
                    </a:cubicBezTo>
                    <a:cubicBezTo>
                      <a:pt x="822" y="434"/>
                      <a:pt x="834" y="469"/>
                      <a:pt x="834" y="469"/>
                    </a:cubicBezTo>
                    <a:cubicBezTo>
                      <a:pt x="836" y="475"/>
                      <a:pt x="836" y="475"/>
                      <a:pt x="836" y="475"/>
                    </a:cubicBezTo>
                    <a:cubicBezTo>
                      <a:pt x="832" y="479"/>
                      <a:pt x="832" y="479"/>
                      <a:pt x="832" y="479"/>
                    </a:cubicBezTo>
                    <a:cubicBezTo>
                      <a:pt x="828" y="484"/>
                      <a:pt x="826" y="489"/>
                      <a:pt x="826" y="494"/>
                    </a:cubicBezTo>
                    <a:cubicBezTo>
                      <a:pt x="826" y="525"/>
                      <a:pt x="788" y="556"/>
                      <a:pt x="750" y="556"/>
                    </a:cubicBezTo>
                    <a:cubicBezTo>
                      <a:pt x="730" y="556"/>
                      <a:pt x="719" y="549"/>
                      <a:pt x="709" y="544"/>
                    </a:cubicBezTo>
                    <a:cubicBezTo>
                      <a:pt x="700" y="538"/>
                      <a:pt x="692" y="534"/>
                      <a:pt x="678" y="534"/>
                    </a:cubicBezTo>
                    <a:cubicBezTo>
                      <a:pt x="564" y="534"/>
                      <a:pt x="564" y="534"/>
                      <a:pt x="564" y="534"/>
                    </a:cubicBezTo>
                    <a:cubicBezTo>
                      <a:pt x="536" y="534"/>
                      <a:pt x="521" y="549"/>
                      <a:pt x="504" y="566"/>
                    </a:cubicBezTo>
                    <a:cubicBezTo>
                      <a:pt x="486" y="584"/>
                      <a:pt x="466" y="604"/>
                      <a:pt x="430" y="604"/>
                    </a:cubicBezTo>
                    <a:cubicBezTo>
                      <a:pt x="410" y="604"/>
                      <a:pt x="393" y="616"/>
                      <a:pt x="377" y="626"/>
                    </a:cubicBezTo>
                    <a:cubicBezTo>
                      <a:pt x="363" y="635"/>
                      <a:pt x="349" y="644"/>
                      <a:pt x="336" y="644"/>
                    </a:cubicBezTo>
                    <a:cubicBezTo>
                      <a:pt x="332" y="644"/>
                      <a:pt x="327" y="645"/>
                      <a:pt x="324" y="654"/>
                    </a:cubicBezTo>
                    <a:cubicBezTo>
                      <a:pt x="323" y="659"/>
                      <a:pt x="323" y="663"/>
                      <a:pt x="323" y="663"/>
                    </a:cubicBezTo>
                    <a:cubicBezTo>
                      <a:pt x="323" y="684"/>
                      <a:pt x="323" y="684"/>
                      <a:pt x="323" y="68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59" name="Freeform 357"/>
              <p:cNvSpPr>
                <a:spLocks noEditPoints="1"/>
              </p:cNvSpPr>
              <p:nvPr/>
            </p:nvSpPr>
            <p:spPr bwMode="auto">
              <a:xfrm>
                <a:off x="4387675" y="3893666"/>
                <a:ext cx="375469" cy="372709"/>
              </a:xfrm>
              <a:custGeom>
                <a:avLst/>
                <a:gdLst>
                  <a:gd name="T0" fmla="*/ 226 w 1094"/>
                  <a:gd name="T1" fmla="*/ 1086 h 1088"/>
                  <a:gd name="T2" fmla="*/ 179 w 1094"/>
                  <a:gd name="T3" fmla="*/ 1046 h 1088"/>
                  <a:gd name="T4" fmla="*/ 190 w 1094"/>
                  <a:gd name="T5" fmla="*/ 964 h 1088"/>
                  <a:gd name="T6" fmla="*/ 196 w 1094"/>
                  <a:gd name="T7" fmla="*/ 920 h 1088"/>
                  <a:gd name="T8" fmla="*/ 118 w 1094"/>
                  <a:gd name="T9" fmla="*/ 788 h 1088"/>
                  <a:gd name="T10" fmla="*/ 35 w 1094"/>
                  <a:gd name="T11" fmla="*/ 814 h 1088"/>
                  <a:gd name="T12" fmla="*/ 0 w 1094"/>
                  <a:gd name="T13" fmla="*/ 764 h 1088"/>
                  <a:gd name="T14" fmla="*/ 94 w 1094"/>
                  <a:gd name="T15" fmla="*/ 722 h 1088"/>
                  <a:gd name="T16" fmla="*/ 124 w 1094"/>
                  <a:gd name="T17" fmla="*/ 648 h 1088"/>
                  <a:gd name="T18" fmla="*/ 138 w 1094"/>
                  <a:gd name="T19" fmla="*/ 544 h 1088"/>
                  <a:gd name="T20" fmla="*/ 136 w 1094"/>
                  <a:gd name="T21" fmla="*/ 356 h 1088"/>
                  <a:gd name="T22" fmla="*/ 298 w 1094"/>
                  <a:gd name="T23" fmla="*/ 230 h 1088"/>
                  <a:gd name="T24" fmla="*/ 368 w 1094"/>
                  <a:gd name="T25" fmla="*/ 204 h 1088"/>
                  <a:gd name="T26" fmla="*/ 549 w 1094"/>
                  <a:gd name="T27" fmla="*/ 38 h 1088"/>
                  <a:gd name="T28" fmla="*/ 684 w 1094"/>
                  <a:gd name="T29" fmla="*/ 38 h 1088"/>
                  <a:gd name="T30" fmla="*/ 726 w 1094"/>
                  <a:gd name="T31" fmla="*/ 34 h 1088"/>
                  <a:gd name="T32" fmla="*/ 840 w 1094"/>
                  <a:gd name="T33" fmla="*/ 90 h 1088"/>
                  <a:gd name="T34" fmla="*/ 769 w 1094"/>
                  <a:gd name="T35" fmla="*/ 322 h 1088"/>
                  <a:gd name="T36" fmla="*/ 852 w 1094"/>
                  <a:gd name="T37" fmla="*/ 481 h 1088"/>
                  <a:gd name="T38" fmla="*/ 991 w 1094"/>
                  <a:gd name="T39" fmla="*/ 658 h 1088"/>
                  <a:gd name="T40" fmla="*/ 1080 w 1094"/>
                  <a:gd name="T41" fmla="*/ 855 h 1088"/>
                  <a:gd name="T42" fmla="*/ 982 w 1094"/>
                  <a:gd name="T43" fmla="*/ 794 h 1088"/>
                  <a:gd name="T44" fmla="*/ 817 w 1094"/>
                  <a:gd name="T45" fmla="*/ 771 h 1088"/>
                  <a:gd name="T46" fmla="*/ 664 w 1094"/>
                  <a:gd name="T47" fmla="*/ 687 h 1088"/>
                  <a:gd name="T48" fmla="*/ 734 w 1094"/>
                  <a:gd name="T49" fmla="*/ 728 h 1088"/>
                  <a:gd name="T50" fmla="*/ 779 w 1094"/>
                  <a:gd name="T51" fmla="*/ 786 h 1088"/>
                  <a:gd name="T52" fmla="*/ 841 w 1094"/>
                  <a:gd name="T53" fmla="*/ 841 h 1088"/>
                  <a:gd name="T54" fmla="*/ 894 w 1094"/>
                  <a:gd name="T55" fmla="*/ 880 h 1088"/>
                  <a:gd name="T56" fmla="*/ 965 w 1094"/>
                  <a:gd name="T57" fmla="*/ 947 h 1088"/>
                  <a:gd name="T58" fmla="*/ 921 w 1094"/>
                  <a:gd name="T59" fmla="*/ 1073 h 1088"/>
                  <a:gd name="T60" fmla="*/ 819 w 1094"/>
                  <a:gd name="T61" fmla="*/ 938 h 1088"/>
                  <a:gd name="T62" fmla="*/ 732 w 1094"/>
                  <a:gd name="T63" fmla="*/ 868 h 1088"/>
                  <a:gd name="T64" fmla="*/ 636 w 1094"/>
                  <a:gd name="T65" fmla="*/ 904 h 1088"/>
                  <a:gd name="T66" fmla="*/ 629 w 1094"/>
                  <a:gd name="T67" fmla="*/ 924 h 1088"/>
                  <a:gd name="T68" fmla="*/ 590 w 1094"/>
                  <a:gd name="T69" fmla="*/ 1024 h 1088"/>
                  <a:gd name="T70" fmla="*/ 374 w 1094"/>
                  <a:gd name="T71" fmla="*/ 998 h 1088"/>
                  <a:gd name="T72" fmla="*/ 312 w 1094"/>
                  <a:gd name="T73" fmla="*/ 1078 h 1088"/>
                  <a:gd name="T74" fmla="*/ 471 w 1094"/>
                  <a:gd name="T75" fmla="*/ 739 h 1088"/>
                  <a:gd name="T76" fmla="*/ 572 w 1094"/>
                  <a:gd name="T77" fmla="*/ 720 h 1088"/>
                  <a:gd name="T78" fmla="*/ 572 w 1094"/>
                  <a:gd name="T79" fmla="*/ 708 h 1088"/>
                  <a:gd name="T80" fmla="*/ 431 w 1094"/>
                  <a:gd name="T81" fmla="*/ 707 h 1088"/>
                  <a:gd name="T82" fmla="*/ 340 w 1094"/>
                  <a:gd name="T83" fmla="*/ 738 h 1088"/>
                  <a:gd name="T84" fmla="*/ 361 w 1094"/>
                  <a:gd name="T85" fmla="*/ 725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4" h="1088">
                    <a:moveTo>
                      <a:pt x="312" y="1088"/>
                    </a:moveTo>
                    <a:cubicBezTo>
                      <a:pt x="302" y="1088"/>
                      <a:pt x="302" y="1088"/>
                      <a:pt x="302" y="1088"/>
                    </a:cubicBezTo>
                    <a:cubicBezTo>
                      <a:pt x="301" y="1088"/>
                      <a:pt x="246" y="1086"/>
                      <a:pt x="226" y="1086"/>
                    </a:cubicBezTo>
                    <a:cubicBezTo>
                      <a:pt x="210" y="1086"/>
                      <a:pt x="204" y="1072"/>
                      <a:pt x="200" y="1063"/>
                    </a:cubicBezTo>
                    <a:cubicBezTo>
                      <a:pt x="195" y="1051"/>
                      <a:pt x="192" y="1046"/>
                      <a:pt x="184" y="1046"/>
                    </a:cubicBezTo>
                    <a:cubicBezTo>
                      <a:pt x="179" y="1046"/>
                      <a:pt x="179" y="1046"/>
                      <a:pt x="179" y="1046"/>
                    </a:cubicBezTo>
                    <a:cubicBezTo>
                      <a:pt x="176" y="1042"/>
                      <a:pt x="176" y="1042"/>
                      <a:pt x="176" y="1042"/>
                    </a:cubicBezTo>
                    <a:cubicBezTo>
                      <a:pt x="171" y="1035"/>
                      <a:pt x="154" y="1012"/>
                      <a:pt x="154" y="998"/>
                    </a:cubicBezTo>
                    <a:cubicBezTo>
                      <a:pt x="154" y="980"/>
                      <a:pt x="171" y="964"/>
                      <a:pt x="190" y="964"/>
                    </a:cubicBezTo>
                    <a:cubicBezTo>
                      <a:pt x="210" y="964"/>
                      <a:pt x="210" y="959"/>
                      <a:pt x="210" y="954"/>
                    </a:cubicBezTo>
                    <a:cubicBezTo>
                      <a:pt x="210" y="949"/>
                      <a:pt x="209" y="948"/>
                      <a:pt x="206" y="945"/>
                    </a:cubicBezTo>
                    <a:cubicBezTo>
                      <a:pt x="202" y="941"/>
                      <a:pt x="196" y="934"/>
                      <a:pt x="196" y="920"/>
                    </a:cubicBezTo>
                    <a:cubicBezTo>
                      <a:pt x="196" y="903"/>
                      <a:pt x="202" y="896"/>
                      <a:pt x="207" y="889"/>
                    </a:cubicBezTo>
                    <a:cubicBezTo>
                      <a:pt x="213" y="882"/>
                      <a:pt x="218" y="875"/>
                      <a:pt x="218" y="852"/>
                    </a:cubicBezTo>
                    <a:cubicBezTo>
                      <a:pt x="218" y="799"/>
                      <a:pt x="164" y="788"/>
                      <a:pt x="118" y="788"/>
                    </a:cubicBezTo>
                    <a:cubicBezTo>
                      <a:pt x="103" y="788"/>
                      <a:pt x="96" y="793"/>
                      <a:pt x="88" y="798"/>
                    </a:cubicBezTo>
                    <a:cubicBezTo>
                      <a:pt x="80" y="804"/>
                      <a:pt x="70" y="810"/>
                      <a:pt x="54" y="810"/>
                    </a:cubicBezTo>
                    <a:cubicBezTo>
                      <a:pt x="48" y="810"/>
                      <a:pt x="42" y="811"/>
                      <a:pt x="35" y="814"/>
                    </a:cubicBezTo>
                    <a:cubicBezTo>
                      <a:pt x="32" y="815"/>
                      <a:pt x="32" y="815"/>
                      <a:pt x="32" y="815"/>
                    </a:cubicBezTo>
                    <a:cubicBezTo>
                      <a:pt x="29" y="814"/>
                      <a:pt x="29" y="814"/>
                      <a:pt x="29" y="814"/>
                    </a:cubicBezTo>
                    <a:cubicBezTo>
                      <a:pt x="27" y="814"/>
                      <a:pt x="0" y="805"/>
                      <a:pt x="0" y="764"/>
                    </a:cubicBezTo>
                    <a:cubicBezTo>
                      <a:pt x="0" y="716"/>
                      <a:pt x="36" y="716"/>
                      <a:pt x="50" y="716"/>
                    </a:cubicBezTo>
                    <a:cubicBezTo>
                      <a:pt x="62" y="716"/>
                      <a:pt x="71" y="718"/>
                      <a:pt x="78" y="720"/>
                    </a:cubicBezTo>
                    <a:cubicBezTo>
                      <a:pt x="84" y="721"/>
                      <a:pt x="89" y="722"/>
                      <a:pt x="94" y="722"/>
                    </a:cubicBezTo>
                    <a:cubicBezTo>
                      <a:pt x="104" y="722"/>
                      <a:pt x="134" y="703"/>
                      <a:pt x="134" y="690"/>
                    </a:cubicBezTo>
                    <a:cubicBezTo>
                      <a:pt x="134" y="683"/>
                      <a:pt x="133" y="681"/>
                      <a:pt x="131" y="677"/>
                    </a:cubicBezTo>
                    <a:cubicBezTo>
                      <a:pt x="128" y="671"/>
                      <a:pt x="124" y="664"/>
                      <a:pt x="124" y="648"/>
                    </a:cubicBezTo>
                    <a:cubicBezTo>
                      <a:pt x="124" y="633"/>
                      <a:pt x="130" y="625"/>
                      <a:pt x="135" y="617"/>
                    </a:cubicBezTo>
                    <a:cubicBezTo>
                      <a:pt x="141" y="609"/>
                      <a:pt x="146" y="601"/>
                      <a:pt x="146" y="582"/>
                    </a:cubicBezTo>
                    <a:cubicBezTo>
                      <a:pt x="146" y="566"/>
                      <a:pt x="142" y="556"/>
                      <a:pt x="138" y="544"/>
                    </a:cubicBezTo>
                    <a:cubicBezTo>
                      <a:pt x="132" y="529"/>
                      <a:pt x="126" y="511"/>
                      <a:pt x="126" y="478"/>
                    </a:cubicBezTo>
                    <a:cubicBezTo>
                      <a:pt x="126" y="446"/>
                      <a:pt x="129" y="425"/>
                      <a:pt x="132" y="407"/>
                    </a:cubicBezTo>
                    <a:cubicBezTo>
                      <a:pt x="134" y="391"/>
                      <a:pt x="136" y="376"/>
                      <a:pt x="136" y="356"/>
                    </a:cubicBezTo>
                    <a:cubicBezTo>
                      <a:pt x="136" y="302"/>
                      <a:pt x="160" y="248"/>
                      <a:pt x="206" y="248"/>
                    </a:cubicBezTo>
                    <a:cubicBezTo>
                      <a:pt x="226" y="248"/>
                      <a:pt x="239" y="244"/>
                      <a:pt x="253" y="239"/>
                    </a:cubicBezTo>
                    <a:cubicBezTo>
                      <a:pt x="266" y="235"/>
                      <a:pt x="279" y="230"/>
                      <a:pt x="298" y="230"/>
                    </a:cubicBezTo>
                    <a:cubicBezTo>
                      <a:pt x="321" y="230"/>
                      <a:pt x="328" y="237"/>
                      <a:pt x="334" y="244"/>
                    </a:cubicBezTo>
                    <a:cubicBezTo>
                      <a:pt x="336" y="247"/>
                      <a:pt x="336" y="248"/>
                      <a:pt x="342" y="248"/>
                    </a:cubicBezTo>
                    <a:cubicBezTo>
                      <a:pt x="360" y="248"/>
                      <a:pt x="368" y="222"/>
                      <a:pt x="368" y="204"/>
                    </a:cubicBezTo>
                    <a:cubicBezTo>
                      <a:pt x="368" y="172"/>
                      <a:pt x="443" y="118"/>
                      <a:pt x="478" y="118"/>
                    </a:cubicBezTo>
                    <a:cubicBezTo>
                      <a:pt x="511" y="118"/>
                      <a:pt x="532" y="84"/>
                      <a:pt x="539" y="70"/>
                    </a:cubicBezTo>
                    <a:cubicBezTo>
                      <a:pt x="544" y="60"/>
                      <a:pt x="547" y="48"/>
                      <a:pt x="549" y="38"/>
                    </a:cubicBezTo>
                    <a:cubicBezTo>
                      <a:pt x="554" y="20"/>
                      <a:pt x="559" y="0"/>
                      <a:pt x="578" y="0"/>
                    </a:cubicBezTo>
                    <a:cubicBezTo>
                      <a:pt x="598" y="0"/>
                      <a:pt x="610" y="9"/>
                      <a:pt x="622" y="17"/>
                    </a:cubicBezTo>
                    <a:cubicBezTo>
                      <a:pt x="636" y="27"/>
                      <a:pt x="651" y="38"/>
                      <a:pt x="684" y="38"/>
                    </a:cubicBezTo>
                    <a:cubicBezTo>
                      <a:pt x="706" y="38"/>
                      <a:pt x="714" y="36"/>
                      <a:pt x="716" y="35"/>
                    </a:cubicBezTo>
                    <a:cubicBezTo>
                      <a:pt x="721" y="30"/>
                      <a:pt x="721" y="30"/>
                      <a:pt x="721" y="30"/>
                    </a:cubicBezTo>
                    <a:cubicBezTo>
                      <a:pt x="726" y="34"/>
                      <a:pt x="726" y="34"/>
                      <a:pt x="726" y="34"/>
                    </a:cubicBezTo>
                    <a:cubicBezTo>
                      <a:pt x="730" y="35"/>
                      <a:pt x="735" y="37"/>
                      <a:pt x="741" y="38"/>
                    </a:cubicBezTo>
                    <a:cubicBezTo>
                      <a:pt x="749" y="40"/>
                      <a:pt x="757" y="42"/>
                      <a:pt x="764" y="44"/>
                    </a:cubicBezTo>
                    <a:cubicBezTo>
                      <a:pt x="813" y="56"/>
                      <a:pt x="840" y="63"/>
                      <a:pt x="840" y="90"/>
                    </a:cubicBezTo>
                    <a:cubicBezTo>
                      <a:pt x="840" y="108"/>
                      <a:pt x="823" y="119"/>
                      <a:pt x="804" y="132"/>
                    </a:cubicBezTo>
                    <a:cubicBezTo>
                      <a:pt x="775" y="151"/>
                      <a:pt x="740" y="175"/>
                      <a:pt x="740" y="228"/>
                    </a:cubicBezTo>
                    <a:cubicBezTo>
                      <a:pt x="740" y="281"/>
                      <a:pt x="755" y="302"/>
                      <a:pt x="769" y="322"/>
                    </a:cubicBezTo>
                    <a:cubicBezTo>
                      <a:pt x="779" y="336"/>
                      <a:pt x="788" y="349"/>
                      <a:pt x="788" y="370"/>
                    </a:cubicBezTo>
                    <a:cubicBezTo>
                      <a:pt x="788" y="408"/>
                      <a:pt x="802" y="424"/>
                      <a:pt x="843" y="471"/>
                    </a:cubicBezTo>
                    <a:cubicBezTo>
                      <a:pt x="852" y="481"/>
                      <a:pt x="852" y="481"/>
                      <a:pt x="852" y="481"/>
                    </a:cubicBezTo>
                    <a:cubicBezTo>
                      <a:pt x="876" y="510"/>
                      <a:pt x="889" y="530"/>
                      <a:pt x="901" y="548"/>
                    </a:cubicBezTo>
                    <a:cubicBezTo>
                      <a:pt x="913" y="566"/>
                      <a:pt x="923" y="580"/>
                      <a:pt x="939" y="597"/>
                    </a:cubicBezTo>
                    <a:cubicBezTo>
                      <a:pt x="960" y="618"/>
                      <a:pt x="975" y="637"/>
                      <a:pt x="991" y="658"/>
                    </a:cubicBezTo>
                    <a:cubicBezTo>
                      <a:pt x="1002" y="672"/>
                      <a:pt x="1013" y="687"/>
                      <a:pt x="1028" y="703"/>
                    </a:cubicBezTo>
                    <a:cubicBezTo>
                      <a:pt x="1064" y="746"/>
                      <a:pt x="1094" y="811"/>
                      <a:pt x="1094" y="836"/>
                    </a:cubicBezTo>
                    <a:cubicBezTo>
                      <a:pt x="1094" y="854"/>
                      <a:pt x="1083" y="855"/>
                      <a:pt x="1080" y="855"/>
                    </a:cubicBezTo>
                    <a:cubicBezTo>
                      <a:pt x="1070" y="855"/>
                      <a:pt x="1061" y="846"/>
                      <a:pt x="1045" y="827"/>
                    </a:cubicBezTo>
                    <a:cubicBezTo>
                      <a:pt x="1041" y="823"/>
                      <a:pt x="1041" y="823"/>
                      <a:pt x="1041" y="823"/>
                    </a:cubicBezTo>
                    <a:cubicBezTo>
                      <a:pt x="1022" y="803"/>
                      <a:pt x="1005" y="794"/>
                      <a:pt x="982" y="794"/>
                    </a:cubicBezTo>
                    <a:cubicBezTo>
                      <a:pt x="972" y="794"/>
                      <a:pt x="967" y="796"/>
                      <a:pt x="960" y="800"/>
                    </a:cubicBezTo>
                    <a:cubicBezTo>
                      <a:pt x="950" y="804"/>
                      <a:pt x="938" y="810"/>
                      <a:pt x="910" y="810"/>
                    </a:cubicBezTo>
                    <a:cubicBezTo>
                      <a:pt x="862" y="810"/>
                      <a:pt x="851" y="807"/>
                      <a:pt x="817" y="771"/>
                    </a:cubicBezTo>
                    <a:cubicBezTo>
                      <a:pt x="809" y="763"/>
                      <a:pt x="801" y="753"/>
                      <a:pt x="792" y="743"/>
                    </a:cubicBezTo>
                    <a:cubicBezTo>
                      <a:pt x="767" y="712"/>
                      <a:pt x="735" y="674"/>
                      <a:pt x="710" y="674"/>
                    </a:cubicBezTo>
                    <a:cubicBezTo>
                      <a:pt x="696" y="674"/>
                      <a:pt x="681" y="680"/>
                      <a:pt x="664" y="687"/>
                    </a:cubicBezTo>
                    <a:cubicBezTo>
                      <a:pt x="658" y="689"/>
                      <a:pt x="652" y="692"/>
                      <a:pt x="646" y="694"/>
                    </a:cubicBezTo>
                    <a:cubicBezTo>
                      <a:pt x="657" y="690"/>
                      <a:pt x="668" y="688"/>
                      <a:pt x="680" y="688"/>
                    </a:cubicBezTo>
                    <a:cubicBezTo>
                      <a:pt x="705" y="688"/>
                      <a:pt x="717" y="705"/>
                      <a:pt x="734" y="728"/>
                    </a:cubicBezTo>
                    <a:cubicBezTo>
                      <a:pt x="737" y="732"/>
                      <a:pt x="740" y="737"/>
                      <a:pt x="744" y="742"/>
                    </a:cubicBezTo>
                    <a:cubicBezTo>
                      <a:pt x="748" y="747"/>
                      <a:pt x="751" y="752"/>
                      <a:pt x="755" y="757"/>
                    </a:cubicBezTo>
                    <a:cubicBezTo>
                      <a:pt x="763" y="769"/>
                      <a:pt x="771" y="780"/>
                      <a:pt x="779" y="786"/>
                    </a:cubicBezTo>
                    <a:cubicBezTo>
                      <a:pt x="783" y="789"/>
                      <a:pt x="786" y="790"/>
                      <a:pt x="790" y="790"/>
                    </a:cubicBezTo>
                    <a:cubicBezTo>
                      <a:pt x="809" y="790"/>
                      <a:pt x="816" y="803"/>
                      <a:pt x="823" y="815"/>
                    </a:cubicBezTo>
                    <a:cubicBezTo>
                      <a:pt x="827" y="823"/>
                      <a:pt x="832" y="832"/>
                      <a:pt x="841" y="841"/>
                    </a:cubicBezTo>
                    <a:cubicBezTo>
                      <a:pt x="847" y="847"/>
                      <a:pt x="852" y="853"/>
                      <a:pt x="857" y="858"/>
                    </a:cubicBezTo>
                    <a:cubicBezTo>
                      <a:pt x="859" y="860"/>
                      <a:pt x="859" y="860"/>
                      <a:pt x="859" y="860"/>
                    </a:cubicBezTo>
                    <a:cubicBezTo>
                      <a:pt x="870" y="873"/>
                      <a:pt x="877" y="880"/>
                      <a:pt x="894" y="880"/>
                    </a:cubicBezTo>
                    <a:cubicBezTo>
                      <a:pt x="932" y="880"/>
                      <a:pt x="952" y="905"/>
                      <a:pt x="969" y="933"/>
                    </a:cubicBezTo>
                    <a:cubicBezTo>
                      <a:pt x="974" y="942"/>
                      <a:pt x="974" y="942"/>
                      <a:pt x="974" y="942"/>
                    </a:cubicBezTo>
                    <a:cubicBezTo>
                      <a:pt x="965" y="947"/>
                      <a:pt x="965" y="947"/>
                      <a:pt x="965" y="947"/>
                    </a:cubicBezTo>
                    <a:cubicBezTo>
                      <a:pt x="963" y="948"/>
                      <a:pt x="932" y="965"/>
                      <a:pt x="932" y="1008"/>
                    </a:cubicBezTo>
                    <a:cubicBezTo>
                      <a:pt x="932" y="1012"/>
                      <a:pt x="932" y="1015"/>
                      <a:pt x="932" y="1019"/>
                    </a:cubicBezTo>
                    <a:cubicBezTo>
                      <a:pt x="933" y="1038"/>
                      <a:pt x="933" y="1060"/>
                      <a:pt x="921" y="1073"/>
                    </a:cubicBezTo>
                    <a:cubicBezTo>
                      <a:pt x="915" y="1079"/>
                      <a:pt x="908" y="1082"/>
                      <a:pt x="898" y="1082"/>
                    </a:cubicBezTo>
                    <a:cubicBezTo>
                      <a:pt x="866" y="1082"/>
                      <a:pt x="818" y="1045"/>
                      <a:pt x="818" y="988"/>
                    </a:cubicBezTo>
                    <a:cubicBezTo>
                      <a:pt x="818" y="970"/>
                      <a:pt x="819" y="953"/>
                      <a:pt x="819" y="938"/>
                    </a:cubicBezTo>
                    <a:cubicBezTo>
                      <a:pt x="820" y="927"/>
                      <a:pt x="820" y="917"/>
                      <a:pt x="820" y="908"/>
                    </a:cubicBezTo>
                    <a:cubicBezTo>
                      <a:pt x="819" y="896"/>
                      <a:pt x="762" y="856"/>
                      <a:pt x="750" y="854"/>
                    </a:cubicBezTo>
                    <a:cubicBezTo>
                      <a:pt x="736" y="854"/>
                      <a:pt x="732" y="857"/>
                      <a:pt x="732" y="868"/>
                    </a:cubicBezTo>
                    <a:cubicBezTo>
                      <a:pt x="732" y="893"/>
                      <a:pt x="710" y="908"/>
                      <a:pt x="672" y="908"/>
                    </a:cubicBezTo>
                    <a:cubicBezTo>
                      <a:pt x="663" y="908"/>
                      <a:pt x="656" y="907"/>
                      <a:pt x="649" y="906"/>
                    </a:cubicBezTo>
                    <a:cubicBezTo>
                      <a:pt x="644" y="905"/>
                      <a:pt x="640" y="904"/>
                      <a:pt x="636" y="904"/>
                    </a:cubicBezTo>
                    <a:cubicBezTo>
                      <a:pt x="631" y="904"/>
                      <a:pt x="627" y="905"/>
                      <a:pt x="621" y="911"/>
                    </a:cubicBezTo>
                    <a:cubicBezTo>
                      <a:pt x="620" y="912"/>
                      <a:pt x="620" y="913"/>
                      <a:pt x="620" y="913"/>
                    </a:cubicBezTo>
                    <a:cubicBezTo>
                      <a:pt x="620" y="915"/>
                      <a:pt x="626" y="921"/>
                      <a:pt x="629" y="924"/>
                    </a:cubicBezTo>
                    <a:cubicBezTo>
                      <a:pt x="638" y="932"/>
                      <a:pt x="648" y="941"/>
                      <a:pt x="648" y="954"/>
                    </a:cubicBezTo>
                    <a:cubicBezTo>
                      <a:pt x="648" y="976"/>
                      <a:pt x="642" y="990"/>
                      <a:pt x="614" y="990"/>
                    </a:cubicBezTo>
                    <a:cubicBezTo>
                      <a:pt x="594" y="990"/>
                      <a:pt x="590" y="1008"/>
                      <a:pt x="590" y="1024"/>
                    </a:cubicBezTo>
                    <a:cubicBezTo>
                      <a:pt x="590" y="1063"/>
                      <a:pt x="536" y="1082"/>
                      <a:pt x="506" y="1082"/>
                    </a:cubicBezTo>
                    <a:cubicBezTo>
                      <a:pt x="472" y="1082"/>
                      <a:pt x="442" y="1055"/>
                      <a:pt x="442" y="1024"/>
                    </a:cubicBezTo>
                    <a:cubicBezTo>
                      <a:pt x="442" y="1009"/>
                      <a:pt x="401" y="998"/>
                      <a:pt x="374" y="998"/>
                    </a:cubicBezTo>
                    <a:cubicBezTo>
                      <a:pt x="361" y="998"/>
                      <a:pt x="346" y="1002"/>
                      <a:pt x="346" y="1020"/>
                    </a:cubicBezTo>
                    <a:cubicBezTo>
                      <a:pt x="346" y="1032"/>
                      <a:pt x="338" y="1039"/>
                      <a:pt x="330" y="1045"/>
                    </a:cubicBezTo>
                    <a:cubicBezTo>
                      <a:pt x="321" y="1053"/>
                      <a:pt x="312" y="1060"/>
                      <a:pt x="312" y="1078"/>
                    </a:cubicBezTo>
                    <a:cubicBezTo>
                      <a:pt x="312" y="1088"/>
                      <a:pt x="312" y="1088"/>
                      <a:pt x="312" y="1088"/>
                    </a:cubicBezTo>
                    <a:close/>
                    <a:moveTo>
                      <a:pt x="404" y="704"/>
                    </a:moveTo>
                    <a:cubicBezTo>
                      <a:pt x="421" y="704"/>
                      <a:pt x="453" y="719"/>
                      <a:pt x="471" y="739"/>
                    </a:cubicBezTo>
                    <a:cubicBezTo>
                      <a:pt x="480" y="749"/>
                      <a:pt x="485" y="749"/>
                      <a:pt x="487" y="749"/>
                    </a:cubicBezTo>
                    <a:cubicBezTo>
                      <a:pt x="491" y="749"/>
                      <a:pt x="495" y="747"/>
                      <a:pt x="502" y="742"/>
                    </a:cubicBezTo>
                    <a:cubicBezTo>
                      <a:pt x="522" y="727"/>
                      <a:pt x="545" y="720"/>
                      <a:pt x="572" y="720"/>
                    </a:cubicBezTo>
                    <a:cubicBezTo>
                      <a:pt x="583" y="720"/>
                      <a:pt x="597" y="714"/>
                      <a:pt x="613" y="707"/>
                    </a:cubicBezTo>
                    <a:cubicBezTo>
                      <a:pt x="620" y="704"/>
                      <a:pt x="627" y="701"/>
                      <a:pt x="635" y="698"/>
                    </a:cubicBezTo>
                    <a:cubicBezTo>
                      <a:pt x="617" y="703"/>
                      <a:pt x="597" y="708"/>
                      <a:pt x="572" y="708"/>
                    </a:cubicBezTo>
                    <a:cubicBezTo>
                      <a:pt x="534" y="708"/>
                      <a:pt x="518" y="713"/>
                      <a:pt x="503" y="717"/>
                    </a:cubicBezTo>
                    <a:cubicBezTo>
                      <a:pt x="492" y="719"/>
                      <a:pt x="482" y="722"/>
                      <a:pt x="468" y="722"/>
                    </a:cubicBezTo>
                    <a:cubicBezTo>
                      <a:pt x="448" y="722"/>
                      <a:pt x="439" y="714"/>
                      <a:pt x="431" y="707"/>
                    </a:cubicBezTo>
                    <a:cubicBezTo>
                      <a:pt x="424" y="701"/>
                      <a:pt x="419" y="696"/>
                      <a:pt x="406" y="696"/>
                    </a:cubicBezTo>
                    <a:cubicBezTo>
                      <a:pt x="383" y="696"/>
                      <a:pt x="348" y="718"/>
                      <a:pt x="341" y="734"/>
                    </a:cubicBezTo>
                    <a:cubicBezTo>
                      <a:pt x="340" y="736"/>
                      <a:pt x="339" y="737"/>
                      <a:pt x="340" y="738"/>
                    </a:cubicBezTo>
                    <a:cubicBezTo>
                      <a:pt x="342" y="741"/>
                      <a:pt x="343" y="741"/>
                      <a:pt x="344" y="741"/>
                    </a:cubicBezTo>
                    <a:cubicBezTo>
                      <a:pt x="346" y="741"/>
                      <a:pt x="353" y="734"/>
                      <a:pt x="356" y="731"/>
                    </a:cubicBezTo>
                    <a:cubicBezTo>
                      <a:pt x="357" y="729"/>
                      <a:pt x="359" y="727"/>
                      <a:pt x="361" y="725"/>
                    </a:cubicBezTo>
                    <a:cubicBezTo>
                      <a:pt x="375" y="711"/>
                      <a:pt x="389" y="704"/>
                      <a:pt x="404" y="704"/>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60" name="Freeform 358"/>
              <p:cNvSpPr>
                <a:spLocks/>
              </p:cNvSpPr>
              <p:nvPr/>
            </p:nvSpPr>
            <p:spPr bwMode="auto">
              <a:xfrm>
                <a:off x="4176474" y="4157322"/>
                <a:ext cx="292645" cy="201539"/>
              </a:xfrm>
              <a:custGeom>
                <a:avLst/>
                <a:gdLst>
                  <a:gd name="T0" fmla="*/ 287 w 853"/>
                  <a:gd name="T1" fmla="*/ 586 h 586"/>
                  <a:gd name="T2" fmla="*/ 205 w 853"/>
                  <a:gd name="T3" fmla="*/ 550 h 586"/>
                  <a:gd name="T4" fmla="*/ 179 w 853"/>
                  <a:gd name="T5" fmla="*/ 508 h 586"/>
                  <a:gd name="T6" fmla="*/ 160 w 853"/>
                  <a:gd name="T7" fmla="*/ 477 h 586"/>
                  <a:gd name="T8" fmla="*/ 146 w 853"/>
                  <a:gd name="T9" fmla="*/ 455 h 586"/>
                  <a:gd name="T10" fmla="*/ 137 w 853"/>
                  <a:gd name="T11" fmla="*/ 450 h 586"/>
                  <a:gd name="T12" fmla="*/ 101 w 853"/>
                  <a:gd name="T13" fmla="*/ 398 h 586"/>
                  <a:gd name="T14" fmla="*/ 73 w 853"/>
                  <a:gd name="T15" fmla="*/ 379 h 586"/>
                  <a:gd name="T16" fmla="*/ 31 w 853"/>
                  <a:gd name="T17" fmla="*/ 340 h 586"/>
                  <a:gd name="T18" fmla="*/ 4 w 853"/>
                  <a:gd name="T19" fmla="*/ 275 h 586"/>
                  <a:gd name="T20" fmla="*/ 0 w 853"/>
                  <a:gd name="T21" fmla="*/ 273 h 586"/>
                  <a:gd name="T22" fmla="*/ 0 w 853"/>
                  <a:gd name="T23" fmla="*/ 268 h 586"/>
                  <a:gd name="T24" fmla="*/ 2 w 853"/>
                  <a:gd name="T25" fmla="*/ 252 h 586"/>
                  <a:gd name="T26" fmla="*/ 33 w 853"/>
                  <a:gd name="T27" fmla="*/ 228 h 586"/>
                  <a:gd name="T28" fmla="*/ 63 w 853"/>
                  <a:gd name="T29" fmla="*/ 213 h 586"/>
                  <a:gd name="T30" fmla="*/ 127 w 853"/>
                  <a:gd name="T31" fmla="*/ 188 h 586"/>
                  <a:gd name="T32" fmla="*/ 187 w 853"/>
                  <a:gd name="T33" fmla="*/ 156 h 586"/>
                  <a:gd name="T34" fmla="*/ 261 w 853"/>
                  <a:gd name="T35" fmla="*/ 118 h 586"/>
                  <a:gd name="T36" fmla="*/ 375 w 853"/>
                  <a:gd name="T37" fmla="*/ 118 h 586"/>
                  <a:gd name="T38" fmla="*/ 416 w 853"/>
                  <a:gd name="T39" fmla="*/ 130 h 586"/>
                  <a:gd name="T40" fmla="*/ 447 w 853"/>
                  <a:gd name="T41" fmla="*/ 140 h 586"/>
                  <a:gd name="T42" fmla="*/ 503 w 853"/>
                  <a:gd name="T43" fmla="*/ 98 h 586"/>
                  <a:gd name="T44" fmla="*/ 514 w 853"/>
                  <a:gd name="T45" fmla="*/ 70 h 586"/>
                  <a:gd name="T46" fmla="*/ 581 w 853"/>
                  <a:gd name="T47" fmla="*/ 46 h 586"/>
                  <a:gd name="T48" fmla="*/ 629 w 853"/>
                  <a:gd name="T49" fmla="*/ 33 h 586"/>
                  <a:gd name="T50" fmla="*/ 643 w 853"/>
                  <a:gd name="T51" fmla="*/ 27 h 586"/>
                  <a:gd name="T52" fmla="*/ 669 w 853"/>
                  <a:gd name="T53" fmla="*/ 22 h 586"/>
                  <a:gd name="T54" fmla="*/ 692 w 853"/>
                  <a:gd name="T55" fmla="*/ 13 h 586"/>
                  <a:gd name="T56" fmla="*/ 733 w 853"/>
                  <a:gd name="T57" fmla="*/ 0 h 586"/>
                  <a:gd name="T58" fmla="*/ 853 w 853"/>
                  <a:gd name="T59" fmla="*/ 84 h 586"/>
                  <a:gd name="T60" fmla="*/ 838 w 853"/>
                  <a:gd name="T61" fmla="*/ 133 h 586"/>
                  <a:gd name="T62" fmla="*/ 831 w 853"/>
                  <a:gd name="T63" fmla="*/ 152 h 586"/>
                  <a:gd name="T64" fmla="*/ 836 w 853"/>
                  <a:gd name="T65" fmla="*/ 163 h 586"/>
                  <a:gd name="T66" fmla="*/ 845 w 853"/>
                  <a:gd name="T67" fmla="*/ 186 h 586"/>
                  <a:gd name="T68" fmla="*/ 805 w 853"/>
                  <a:gd name="T69" fmla="*/ 216 h 586"/>
                  <a:gd name="T70" fmla="*/ 789 w 853"/>
                  <a:gd name="T71" fmla="*/ 230 h 586"/>
                  <a:gd name="T72" fmla="*/ 807 w 853"/>
                  <a:gd name="T73" fmla="*/ 262 h 586"/>
                  <a:gd name="T74" fmla="*/ 819 w 853"/>
                  <a:gd name="T75" fmla="*/ 278 h 586"/>
                  <a:gd name="T76" fmla="*/ 799 w 853"/>
                  <a:gd name="T77" fmla="*/ 278 h 586"/>
                  <a:gd name="T78" fmla="*/ 763 w 853"/>
                  <a:gd name="T79" fmla="*/ 344 h 586"/>
                  <a:gd name="T80" fmla="*/ 715 w 853"/>
                  <a:gd name="T81" fmla="*/ 379 h 586"/>
                  <a:gd name="T82" fmla="*/ 687 w 853"/>
                  <a:gd name="T83" fmla="*/ 387 h 586"/>
                  <a:gd name="T84" fmla="*/ 651 w 853"/>
                  <a:gd name="T85" fmla="*/ 434 h 586"/>
                  <a:gd name="T86" fmla="*/ 636 w 853"/>
                  <a:gd name="T87" fmla="*/ 493 h 586"/>
                  <a:gd name="T88" fmla="*/ 626 w 853"/>
                  <a:gd name="T89" fmla="*/ 515 h 586"/>
                  <a:gd name="T90" fmla="*/ 613 w 853"/>
                  <a:gd name="T91" fmla="*/ 542 h 586"/>
                  <a:gd name="T92" fmla="*/ 599 w 853"/>
                  <a:gd name="T93" fmla="*/ 572 h 586"/>
                  <a:gd name="T94" fmla="*/ 596 w 853"/>
                  <a:gd name="T95" fmla="*/ 583 h 586"/>
                  <a:gd name="T96" fmla="*/ 585 w 853"/>
                  <a:gd name="T97" fmla="*/ 579 h 586"/>
                  <a:gd name="T98" fmla="*/ 563 w 853"/>
                  <a:gd name="T99" fmla="*/ 576 h 586"/>
                  <a:gd name="T100" fmla="*/ 504 w 853"/>
                  <a:gd name="T101" fmla="*/ 561 h 586"/>
                  <a:gd name="T102" fmla="*/ 485 w 853"/>
                  <a:gd name="T103" fmla="*/ 554 h 586"/>
                  <a:gd name="T104" fmla="*/ 466 w 853"/>
                  <a:gd name="T105" fmla="*/ 562 h 586"/>
                  <a:gd name="T106" fmla="*/ 439 w 853"/>
                  <a:gd name="T107" fmla="*/ 574 h 586"/>
                  <a:gd name="T108" fmla="*/ 402 w 853"/>
                  <a:gd name="T109" fmla="*/ 552 h 586"/>
                  <a:gd name="T110" fmla="*/ 375 w 853"/>
                  <a:gd name="T111" fmla="*/ 536 h 586"/>
                  <a:gd name="T112" fmla="*/ 347 w 853"/>
                  <a:gd name="T113" fmla="*/ 555 h 586"/>
                  <a:gd name="T114" fmla="*/ 287 w 853"/>
                  <a:gd name="T115"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3" h="586">
                    <a:moveTo>
                      <a:pt x="287" y="586"/>
                    </a:moveTo>
                    <a:cubicBezTo>
                      <a:pt x="247" y="586"/>
                      <a:pt x="205" y="583"/>
                      <a:pt x="205" y="550"/>
                    </a:cubicBezTo>
                    <a:cubicBezTo>
                      <a:pt x="205" y="535"/>
                      <a:pt x="197" y="522"/>
                      <a:pt x="179" y="508"/>
                    </a:cubicBezTo>
                    <a:cubicBezTo>
                      <a:pt x="168" y="499"/>
                      <a:pt x="164" y="488"/>
                      <a:pt x="160" y="477"/>
                    </a:cubicBezTo>
                    <a:cubicBezTo>
                      <a:pt x="156" y="467"/>
                      <a:pt x="153" y="459"/>
                      <a:pt x="146" y="455"/>
                    </a:cubicBezTo>
                    <a:cubicBezTo>
                      <a:pt x="143" y="453"/>
                      <a:pt x="140" y="451"/>
                      <a:pt x="137" y="450"/>
                    </a:cubicBezTo>
                    <a:cubicBezTo>
                      <a:pt x="120" y="440"/>
                      <a:pt x="101" y="430"/>
                      <a:pt x="101" y="398"/>
                    </a:cubicBezTo>
                    <a:cubicBezTo>
                      <a:pt x="101" y="391"/>
                      <a:pt x="89" y="386"/>
                      <a:pt x="73" y="379"/>
                    </a:cubicBezTo>
                    <a:cubicBezTo>
                      <a:pt x="54" y="372"/>
                      <a:pt x="31" y="363"/>
                      <a:pt x="31" y="340"/>
                    </a:cubicBezTo>
                    <a:cubicBezTo>
                      <a:pt x="31" y="323"/>
                      <a:pt x="27" y="293"/>
                      <a:pt x="4" y="275"/>
                    </a:cubicBezTo>
                    <a:cubicBezTo>
                      <a:pt x="0" y="273"/>
                      <a:pt x="0" y="273"/>
                      <a:pt x="0" y="273"/>
                    </a:cubicBezTo>
                    <a:cubicBezTo>
                      <a:pt x="0" y="268"/>
                      <a:pt x="0" y="268"/>
                      <a:pt x="0" y="268"/>
                    </a:cubicBezTo>
                    <a:cubicBezTo>
                      <a:pt x="0" y="267"/>
                      <a:pt x="0" y="260"/>
                      <a:pt x="2" y="252"/>
                    </a:cubicBezTo>
                    <a:cubicBezTo>
                      <a:pt x="7" y="237"/>
                      <a:pt x="18" y="228"/>
                      <a:pt x="33" y="228"/>
                    </a:cubicBezTo>
                    <a:cubicBezTo>
                      <a:pt x="40" y="228"/>
                      <a:pt x="51" y="221"/>
                      <a:pt x="63" y="213"/>
                    </a:cubicBezTo>
                    <a:cubicBezTo>
                      <a:pt x="80" y="202"/>
                      <a:pt x="101" y="188"/>
                      <a:pt x="127" y="188"/>
                    </a:cubicBezTo>
                    <a:cubicBezTo>
                      <a:pt x="155" y="188"/>
                      <a:pt x="170" y="173"/>
                      <a:pt x="187" y="156"/>
                    </a:cubicBezTo>
                    <a:cubicBezTo>
                      <a:pt x="205" y="138"/>
                      <a:pt x="225" y="118"/>
                      <a:pt x="261" y="118"/>
                    </a:cubicBezTo>
                    <a:cubicBezTo>
                      <a:pt x="375" y="118"/>
                      <a:pt x="375" y="118"/>
                      <a:pt x="375" y="118"/>
                    </a:cubicBezTo>
                    <a:cubicBezTo>
                      <a:pt x="395" y="118"/>
                      <a:pt x="406" y="125"/>
                      <a:pt x="416" y="130"/>
                    </a:cubicBezTo>
                    <a:cubicBezTo>
                      <a:pt x="425" y="136"/>
                      <a:pt x="433" y="140"/>
                      <a:pt x="447" y="140"/>
                    </a:cubicBezTo>
                    <a:cubicBezTo>
                      <a:pt x="476" y="140"/>
                      <a:pt x="503" y="116"/>
                      <a:pt x="503" y="98"/>
                    </a:cubicBezTo>
                    <a:cubicBezTo>
                      <a:pt x="503" y="88"/>
                      <a:pt x="507" y="78"/>
                      <a:pt x="514" y="70"/>
                    </a:cubicBezTo>
                    <a:cubicBezTo>
                      <a:pt x="528" y="55"/>
                      <a:pt x="552" y="46"/>
                      <a:pt x="581" y="46"/>
                    </a:cubicBezTo>
                    <a:cubicBezTo>
                      <a:pt x="601" y="46"/>
                      <a:pt x="615" y="40"/>
                      <a:pt x="629" y="33"/>
                    </a:cubicBezTo>
                    <a:cubicBezTo>
                      <a:pt x="634" y="31"/>
                      <a:pt x="638" y="29"/>
                      <a:pt x="643" y="27"/>
                    </a:cubicBezTo>
                    <a:cubicBezTo>
                      <a:pt x="653" y="24"/>
                      <a:pt x="661" y="22"/>
                      <a:pt x="669" y="22"/>
                    </a:cubicBezTo>
                    <a:cubicBezTo>
                      <a:pt x="679" y="22"/>
                      <a:pt x="685" y="18"/>
                      <a:pt x="692" y="13"/>
                    </a:cubicBezTo>
                    <a:cubicBezTo>
                      <a:pt x="701" y="7"/>
                      <a:pt x="712" y="0"/>
                      <a:pt x="733" y="0"/>
                    </a:cubicBezTo>
                    <a:cubicBezTo>
                      <a:pt x="810" y="0"/>
                      <a:pt x="853" y="30"/>
                      <a:pt x="853" y="84"/>
                    </a:cubicBezTo>
                    <a:cubicBezTo>
                      <a:pt x="853" y="114"/>
                      <a:pt x="845" y="125"/>
                      <a:pt x="838" y="133"/>
                    </a:cubicBezTo>
                    <a:cubicBezTo>
                      <a:pt x="834" y="139"/>
                      <a:pt x="831" y="142"/>
                      <a:pt x="831" y="152"/>
                    </a:cubicBezTo>
                    <a:cubicBezTo>
                      <a:pt x="831" y="158"/>
                      <a:pt x="833" y="160"/>
                      <a:pt x="836" y="163"/>
                    </a:cubicBezTo>
                    <a:cubicBezTo>
                      <a:pt x="839" y="167"/>
                      <a:pt x="845" y="173"/>
                      <a:pt x="845" y="186"/>
                    </a:cubicBezTo>
                    <a:cubicBezTo>
                      <a:pt x="845" y="206"/>
                      <a:pt x="832" y="216"/>
                      <a:pt x="805" y="216"/>
                    </a:cubicBezTo>
                    <a:cubicBezTo>
                      <a:pt x="796" y="216"/>
                      <a:pt x="789" y="224"/>
                      <a:pt x="789" y="230"/>
                    </a:cubicBezTo>
                    <a:cubicBezTo>
                      <a:pt x="789" y="235"/>
                      <a:pt x="797" y="249"/>
                      <a:pt x="807" y="262"/>
                    </a:cubicBezTo>
                    <a:cubicBezTo>
                      <a:pt x="819" y="278"/>
                      <a:pt x="819" y="278"/>
                      <a:pt x="819" y="278"/>
                    </a:cubicBezTo>
                    <a:cubicBezTo>
                      <a:pt x="799" y="278"/>
                      <a:pt x="799" y="278"/>
                      <a:pt x="799" y="278"/>
                    </a:cubicBezTo>
                    <a:cubicBezTo>
                      <a:pt x="780" y="278"/>
                      <a:pt x="763" y="322"/>
                      <a:pt x="763" y="344"/>
                    </a:cubicBezTo>
                    <a:cubicBezTo>
                      <a:pt x="763" y="368"/>
                      <a:pt x="738" y="374"/>
                      <a:pt x="715" y="379"/>
                    </a:cubicBezTo>
                    <a:cubicBezTo>
                      <a:pt x="705" y="382"/>
                      <a:pt x="695" y="384"/>
                      <a:pt x="687" y="387"/>
                    </a:cubicBezTo>
                    <a:cubicBezTo>
                      <a:pt x="664" y="396"/>
                      <a:pt x="651" y="413"/>
                      <a:pt x="651" y="434"/>
                    </a:cubicBezTo>
                    <a:cubicBezTo>
                      <a:pt x="651" y="456"/>
                      <a:pt x="649" y="480"/>
                      <a:pt x="636" y="493"/>
                    </a:cubicBezTo>
                    <a:cubicBezTo>
                      <a:pt x="633" y="497"/>
                      <a:pt x="629" y="506"/>
                      <a:pt x="626" y="515"/>
                    </a:cubicBezTo>
                    <a:cubicBezTo>
                      <a:pt x="622" y="525"/>
                      <a:pt x="619" y="535"/>
                      <a:pt x="613" y="542"/>
                    </a:cubicBezTo>
                    <a:cubicBezTo>
                      <a:pt x="606" y="551"/>
                      <a:pt x="600" y="567"/>
                      <a:pt x="599" y="572"/>
                    </a:cubicBezTo>
                    <a:cubicBezTo>
                      <a:pt x="596" y="583"/>
                      <a:pt x="596" y="583"/>
                      <a:pt x="596" y="583"/>
                    </a:cubicBezTo>
                    <a:cubicBezTo>
                      <a:pt x="585" y="579"/>
                      <a:pt x="585" y="579"/>
                      <a:pt x="585" y="579"/>
                    </a:cubicBezTo>
                    <a:cubicBezTo>
                      <a:pt x="579" y="576"/>
                      <a:pt x="570" y="576"/>
                      <a:pt x="563" y="576"/>
                    </a:cubicBezTo>
                    <a:cubicBezTo>
                      <a:pt x="531" y="576"/>
                      <a:pt x="515" y="567"/>
                      <a:pt x="504" y="561"/>
                    </a:cubicBezTo>
                    <a:cubicBezTo>
                      <a:pt x="497" y="557"/>
                      <a:pt x="492" y="554"/>
                      <a:pt x="485" y="554"/>
                    </a:cubicBezTo>
                    <a:cubicBezTo>
                      <a:pt x="476" y="554"/>
                      <a:pt x="472" y="558"/>
                      <a:pt x="466" y="562"/>
                    </a:cubicBezTo>
                    <a:cubicBezTo>
                      <a:pt x="460" y="568"/>
                      <a:pt x="452" y="574"/>
                      <a:pt x="439" y="574"/>
                    </a:cubicBezTo>
                    <a:cubicBezTo>
                      <a:pt x="420" y="574"/>
                      <a:pt x="410" y="562"/>
                      <a:pt x="402" y="552"/>
                    </a:cubicBezTo>
                    <a:cubicBezTo>
                      <a:pt x="393" y="542"/>
                      <a:pt x="387" y="536"/>
                      <a:pt x="375" y="536"/>
                    </a:cubicBezTo>
                    <a:cubicBezTo>
                      <a:pt x="364" y="536"/>
                      <a:pt x="357" y="543"/>
                      <a:pt x="347" y="555"/>
                    </a:cubicBezTo>
                    <a:cubicBezTo>
                      <a:pt x="334" y="569"/>
                      <a:pt x="317" y="586"/>
                      <a:pt x="287" y="586"/>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61" name="Freeform 359"/>
              <p:cNvSpPr>
                <a:spLocks/>
              </p:cNvSpPr>
              <p:nvPr/>
            </p:nvSpPr>
            <p:spPr bwMode="auto">
              <a:xfrm>
                <a:off x="3890731" y="4149040"/>
                <a:ext cx="277460" cy="202920"/>
              </a:xfrm>
              <a:custGeom>
                <a:avLst/>
                <a:gdLst>
                  <a:gd name="T0" fmla="*/ 520 w 805"/>
                  <a:gd name="T1" fmla="*/ 572 h 591"/>
                  <a:gd name="T2" fmla="*/ 379 w 805"/>
                  <a:gd name="T3" fmla="*/ 535 h 591"/>
                  <a:gd name="T4" fmla="*/ 284 w 805"/>
                  <a:gd name="T5" fmla="*/ 465 h 591"/>
                  <a:gd name="T6" fmla="*/ 222 w 805"/>
                  <a:gd name="T7" fmla="*/ 415 h 591"/>
                  <a:gd name="T8" fmla="*/ 165 w 805"/>
                  <a:gd name="T9" fmla="*/ 419 h 591"/>
                  <a:gd name="T10" fmla="*/ 107 w 805"/>
                  <a:gd name="T11" fmla="*/ 375 h 591"/>
                  <a:gd name="T12" fmla="*/ 87 w 805"/>
                  <a:gd name="T13" fmla="*/ 393 h 591"/>
                  <a:gd name="T14" fmla="*/ 60 w 805"/>
                  <a:gd name="T15" fmla="*/ 355 h 591"/>
                  <a:gd name="T16" fmla="*/ 2 w 805"/>
                  <a:gd name="T17" fmla="*/ 315 h 591"/>
                  <a:gd name="T18" fmla="*/ 52 w 805"/>
                  <a:gd name="T19" fmla="*/ 269 h 591"/>
                  <a:gd name="T20" fmla="*/ 70 w 805"/>
                  <a:gd name="T21" fmla="*/ 223 h 591"/>
                  <a:gd name="T22" fmla="*/ 145 w 805"/>
                  <a:gd name="T23" fmla="*/ 175 h 591"/>
                  <a:gd name="T24" fmla="*/ 175 w 805"/>
                  <a:gd name="T25" fmla="*/ 174 h 591"/>
                  <a:gd name="T26" fmla="*/ 281 w 805"/>
                  <a:gd name="T27" fmla="*/ 146 h 591"/>
                  <a:gd name="T28" fmla="*/ 300 w 805"/>
                  <a:gd name="T29" fmla="*/ 149 h 591"/>
                  <a:gd name="T30" fmla="*/ 345 w 805"/>
                  <a:gd name="T31" fmla="*/ 111 h 591"/>
                  <a:gd name="T32" fmla="*/ 444 w 805"/>
                  <a:gd name="T33" fmla="*/ 115 h 591"/>
                  <a:gd name="T34" fmla="*/ 454 w 805"/>
                  <a:gd name="T35" fmla="*/ 106 h 591"/>
                  <a:gd name="T36" fmla="*/ 527 w 805"/>
                  <a:gd name="T37" fmla="*/ 0 h 591"/>
                  <a:gd name="T38" fmla="*/ 592 w 805"/>
                  <a:gd name="T39" fmla="*/ 55 h 591"/>
                  <a:gd name="T40" fmla="*/ 622 w 805"/>
                  <a:gd name="T41" fmla="*/ 37 h 591"/>
                  <a:gd name="T42" fmla="*/ 721 w 805"/>
                  <a:gd name="T43" fmla="*/ 192 h 591"/>
                  <a:gd name="T44" fmla="*/ 788 w 805"/>
                  <a:gd name="T45" fmla="*/ 269 h 591"/>
                  <a:gd name="T46" fmla="*/ 781 w 805"/>
                  <a:gd name="T47" fmla="*/ 286 h 591"/>
                  <a:gd name="T48" fmla="*/ 736 w 805"/>
                  <a:gd name="T49" fmla="*/ 323 h 591"/>
                  <a:gd name="T50" fmla="*/ 701 w 805"/>
                  <a:gd name="T51" fmla="*/ 405 h 591"/>
                  <a:gd name="T52" fmla="*/ 698 w 805"/>
                  <a:gd name="T53" fmla="*/ 458 h 591"/>
                  <a:gd name="T54" fmla="*/ 695 w 805"/>
                  <a:gd name="T55" fmla="*/ 503 h 591"/>
                  <a:gd name="T56" fmla="*/ 688 w 805"/>
                  <a:gd name="T57" fmla="*/ 527 h 591"/>
                  <a:gd name="T58" fmla="*/ 644 w 805"/>
                  <a:gd name="T59" fmla="*/ 539 h 591"/>
                  <a:gd name="T60" fmla="*/ 600 w 805"/>
                  <a:gd name="T61" fmla="*/ 531 h 591"/>
                  <a:gd name="T62" fmla="*/ 552 w 805"/>
                  <a:gd name="T63"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591">
                    <a:moveTo>
                      <a:pt x="552" y="591"/>
                    </a:moveTo>
                    <a:cubicBezTo>
                      <a:pt x="536" y="591"/>
                      <a:pt x="528" y="581"/>
                      <a:pt x="520" y="572"/>
                    </a:cubicBezTo>
                    <a:cubicBezTo>
                      <a:pt x="512" y="562"/>
                      <a:pt x="504" y="553"/>
                      <a:pt x="484" y="553"/>
                    </a:cubicBezTo>
                    <a:cubicBezTo>
                      <a:pt x="441" y="553"/>
                      <a:pt x="405" y="543"/>
                      <a:pt x="379" y="535"/>
                    </a:cubicBezTo>
                    <a:cubicBezTo>
                      <a:pt x="364" y="531"/>
                      <a:pt x="351" y="527"/>
                      <a:pt x="342" y="527"/>
                    </a:cubicBezTo>
                    <a:cubicBezTo>
                      <a:pt x="304" y="527"/>
                      <a:pt x="284" y="506"/>
                      <a:pt x="284" y="465"/>
                    </a:cubicBezTo>
                    <a:cubicBezTo>
                      <a:pt x="284" y="428"/>
                      <a:pt x="266" y="397"/>
                      <a:pt x="244" y="397"/>
                    </a:cubicBezTo>
                    <a:cubicBezTo>
                      <a:pt x="235" y="397"/>
                      <a:pt x="229" y="404"/>
                      <a:pt x="222" y="415"/>
                    </a:cubicBezTo>
                    <a:cubicBezTo>
                      <a:pt x="214" y="425"/>
                      <a:pt x="205" y="437"/>
                      <a:pt x="190" y="437"/>
                    </a:cubicBezTo>
                    <a:cubicBezTo>
                      <a:pt x="177" y="437"/>
                      <a:pt x="171" y="428"/>
                      <a:pt x="165" y="419"/>
                    </a:cubicBezTo>
                    <a:cubicBezTo>
                      <a:pt x="161" y="412"/>
                      <a:pt x="156" y="405"/>
                      <a:pt x="147" y="396"/>
                    </a:cubicBezTo>
                    <a:cubicBezTo>
                      <a:pt x="133" y="382"/>
                      <a:pt x="116" y="375"/>
                      <a:pt x="107" y="375"/>
                    </a:cubicBezTo>
                    <a:cubicBezTo>
                      <a:pt x="103" y="375"/>
                      <a:pt x="101" y="376"/>
                      <a:pt x="100" y="377"/>
                    </a:cubicBezTo>
                    <a:cubicBezTo>
                      <a:pt x="87" y="393"/>
                      <a:pt x="87" y="393"/>
                      <a:pt x="87" y="393"/>
                    </a:cubicBezTo>
                    <a:cubicBezTo>
                      <a:pt x="82" y="373"/>
                      <a:pt x="82" y="373"/>
                      <a:pt x="82" y="373"/>
                    </a:cubicBezTo>
                    <a:cubicBezTo>
                      <a:pt x="82" y="371"/>
                      <a:pt x="77" y="355"/>
                      <a:pt x="60" y="355"/>
                    </a:cubicBezTo>
                    <a:cubicBezTo>
                      <a:pt x="42" y="355"/>
                      <a:pt x="31" y="342"/>
                      <a:pt x="22" y="331"/>
                    </a:cubicBezTo>
                    <a:cubicBezTo>
                      <a:pt x="14" y="321"/>
                      <a:pt x="9" y="315"/>
                      <a:pt x="2" y="315"/>
                    </a:cubicBezTo>
                    <a:cubicBezTo>
                      <a:pt x="0" y="295"/>
                      <a:pt x="0" y="295"/>
                      <a:pt x="0" y="295"/>
                    </a:cubicBezTo>
                    <a:cubicBezTo>
                      <a:pt x="22" y="291"/>
                      <a:pt x="52" y="280"/>
                      <a:pt x="52" y="269"/>
                    </a:cubicBezTo>
                    <a:cubicBezTo>
                      <a:pt x="52" y="252"/>
                      <a:pt x="59" y="243"/>
                      <a:pt x="64" y="236"/>
                    </a:cubicBezTo>
                    <a:cubicBezTo>
                      <a:pt x="68" y="232"/>
                      <a:pt x="70" y="229"/>
                      <a:pt x="70" y="223"/>
                    </a:cubicBezTo>
                    <a:cubicBezTo>
                      <a:pt x="70" y="198"/>
                      <a:pt x="91" y="171"/>
                      <a:pt x="120" y="171"/>
                    </a:cubicBezTo>
                    <a:cubicBezTo>
                      <a:pt x="129" y="171"/>
                      <a:pt x="137" y="173"/>
                      <a:pt x="145" y="175"/>
                    </a:cubicBezTo>
                    <a:cubicBezTo>
                      <a:pt x="152" y="176"/>
                      <a:pt x="159" y="178"/>
                      <a:pt x="164" y="178"/>
                    </a:cubicBezTo>
                    <a:cubicBezTo>
                      <a:pt x="169" y="178"/>
                      <a:pt x="172" y="177"/>
                      <a:pt x="175" y="174"/>
                    </a:cubicBezTo>
                    <a:cubicBezTo>
                      <a:pt x="193" y="156"/>
                      <a:pt x="225" y="143"/>
                      <a:pt x="252" y="143"/>
                    </a:cubicBezTo>
                    <a:cubicBezTo>
                      <a:pt x="262" y="143"/>
                      <a:pt x="272" y="145"/>
                      <a:pt x="281" y="146"/>
                    </a:cubicBezTo>
                    <a:cubicBezTo>
                      <a:pt x="288" y="148"/>
                      <a:pt x="295" y="149"/>
                      <a:pt x="299" y="149"/>
                    </a:cubicBezTo>
                    <a:cubicBezTo>
                      <a:pt x="299" y="149"/>
                      <a:pt x="300" y="149"/>
                      <a:pt x="300" y="149"/>
                    </a:cubicBezTo>
                    <a:cubicBezTo>
                      <a:pt x="301" y="121"/>
                      <a:pt x="325" y="121"/>
                      <a:pt x="334" y="121"/>
                    </a:cubicBezTo>
                    <a:cubicBezTo>
                      <a:pt x="336" y="121"/>
                      <a:pt x="342" y="115"/>
                      <a:pt x="345" y="111"/>
                    </a:cubicBezTo>
                    <a:cubicBezTo>
                      <a:pt x="355" y="100"/>
                      <a:pt x="371" y="83"/>
                      <a:pt x="400" y="83"/>
                    </a:cubicBezTo>
                    <a:cubicBezTo>
                      <a:pt x="431" y="83"/>
                      <a:pt x="439" y="103"/>
                      <a:pt x="444" y="115"/>
                    </a:cubicBezTo>
                    <a:cubicBezTo>
                      <a:pt x="445" y="117"/>
                      <a:pt x="447" y="121"/>
                      <a:pt x="448" y="123"/>
                    </a:cubicBezTo>
                    <a:cubicBezTo>
                      <a:pt x="450" y="120"/>
                      <a:pt x="452" y="112"/>
                      <a:pt x="454" y="106"/>
                    </a:cubicBezTo>
                    <a:cubicBezTo>
                      <a:pt x="459" y="89"/>
                      <a:pt x="466" y="67"/>
                      <a:pt x="486" y="53"/>
                    </a:cubicBezTo>
                    <a:cubicBezTo>
                      <a:pt x="515" y="33"/>
                      <a:pt x="526" y="0"/>
                      <a:pt x="527" y="0"/>
                    </a:cubicBezTo>
                    <a:cubicBezTo>
                      <a:pt x="546" y="3"/>
                      <a:pt x="546" y="3"/>
                      <a:pt x="546" y="3"/>
                    </a:cubicBezTo>
                    <a:cubicBezTo>
                      <a:pt x="546" y="32"/>
                      <a:pt x="579" y="55"/>
                      <a:pt x="592" y="55"/>
                    </a:cubicBezTo>
                    <a:cubicBezTo>
                      <a:pt x="596" y="55"/>
                      <a:pt x="597" y="54"/>
                      <a:pt x="600" y="50"/>
                    </a:cubicBezTo>
                    <a:cubicBezTo>
                      <a:pt x="603" y="45"/>
                      <a:pt x="609" y="37"/>
                      <a:pt x="622" y="37"/>
                    </a:cubicBezTo>
                    <a:cubicBezTo>
                      <a:pt x="645" y="37"/>
                      <a:pt x="658" y="71"/>
                      <a:pt x="658" y="103"/>
                    </a:cubicBezTo>
                    <a:cubicBezTo>
                      <a:pt x="658" y="120"/>
                      <a:pt x="697" y="165"/>
                      <a:pt x="721" y="192"/>
                    </a:cubicBezTo>
                    <a:cubicBezTo>
                      <a:pt x="729" y="201"/>
                      <a:pt x="736" y="210"/>
                      <a:pt x="742" y="217"/>
                    </a:cubicBezTo>
                    <a:cubicBezTo>
                      <a:pt x="767" y="248"/>
                      <a:pt x="788" y="269"/>
                      <a:pt x="788" y="269"/>
                    </a:cubicBezTo>
                    <a:cubicBezTo>
                      <a:pt x="805" y="286"/>
                      <a:pt x="805" y="286"/>
                      <a:pt x="805" y="286"/>
                    </a:cubicBezTo>
                    <a:cubicBezTo>
                      <a:pt x="781" y="286"/>
                      <a:pt x="781" y="286"/>
                      <a:pt x="781" y="286"/>
                    </a:cubicBezTo>
                    <a:cubicBezTo>
                      <a:pt x="775" y="286"/>
                      <a:pt x="772" y="290"/>
                      <a:pt x="767" y="300"/>
                    </a:cubicBezTo>
                    <a:cubicBezTo>
                      <a:pt x="761" y="309"/>
                      <a:pt x="754" y="323"/>
                      <a:pt x="736" y="323"/>
                    </a:cubicBezTo>
                    <a:cubicBezTo>
                      <a:pt x="716" y="323"/>
                      <a:pt x="714" y="352"/>
                      <a:pt x="714" y="365"/>
                    </a:cubicBezTo>
                    <a:cubicBezTo>
                      <a:pt x="714" y="381"/>
                      <a:pt x="707" y="394"/>
                      <a:pt x="701" y="405"/>
                    </a:cubicBezTo>
                    <a:cubicBezTo>
                      <a:pt x="696" y="415"/>
                      <a:pt x="692" y="423"/>
                      <a:pt x="692" y="431"/>
                    </a:cubicBezTo>
                    <a:cubicBezTo>
                      <a:pt x="692" y="441"/>
                      <a:pt x="695" y="450"/>
                      <a:pt x="698" y="458"/>
                    </a:cubicBezTo>
                    <a:cubicBezTo>
                      <a:pt x="701" y="466"/>
                      <a:pt x="704" y="473"/>
                      <a:pt x="704" y="481"/>
                    </a:cubicBezTo>
                    <a:cubicBezTo>
                      <a:pt x="704" y="491"/>
                      <a:pt x="699" y="497"/>
                      <a:pt x="695" y="503"/>
                    </a:cubicBezTo>
                    <a:cubicBezTo>
                      <a:pt x="691" y="509"/>
                      <a:pt x="688" y="513"/>
                      <a:pt x="688" y="521"/>
                    </a:cubicBezTo>
                    <a:cubicBezTo>
                      <a:pt x="688" y="527"/>
                      <a:pt x="688" y="527"/>
                      <a:pt x="688" y="527"/>
                    </a:cubicBezTo>
                    <a:cubicBezTo>
                      <a:pt x="682" y="530"/>
                      <a:pt x="682" y="530"/>
                      <a:pt x="682" y="530"/>
                    </a:cubicBezTo>
                    <a:cubicBezTo>
                      <a:pt x="681" y="530"/>
                      <a:pt x="662" y="539"/>
                      <a:pt x="644" y="539"/>
                    </a:cubicBezTo>
                    <a:cubicBezTo>
                      <a:pt x="635" y="539"/>
                      <a:pt x="628" y="537"/>
                      <a:pt x="622" y="535"/>
                    </a:cubicBezTo>
                    <a:cubicBezTo>
                      <a:pt x="615" y="533"/>
                      <a:pt x="609" y="531"/>
                      <a:pt x="600" y="531"/>
                    </a:cubicBezTo>
                    <a:cubicBezTo>
                      <a:pt x="593" y="531"/>
                      <a:pt x="589" y="538"/>
                      <a:pt x="583" y="556"/>
                    </a:cubicBezTo>
                    <a:cubicBezTo>
                      <a:pt x="578" y="571"/>
                      <a:pt x="572" y="591"/>
                      <a:pt x="552" y="591"/>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62" name="Freeform 360"/>
              <p:cNvSpPr>
                <a:spLocks/>
              </p:cNvSpPr>
              <p:nvPr/>
            </p:nvSpPr>
            <p:spPr bwMode="auto">
              <a:xfrm>
                <a:off x="4121258" y="4240146"/>
                <a:ext cx="266417" cy="437588"/>
              </a:xfrm>
              <a:custGeom>
                <a:avLst/>
                <a:gdLst>
                  <a:gd name="T0" fmla="*/ 416 w 776"/>
                  <a:gd name="T1" fmla="*/ 1272 h 1275"/>
                  <a:gd name="T2" fmla="*/ 362 w 776"/>
                  <a:gd name="T3" fmla="*/ 1116 h 1275"/>
                  <a:gd name="T4" fmla="*/ 388 w 776"/>
                  <a:gd name="T5" fmla="*/ 1077 h 1275"/>
                  <a:gd name="T6" fmla="*/ 342 w 776"/>
                  <a:gd name="T7" fmla="*/ 1023 h 1275"/>
                  <a:gd name="T8" fmla="*/ 246 w 776"/>
                  <a:gd name="T9" fmla="*/ 990 h 1275"/>
                  <a:gd name="T10" fmla="*/ 178 w 776"/>
                  <a:gd name="T11" fmla="*/ 915 h 1275"/>
                  <a:gd name="T12" fmla="*/ 224 w 776"/>
                  <a:gd name="T13" fmla="*/ 809 h 1275"/>
                  <a:gd name="T14" fmla="*/ 232 w 776"/>
                  <a:gd name="T15" fmla="*/ 681 h 1275"/>
                  <a:gd name="T16" fmla="*/ 202 w 776"/>
                  <a:gd name="T17" fmla="*/ 589 h 1275"/>
                  <a:gd name="T18" fmla="*/ 46 w 776"/>
                  <a:gd name="T19" fmla="*/ 491 h 1275"/>
                  <a:gd name="T20" fmla="*/ 38 w 776"/>
                  <a:gd name="T21" fmla="*/ 451 h 1275"/>
                  <a:gd name="T22" fmla="*/ 18 w 776"/>
                  <a:gd name="T23" fmla="*/ 335 h 1275"/>
                  <a:gd name="T24" fmla="*/ 0 w 776"/>
                  <a:gd name="T25" fmla="*/ 255 h 1275"/>
                  <a:gd name="T26" fmla="*/ 16 w 776"/>
                  <a:gd name="T27" fmla="*/ 215 h 1275"/>
                  <a:gd name="T28" fmla="*/ 4 w 776"/>
                  <a:gd name="T29" fmla="*/ 165 h 1275"/>
                  <a:gd name="T30" fmla="*/ 26 w 776"/>
                  <a:gd name="T31" fmla="*/ 99 h 1275"/>
                  <a:gd name="T32" fmla="*/ 81 w 776"/>
                  <a:gd name="T33" fmla="*/ 24 h 1275"/>
                  <a:gd name="T34" fmla="*/ 177 w 776"/>
                  <a:gd name="T35" fmla="*/ 18 h 1275"/>
                  <a:gd name="T36" fmla="*/ 241 w 776"/>
                  <a:gd name="T37" fmla="*/ 120 h 1275"/>
                  <a:gd name="T38" fmla="*/ 308 w 776"/>
                  <a:gd name="T39" fmla="*/ 191 h 1275"/>
                  <a:gd name="T40" fmla="*/ 340 w 776"/>
                  <a:gd name="T41" fmla="*/ 229 h 1275"/>
                  <a:gd name="T42" fmla="*/ 386 w 776"/>
                  <a:gd name="T43" fmla="*/ 309 h 1275"/>
                  <a:gd name="T44" fmla="*/ 493 w 776"/>
                  <a:gd name="T45" fmla="*/ 300 h 1275"/>
                  <a:gd name="T46" fmla="*/ 578 w 776"/>
                  <a:gd name="T47" fmla="*/ 298 h 1275"/>
                  <a:gd name="T48" fmla="*/ 614 w 776"/>
                  <a:gd name="T49" fmla="*/ 306 h 1275"/>
                  <a:gd name="T50" fmla="*/ 675 w 776"/>
                  <a:gd name="T51" fmla="*/ 302 h 1275"/>
                  <a:gd name="T52" fmla="*/ 754 w 776"/>
                  <a:gd name="T53" fmla="*/ 320 h 1275"/>
                  <a:gd name="T54" fmla="*/ 758 w 776"/>
                  <a:gd name="T55" fmla="*/ 399 h 1275"/>
                  <a:gd name="T56" fmla="*/ 747 w 776"/>
                  <a:gd name="T57" fmla="*/ 458 h 1275"/>
                  <a:gd name="T58" fmla="*/ 701 w 776"/>
                  <a:gd name="T59" fmla="*/ 532 h 1275"/>
                  <a:gd name="T60" fmla="*/ 661 w 776"/>
                  <a:gd name="T61" fmla="*/ 598 h 1275"/>
                  <a:gd name="T62" fmla="*/ 658 w 776"/>
                  <a:gd name="T63" fmla="*/ 668 h 1275"/>
                  <a:gd name="T64" fmla="*/ 670 w 776"/>
                  <a:gd name="T65" fmla="*/ 769 h 1275"/>
                  <a:gd name="T66" fmla="*/ 697 w 776"/>
                  <a:gd name="T67" fmla="*/ 859 h 1275"/>
                  <a:gd name="T68" fmla="*/ 702 w 776"/>
                  <a:gd name="T69" fmla="*/ 959 h 1275"/>
                  <a:gd name="T70" fmla="*/ 692 w 776"/>
                  <a:gd name="T71" fmla="*/ 969 h 1275"/>
                  <a:gd name="T72" fmla="*/ 564 w 776"/>
                  <a:gd name="T73" fmla="*/ 1105 h 1275"/>
                  <a:gd name="T74" fmla="*/ 494 w 776"/>
                  <a:gd name="T75" fmla="*/ 1153 h 1275"/>
                  <a:gd name="T76" fmla="*/ 453 w 776"/>
                  <a:gd name="T77" fmla="*/ 1231 h 1275"/>
                  <a:gd name="T78" fmla="*/ 448 w 776"/>
                  <a:gd name="T79" fmla="*/ 1265 h 1275"/>
                  <a:gd name="T80" fmla="*/ 429 w 776"/>
                  <a:gd name="T81" fmla="*/ 1268 h 1275"/>
                  <a:gd name="T82" fmla="*/ 422 w 776"/>
                  <a:gd name="T83" fmla="*/ 1275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6" h="1275">
                    <a:moveTo>
                      <a:pt x="422" y="1275"/>
                    </a:moveTo>
                    <a:cubicBezTo>
                      <a:pt x="416" y="1272"/>
                      <a:pt x="416" y="1272"/>
                      <a:pt x="416" y="1272"/>
                    </a:cubicBezTo>
                    <a:cubicBezTo>
                      <a:pt x="413" y="1271"/>
                      <a:pt x="324" y="1233"/>
                      <a:pt x="324" y="1179"/>
                    </a:cubicBezTo>
                    <a:cubicBezTo>
                      <a:pt x="324" y="1144"/>
                      <a:pt x="347" y="1127"/>
                      <a:pt x="362" y="1116"/>
                    </a:cubicBezTo>
                    <a:cubicBezTo>
                      <a:pt x="367" y="1112"/>
                      <a:pt x="374" y="1107"/>
                      <a:pt x="374" y="1105"/>
                    </a:cubicBezTo>
                    <a:cubicBezTo>
                      <a:pt x="374" y="1093"/>
                      <a:pt x="381" y="1085"/>
                      <a:pt x="388" y="1077"/>
                    </a:cubicBezTo>
                    <a:cubicBezTo>
                      <a:pt x="395" y="1069"/>
                      <a:pt x="402" y="1061"/>
                      <a:pt x="402" y="1049"/>
                    </a:cubicBezTo>
                    <a:cubicBezTo>
                      <a:pt x="402" y="1024"/>
                      <a:pt x="352" y="1023"/>
                      <a:pt x="342" y="1023"/>
                    </a:cubicBezTo>
                    <a:cubicBezTo>
                      <a:pt x="315" y="1023"/>
                      <a:pt x="287" y="1010"/>
                      <a:pt x="265" y="999"/>
                    </a:cubicBezTo>
                    <a:cubicBezTo>
                      <a:pt x="258" y="996"/>
                      <a:pt x="252" y="993"/>
                      <a:pt x="246" y="990"/>
                    </a:cubicBezTo>
                    <a:cubicBezTo>
                      <a:pt x="244" y="990"/>
                      <a:pt x="243" y="989"/>
                      <a:pt x="241" y="988"/>
                    </a:cubicBezTo>
                    <a:cubicBezTo>
                      <a:pt x="216" y="978"/>
                      <a:pt x="178" y="963"/>
                      <a:pt x="178" y="915"/>
                    </a:cubicBezTo>
                    <a:cubicBezTo>
                      <a:pt x="178" y="890"/>
                      <a:pt x="190" y="875"/>
                      <a:pt x="202" y="861"/>
                    </a:cubicBezTo>
                    <a:cubicBezTo>
                      <a:pt x="213" y="846"/>
                      <a:pt x="224" y="833"/>
                      <a:pt x="224" y="809"/>
                    </a:cubicBezTo>
                    <a:cubicBezTo>
                      <a:pt x="224" y="781"/>
                      <a:pt x="226" y="760"/>
                      <a:pt x="228" y="739"/>
                    </a:cubicBezTo>
                    <a:cubicBezTo>
                      <a:pt x="230" y="720"/>
                      <a:pt x="232" y="702"/>
                      <a:pt x="232" y="681"/>
                    </a:cubicBezTo>
                    <a:cubicBezTo>
                      <a:pt x="232" y="660"/>
                      <a:pt x="225" y="647"/>
                      <a:pt x="217" y="634"/>
                    </a:cubicBezTo>
                    <a:cubicBezTo>
                      <a:pt x="210" y="621"/>
                      <a:pt x="202" y="608"/>
                      <a:pt x="202" y="589"/>
                    </a:cubicBezTo>
                    <a:cubicBezTo>
                      <a:pt x="202" y="564"/>
                      <a:pt x="114" y="491"/>
                      <a:pt x="52" y="491"/>
                    </a:cubicBezTo>
                    <a:cubicBezTo>
                      <a:pt x="46" y="491"/>
                      <a:pt x="46" y="491"/>
                      <a:pt x="46" y="491"/>
                    </a:cubicBezTo>
                    <a:cubicBezTo>
                      <a:pt x="43" y="485"/>
                      <a:pt x="43" y="485"/>
                      <a:pt x="43" y="485"/>
                    </a:cubicBezTo>
                    <a:cubicBezTo>
                      <a:pt x="42" y="484"/>
                      <a:pt x="38" y="474"/>
                      <a:pt x="38" y="451"/>
                    </a:cubicBezTo>
                    <a:cubicBezTo>
                      <a:pt x="38" y="446"/>
                      <a:pt x="37" y="443"/>
                      <a:pt x="34" y="437"/>
                    </a:cubicBezTo>
                    <a:cubicBezTo>
                      <a:pt x="28" y="423"/>
                      <a:pt x="18" y="402"/>
                      <a:pt x="18" y="335"/>
                    </a:cubicBezTo>
                    <a:cubicBezTo>
                      <a:pt x="18" y="304"/>
                      <a:pt x="12" y="290"/>
                      <a:pt x="7" y="279"/>
                    </a:cubicBezTo>
                    <a:cubicBezTo>
                      <a:pt x="3" y="272"/>
                      <a:pt x="0" y="265"/>
                      <a:pt x="0" y="255"/>
                    </a:cubicBezTo>
                    <a:cubicBezTo>
                      <a:pt x="0" y="241"/>
                      <a:pt x="6" y="232"/>
                      <a:pt x="11" y="225"/>
                    </a:cubicBezTo>
                    <a:cubicBezTo>
                      <a:pt x="14" y="221"/>
                      <a:pt x="16" y="218"/>
                      <a:pt x="16" y="215"/>
                    </a:cubicBezTo>
                    <a:cubicBezTo>
                      <a:pt x="16" y="211"/>
                      <a:pt x="14" y="205"/>
                      <a:pt x="12" y="199"/>
                    </a:cubicBezTo>
                    <a:cubicBezTo>
                      <a:pt x="8" y="190"/>
                      <a:pt x="4" y="179"/>
                      <a:pt x="4" y="165"/>
                    </a:cubicBezTo>
                    <a:cubicBezTo>
                      <a:pt x="4" y="152"/>
                      <a:pt x="10" y="141"/>
                      <a:pt x="15" y="130"/>
                    </a:cubicBezTo>
                    <a:cubicBezTo>
                      <a:pt x="21" y="120"/>
                      <a:pt x="26" y="110"/>
                      <a:pt x="26" y="99"/>
                    </a:cubicBezTo>
                    <a:cubicBezTo>
                      <a:pt x="26" y="60"/>
                      <a:pt x="42" y="37"/>
                      <a:pt x="68" y="37"/>
                    </a:cubicBezTo>
                    <a:cubicBezTo>
                      <a:pt x="73" y="37"/>
                      <a:pt x="76" y="34"/>
                      <a:pt x="81" y="24"/>
                    </a:cubicBezTo>
                    <a:cubicBezTo>
                      <a:pt x="87" y="14"/>
                      <a:pt x="94" y="0"/>
                      <a:pt x="113" y="0"/>
                    </a:cubicBezTo>
                    <a:cubicBezTo>
                      <a:pt x="139" y="0"/>
                      <a:pt x="161" y="6"/>
                      <a:pt x="177" y="18"/>
                    </a:cubicBezTo>
                    <a:cubicBezTo>
                      <a:pt x="207" y="41"/>
                      <a:pt x="212" y="79"/>
                      <a:pt x="212" y="99"/>
                    </a:cubicBezTo>
                    <a:cubicBezTo>
                      <a:pt x="212" y="108"/>
                      <a:pt x="224" y="113"/>
                      <a:pt x="241" y="120"/>
                    </a:cubicBezTo>
                    <a:cubicBezTo>
                      <a:pt x="260" y="127"/>
                      <a:pt x="282" y="135"/>
                      <a:pt x="282" y="157"/>
                    </a:cubicBezTo>
                    <a:cubicBezTo>
                      <a:pt x="282" y="177"/>
                      <a:pt x="292" y="182"/>
                      <a:pt x="308" y="191"/>
                    </a:cubicBezTo>
                    <a:cubicBezTo>
                      <a:pt x="311" y="193"/>
                      <a:pt x="314" y="195"/>
                      <a:pt x="317" y="196"/>
                    </a:cubicBezTo>
                    <a:cubicBezTo>
                      <a:pt x="331" y="205"/>
                      <a:pt x="335" y="218"/>
                      <a:pt x="340" y="229"/>
                    </a:cubicBezTo>
                    <a:cubicBezTo>
                      <a:pt x="343" y="238"/>
                      <a:pt x="346" y="246"/>
                      <a:pt x="352" y="251"/>
                    </a:cubicBezTo>
                    <a:cubicBezTo>
                      <a:pt x="375" y="269"/>
                      <a:pt x="386" y="288"/>
                      <a:pt x="386" y="309"/>
                    </a:cubicBezTo>
                    <a:cubicBezTo>
                      <a:pt x="386" y="316"/>
                      <a:pt x="393" y="325"/>
                      <a:pt x="448" y="325"/>
                    </a:cubicBezTo>
                    <a:cubicBezTo>
                      <a:pt x="470" y="325"/>
                      <a:pt x="481" y="313"/>
                      <a:pt x="493" y="300"/>
                    </a:cubicBezTo>
                    <a:cubicBezTo>
                      <a:pt x="504" y="288"/>
                      <a:pt x="516" y="275"/>
                      <a:pt x="536" y="275"/>
                    </a:cubicBezTo>
                    <a:cubicBezTo>
                      <a:pt x="558" y="275"/>
                      <a:pt x="569" y="288"/>
                      <a:pt x="578" y="298"/>
                    </a:cubicBezTo>
                    <a:cubicBezTo>
                      <a:pt x="586" y="308"/>
                      <a:pt x="591" y="313"/>
                      <a:pt x="600" y="313"/>
                    </a:cubicBezTo>
                    <a:cubicBezTo>
                      <a:pt x="606" y="313"/>
                      <a:pt x="609" y="311"/>
                      <a:pt x="614" y="306"/>
                    </a:cubicBezTo>
                    <a:cubicBezTo>
                      <a:pt x="621" y="301"/>
                      <a:pt x="630" y="293"/>
                      <a:pt x="646" y="293"/>
                    </a:cubicBezTo>
                    <a:cubicBezTo>
                      <a:pt x="658" y="293"/>
                      <a:pt x="667" y="298"/>
                      <a:pt x="675" y="302"/>
                    </a:cubicBezTo>
                    <a:cubicBezTo>
                      <a:pt x="685" y="308"/>
                      <a:pt x="697" y="315"/>
                      <a:pt x="724" y="315"/>
                    </a:cubicBezTo>
                    <a:cubicBezTo>
                      <a:pt x="734" y="315"/>
                      <a:pt x="745" y="316"/>
                      <a:pt x="754" y="320"/>
                    </a:cubicBezTo>
                    <a:cubicBezTo>
                      <a:pt x="769" y="326"/>
                      <a:pt x="776" y="339"/>
                      <a:pt x="776" y="359"/>
                    </a:cubicBezTo>
                    <a:cubicBezTo>
                      <a:pt x="776" y="378"/>
                      <a:pt x="766" y="389"/>
                      <a:pt x="758" y="399"/>
                    </a:cubicBezTo>
                    <a:cubicBezTo>
                      <a:pt x="750" y="408"/>
                      <a:pt x="744" y="416"/>
                      <a:pt x="744" y="427"/>
                    </a:cubicBezTo>
                    <a:cubicBezTo>
                      <a:pt x="744" y="442"/>
                      <a:pt x="745" y="449"/>
                      <a:pt x="747" y="458"/>
                    </a:cubicBezTo>
                    <a:cubicBezTo>
                      <a:pt x="748" y="465"/>
                      <a:pt x="750" y="474"/>
                      <a:pt x="750" y="487"/>
                    </a:cubicBezTo>
                    <a:cubicBezTo>
                      <a:pt x="750" y="514"/>
                      <a:pt x="724" y="523"/>
                      <a:pt x="701" y="532"/>
                    </a:cubicBezTo>
                    <a:cubicBezTo>
                      <a:pt x="672" y="542"/>
                      <a:pt x="654" y="549"/>
                      <a:pt x="654" y="573"/>
                    </a:cubicBezTo>
                    <a:cubicBezTo>
                      <a:pt x="654" y="585"/>
                      <a:pt x="657" y="591"/>
                      <a:pt x="661" y="598"/>
                    </a:cubicBezTo>
                    <a:cubicBezTo>
                      <a:pt x="665" y="606"/>
                      <a:pt x="670" y="616"/>
                      <a:pt x="670" y="633"/>
                    </a:cubicBezTo>
                    <a:cubicBezTo>
                      <a:pt x="670" y="649"/>
                      <a:pt x="664" y="659"/>
                      <a:pt x="658" y="668"/>
                    </a:cubicBezTo>
                    <a:cubicBezTo>
                      <a:pt x="652" y="679"/>
                      <a:pt x="646" y="688"/>
                      <a:pt x="646" y="711"/>
                    </a:cubicBezTo>
                    <a:cubicBezTo>
                      <a:pt x="646" y="733"/>
                      <a:pt x="658" y="751"/>
                      <a:pt x="670" y="769"/>
                    </a:cubicBezTo>
                    <a:cubicBezTo>
                      <a:pt x="681" y="786"/>
                      <a:pt x="692" y="802"/>
                      <a:pt x="692" y="821"/>
                    </a:cubicBezTo>
                    <a:cubicBezTo>
                      <a:pt x="692" y="838"/>
                      <a:pt x="695" y="848"/>
                      <a:pt x="697" y="859"/>
                    </a:cubicBezTo>
                    <a:cubicBezTo>
                      <a:pt x="700" y="868"/>
                      <a:pt x="702" y="878"/>
                      <a:pt x="702" y="891"/>
                    </a:cubicBezTo>
                    <a:cubicBezTo>
                      <a:pt x="702" y="959"/>
                      <a:pt x="702" y="959"/>
                      <a:pt x="702" y="959"/>
                    </a:cubicBezTo>
                    <a:cubicBezTo>
                      <a:pt x="702" y="969"/>
                      <a:pt x="702" y="969"/>
                      <a:pt x="702" y="969"/>
                    </a:cubicBezTo>
                    <a:cubicBezTo>
                      <a:pt x="692" y="969"/>
                      <a:pt x="692" y="969"/>
                      <a:pt x="692" y="969"/>
                    </a:cubicBezTo>
                    <a:cubicBezTo>
                      <a:pt x="642" y="969"/>
                      <a:pt x="614" y="1037"/>
                      <a:pt x="614" y="1059"/>
                    </a:cubicBezTo>
                    <a:cubicBezTo>
                      <a:pt x="614" y="1081"/>
                      <a:pt x="587" y="1094"/>
                      <a:pt x="564" y="1105"/>
                    </a:cubicBezTo>
                    <a:cubicBezTo>
                      <a:pt x="555" y="1109"/>
                      <a:pt x="543" y="1115"/>
                      <a:pt x="540" y="1118"/>
                    </a:cubicBezTo>
                    <a:cubicBezTo>
                      <a:pt x="539" y="1139"/>
                      <a:pt x="520" y="1153"/>
                      <a:pt x="494" y="1153"/>
                    </a:cubicBezTo>
                    <a:cubicBezTo>
                      <a:pt x="484" y="1153"/>
                      <a:pt x="478" y="1155"/>
                      <a:pt x="478" y="1177"/>
                    </a:cubicBezTo>
                    <a:cubicBezTo>
                      <a:pt x="478" y="1197"/>
                      <a:pt x="475" y="1218"/>
                      <a:pt x="453" y="1231"/>
                    </a:cubicBezTo>
                    <a:cubicBezTo>
                      <a:pt x="443" y="1238"/>
                      <a:pt x="446" y="1253"/>
                      <a:pt x="446" y="1253"/>
                    </a:cubicBezTo>
                    <a:cubicBezTo>
                      <a:pt x="448" y="1265"/>
                      <a:pt x="448" y="1265"/>
                      <a:pt x="448" y="1265"/>
                    </a:cubicBezTo>
                    <a:cubicBezTo>
                      <a:pt x="436" y="1265"/>
                      <a:pt x="436" y="1265"/>
                      <a:pt x="436" y="1265"/>
                    </a:cubicBezTo>
                    <a:cubicBezTo>
                      <a:pt x="434" y="1265"/>
                      <a:pt x="431" y="1267"/>
                      <a:pt x="429" y="1268"/>
                    </a:cubicBezTo>
                    <a:cubicBezTo>
                      <a:pt x="427" y="1270"/>
                      <a:pt x="427" y="1270"/>
                      <a:pt x="427" y="1270"/>
                    </a:cubicBezTo>
                    <a:cubicBezTo>
                      <a:pt x="422" y="1275"/>
                      <a:pt x="422" y="1275"/>
                      <a:pt x="422" y="1275"/>
                    </a:cubicBezTo>
                    <a:close/>
                  </a:path>
                </a:pathLst>
              </a:custGeom>
              <a:grp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grpSp>
        <p:grpSp>
          <p:nvGrpSpPr>
            <p:cNvPr id="35" name="Group 34"/>
            <p:cNvGrpSpPr/>
            <p:nvPr/>
          </p:nvGrpSpPr>
          <p:grpSpPr>
            <a:xfrm rot="18000000">
              <a:off x="8660664" y="2294895"/>
              <a:ext cx="192463" cy="582200"/>
              <a:chOff x="5422437" y="872872"/>
              <a:chExt cx="370709" cy="1121392"/>
            </a:xfrm>
          </p:grpSpPr>
          <p:sp>
            <p:nvSpPr>
              <p:cNvPr id="36" name="Rectangle 35"/>
              <p:cNvSpPr/>
              <p:nvPr/>
            </p:nvSpPr>
            <p:spPr>
              <a:xfrm rot="5400000">
                <a:off x="5209475" y="1731537"/>
                <a:ext cx="475689" cy="49766"/>
              </a:xfrm>
              <a:prstGeom prst="rect">
                <a:avLst/>
              </a:prstGeom>
              <a:gradFill flip="none" rotWithShape="1">
                <a:gsLst>
                  <a:gs pos="0">
                    <a:schemeClr val="bg2">
                      <a:alpha val="85000"/>
                    </a:schemeClr>
                  </a:gs>
                  <a:gs pos="50000">
                    <a:schemeClr val="bg1">
                      <a:lumMod val="50000"/>
                      <a:shade val="67500"/>
                      <a:satMod val="115000"/>
                      <a:alpha val="40000"/>
                    </a:schemeClr>
                  </a:gs>
                  <a:gs pos="100000">
                    <a:schemeClr val="bg1">
                      <a:lumMod val="50000"/>
                      <a:shade val="100000"/>
                      <a:satMod val="115000"/>
                      <a:alpha val="4000"/>
                    </a:schemeClr>
                  </a:gs>
                </a:gsLst>
                <a:lin ang="0" scaled="1"/>
                <a:tileRect/>
              </a:gra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37" name="Group 36"/>
              <p:cNvGrpSpPr/>
              <p:nvPr/>
            </p:nvGrpSpPr>
            <p:grpSpPr>
              <a:xfrm rot="1800000">
                <a:off x="5441031" y="872872"/>
                <a:ext cx="352115" cy="702861"/>
                <a:chOff x="5936885" y="4943185"/>
                <a:chExt cx="505135" cy="1008306"/>
              </a:xfrm>
              <a:effectLst/>
            </p:grpSpPr>
            <p:sp>
              <p:nvSpPr>
                <p:cNvPr id="38" name="Rounded Rectangle 37"/>
                <p:cNvSpPr/>
                <p:nvPr/>
              </p:nvSpPr>
              <p:spPr>
                <a:xfrm rot="16200000">
                  <a:off x="5870120" y="5599364"/>
                  <a:ext cx="638666" cy="65588"/>
                </a:xfrm>
                <a:prstGeom prst="round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39" name="Freeform 38"/>
                <p:cNvSpPr/>
                <p:nvPr/>
              </p:nvSpPr>
              <p:spPr>
                <a:xfrm rot="16200000">
                  <a:off x="5867313" y="5012757"/>
                  <a:ext cx="644280" cy="505135"/>
                </a:xfrm>
                <a:custGeom>
                  <a:avLst/>
                  <a:gdLst>
                    <a:gd name="connsiteX0" fmla="*/ 644280 w 644280"/>
                    <a:gd name="connsiteY0" fmla="*/ 252568 h 505135"/>
                    <a:gd name="connsiteX1" fmla="*/ 616987 w 644280"/>
                    <a:gd name="connsiteY1" fmla="*/ 422028 h 505135"/>
                    <a:gd name="connsiteX2" fmla="*/ 599934 w 644280"/>
                    <a:gd name="connsiteY2" fmla="*/ 436198 h 505135"/>
                    <a:gd name="connsiteX3" fmla="*/ 599934 w 644280"/>
                    <a:gd name="connsiteY3" fmla="*/ 436480 h 505135"/>
                    <a:gd name="connsiteX4" fmla="*/ 599594 w 644280"/>
                    <a:gd name="connsiteY4" fmla="*/ 436480 h 505135"/>
                    <a:gd name="connsiteX5" fmla="*/ 599593 w 644280"/>
                    <a:gd name="connsiteY5" fmla="*/ 436481 h 505135"/>
                    <a:gd name="connsiteX6" fmla="*/ 554906 w 644280"/>
                    <a:gd name="connsiteY6" fmla="*/ 436480 h 505135"/>
                    <a:gd name="connsiteX7" fmla="*/ 554906 w 644280"/>
                    <a:gd name="connsiteY7" fmla="*/ 436197 h 505135"/>
                    <a:gd name="connsiteX8" fmla="*/ 537853 w 644280"/>
                    <a:gd name="connsiteY8" fmla="*/ 422027 h 505135"/>
                    <a:gd name="connsiteX9" fmla="*/ 526822 w 644280"/>
                    <a:gd name="connsiteY9" fmla="*/ 394483 h 505135"/>
                    <a:gd name="connsiteX10" fmla="*/ 524484 w 644280"/>
                    <a:gd name="connsiteY10" fmla="*/ 383894 h 505135"/>
                    <a:gd name="connsiteX11" fmla="*/ 160497 w 644280"/>
                    <a:gd name="connsiteY11" fmla="*/ 413664 h 505135"/>
                    <a:gd name="connsiteX12" fmla="*/ 156223 w 644280"/>
                    <a:gd name="connsiteY12" fmla="*/ 431160 h 505135"/>
                    <a:gd name="connsiteX13" fmla="*/ 91513 w 644280"/>
                    <a:gd name="connsiteY13" fmla="*/ 505135 h 505135"/>
                    <a:gd name="connsiteX14" fmla="*/ 0 w 644280"/>
                    <a:gd name="connsiteY14" fmla="*/ 505135 h 505135"/>
                    <a:gd name="connsiteX15" fmla="*/ 0 w 644280"/>
                    <a:gd name="connsiteY15" fmla="*/ 0 h 505135"/>
                    <a:gd name="connsiteX16" fmla="*/ 91513 w 644280"/>
                    <a:gd name="connsiteY16" fmla="*/ 0 h 505135"/>
                    <a:gd name="connsiteX17" fmla="*/ 156223 w 644280"/>
                    <a:gd name="connsiteY17" fmla="*/ 73976 h 505135"/>
                    <a:gd name="connsiteX18" fmla="*/ 160498 w 644280"/>
                    <a:gd name="connsiteY18" fmla="*/ 91473 h 505135"/>
                    <a:gd name="connsiteX19" fmla="*/ 524484 w 644280"/>
                    <a:gd name="connsiteY19" fmla="*/ 121242 h 505135"/>
                    <a:gd name="connsiteX20" fmla="*/ 526822 w 644280"/>
                    <a:gd name="connsiteY20" fmla="*/ 110651 h 505135"/>
                    <a:gd name="connsiteX21" fmla="*/ 537853 w 644280"/>
                    <a:gd name="connsiteY21" fmla="*/ 83107 h 505135"/>
                    <a:gd name="connsiteX22" fmla="*/ 554906 w 644280"/>
                    <a:gd name="connsiteY22" fmla="*/ 68938 h 505135"/>
                    <a:gd name="connsiteX23" fmla="*/ 554906 w 644280"/>
                    <a:gd name="connsiteY23" fmla="*/ 68655 h 505135"/>
                    <a:gd name="connsiteX24" fmla="*/ 555246 w 644280"/>
                    <a:gd name="connsiteY24" fmla="*/ 68655 h 505135"/>
                    <a:gd name="connsiteX25" fmla="*/ 555247 w 644280"/>
                    <a:gd name="connsiteY25" fmla="*/ 68654 h 505135"/>
                    <a:gd name="connsiteX26" fmla="*/ 599934 w 644280"/>
                    <a:gd name="connsiteY26" fmla="*/ 68655 h 505135"/>
                    <a:gd name="connsiteX27" fmla="*/ 599934 w 644280"/>
                    <a:gd name="connsiteY27" fmla="*/ 68939 h 505135"/>
                    <a:gd name="connsiteX28" fmla="*/ 616987 w 644280"/>
                    <a:gd name="connsiteY28" fmla="*/ 83108 h 505135"/>
                    <a:gd name="connsiteX29" fmla="*/ 644280 w 644280"/>
                    <a:gd name="connsiteY29" fmla="*/ 252568 h 50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4280" h="505135">
                      <a:moveTo>
                        <a:pt x="644280" y="252568"/>
                      </a:moveTo>
                      <a:cubicBezTo>
                        <a:pt x="644280" y="328747"/>
                        <a:pt x="633026" y="394109"/>
                        <a:pt x="616987" y="422028"/>
                      </a:cubicBezTo>
                      <a:lnTo>
                        <a:pt x="599934" y="436198"/>
                      </a:lnTo>
                      <a:lnTo>
                        <a:pt x="599934" y="436480"/>
                      </a:lnTo>
                      <a:lnTo>
                        <a:pt x="599594" y="436480"/>
                      </a:lnTo>
                      <a:lnTo>
                        <a:pt x="599593" y="436481"/>
                      </a:lnTo>
                      <a:lnTo>
                        <a:pt x="554906" y="436480"/>
                      </a:lnTo>
                      <a:lnTo>
                        <a:pt x="554906" y="436197"/>
                      </a:lnTo>
                      <a:lnTo>
                        <a:pt x="537853" y="422027"/>
                      </a:lnTo>
                      <a:cubicBezTo>
                        <a:pt x="533843" y="415048"/>
                        <a:pt x="530133" y="405728"/>
                        <a:pt x="526822" y="394483"/>
                      </a:cubicBezTo>
                      <a:lnTo>
                        <a:pt x="524484" y="383894"/>
                      </a:lnTo>
                      <a:lnTo>
                        <a:pt x="160497" y="413664"/>
                      </a:lnTo>
                      <a:lnTo>
                        <a:pt x="156223" y="431160"/>
                      </a:lnTo>
                      <a:cubicBezTo>
                        <a:pt x="139663" y="476865"/>
                        <a:pt x="116784" y="505135"/>
                        <a:pt x="91513" y="505135"/>
                      </a:cubicBezTo>
                      <a:lnTo>
                        <a:pt x="0" y="505135"/>
                      </a:lnTo>
                      <a:lnTo>
                        <a:pt x="0" y="0"/>
                      </a:lnTo>
                      <a:lnTo>
                        <a:pt x="91513" y="0"/>
                      </a:lnTo>
                      <a:cubicBezTo>
                        <a:pt x="116784" y="0"/>
                        <a:pt x="139663" y="28270"/>
                        <a:pt x="156223" y="73976"/>
                      </a:cubicBezTo>
                      <a:lnTo>
                        <a:pt x="160498" y="91473"/>
                      </a:lnTo>
                      <a:lnTo>
                        <a:pt x="524484" y="121242"/>
                      </a:lnTo>
                      <a:lnTo>
                        <a:pt x="526822" y="110651"/>
                      </a:lnTo>
                      <a:cubicBezTo>
                        <a:pt x="530133" y="99407"/>
                        <a:pt x="533843" y="90087"/>
                        <a:pt x="537853" y="83107"/>
                      </a:cubicBezTo>
                      <a:lnTo>
                        <a:pt x="554906" y="68938"/>
                      </a:lnTo>
                      <a:lnTo>
                        <a:pt x="554906" y="68655"/>
                      </a:lnTo>
                      <a:lnTo>
                        <a:pt x="555246" y="68655"/>
                      </a:lnTo>
                      <a:lnTo>
                        <a:pt x="555247" y="68654"/>
                      </a:lnTo>
                      <a:lnTo>
                        <a:pt x="599934" y="68655"/>
                      </a:lnTo>
                      <a:lnTo>
                        <a:pt x="599934" y="68939"/>
                      </a:lnTo>
                      <a:lnTo>
                        <a:pt x="616987" y="83108"/>
                      </a:lnTo>
                      <a:cubicBezTo>
                        <a:pt x="633026" y="111028"/>
                        <a:pt x="644280" y="176389"/>
                        <a:pt x="644280" y="252568"/>
                      </a:cubicBezTo>
                      <a:close/>
                    </a:path>
                  </a:pathLst>
                </a:cu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grpSp>
        </p:grpSp>
        <p:grpSp>
          <p:nvGrpSpPr>
            <p:cNvPr id="71" name="Group 70"/>
            <p:cNvGrpSpPr/>
            <p:nvPr/>
          </p:nvGrpSpPr>
          <p:grpSpPr>
            <a:xfrm>
              <a:off x="10443329" y="4611025"/>
              <a:ext cx="246967" cy="400645"/>
              <a:chOff x="5409364" y="872872"/>
              <a:chExt cx="475689" cy="771694"/>
            </a:xfrm>
          </p:grpSpPr>
          <p:sp>
            <p:nvSpPr>
              <p:cNvPr id="72" name="Rectangle 71"/>
              <p:cNvSpPr/>
              <p:nvPr/>
            </p:nvSpPr>
            <p:spPr>
              <a:xfrm rot="1800000">
                <a:off x="5409364" y="1581365"/>
                <a:ext cx="475689" cy="63201"/>
              </a:xfrm>
              <a:prstGeom prst="rect">
                <a:avLst/>
              </a:prstGeom>
              <a:gradFill flip="none" rotWithShape="1">
                <a:gsLst>
                  <a:gs pos="0">
                    <a:schemeClr val="bg2">
                      <a:alpha val="85000"/>
                    </a:schemeClr>
                  </a:gs>
                  <a:gs pos="50000">
                    <a:schemeClr val="bg1">
                      <a:lumMod val="50000"/>
                      <a:shade val="67500"/>
                      <a:satMod val="115000"/>
                      <a:alpha val="40000"/>
                    </a:schemeClr>
                  </a:gs>
                  <a:gs pos="100000">
                    <a:schemeClr val="bg1">
                      <a:lumMod val="50000"/>
                      <a:shade val="100000"/>
                      <a:satMod val="115000"/>
                      <a:alpha val="4000"/>
                    </a:schemeClr>
                  </a:gs>
                </a:gsLst>
                <a:lin ang="0" scaled="1"/>
                <a:tileRect/>
              </a:gra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grpSp>
            <p:nvGrpSpPr>
              <p:cNvPr id="73" name="Group 72"/>
              <p:cNvGrpSpPr/>
              <p:nvPr/>
            </p:nvGrpSpPr>
            <p:grpSpPr>
              <a:xfrm rot="1800000">
                <a:off x="5441031" y="872872"/>
                <a:ext cx="352115" cy="702861"/>
                <a:chOff x="5936885" y="4943185"/>
                <a:chExt cx="505135" cy="1008306"/>
              </a:xfrm>
              <a:effectLst/>
            </p:grpSpPr>
            <p:sp>
              <p:nvSpPr>
                <p:cNvPr id="74" name="Rounded Rectangle 73"/>
                <p:cNvSpPr/>
                <p:nvPr/>
              </p:nvSpPr>
              <p:spPr>
                <a:xfrm rot="16200000">
                  <a:off x="5870120" y="5599364"/>
                  <a:ext cx="638666" cy="65588"/>
                </a:xfrm>
                <a:prstGeom prst="round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5" name="Freeform 74"/>
                <p:cNvSpPr/>
                <p:nvPr/>
              </p:nvSpPr>
              <p:spPr>
                <a:xfrm rot="16200000">
                  <a:off x="5867313" y="5012757"/>
                  <a:ext cx="644280" cy="505135"/>
                </a:xfrm>
                <a:custGeom>
                  <a:avLst/>
                  <a:gdLst>
                    <a:gd name="connsiteX0" fmla="*/ 644280 w 644280"/>
                    <a:gd name="connsiteY0" fmla="*/ 252568 h 505135"/>
                    <a:gd name="connsiteX1" fmla="*/ 616987 w 644280"/>
                    <a:gd name="connsiteY1" fmla="*/ 422028 h 505135"/>
                    <a:gd name="connsiteX2" fmla="*/ 599934 w 644280"/>
                    <a:gd name="connsiteY2" fmla="*/ 436198 h 505135"/>
                    <a:gd name="connsiteX3" fmla="*/ 599934 w 644280"/>
                    <a:gd name="connsiteY3" fmla="*/ 436480 h 505135"/>
                    <a:gd name="connsiteX4" fmla="*/ 599594 w 644280"/>
                    <a:gd name="connsiteY4" fmla="*/ 436480 h 505135"/>
                    <a:gd name="connsiteX5" fmla="*/ 599593 w 644280"/>
                    <a:gd name="connsiteY5" fmla="*/ 436481 h 505135"/>
                    <a:gd name="connsiteX6" fmla="*/ 554906 w 644280"/>
                    <a:gd name="connsiteY6" fmla="*/ 436480 h 505135"/>
                    <a:gd name="connsiteX7" fmla="*/ 554906 w 644280"/>
                    <a:gd name="connsiteY7" fmla="*/ 436197 h 505135"/>
                    <a:gd name="connsiteX8" fmla="*/ 537853 w 644280"/>
                    <a:gd name="connsiteY8" fmla="*/ 422027 h 505135"/>
                    <a:gd name="connsiteX9" fmla="*/ 526822 w 644280"/>
                    <a:gd name="connsiteY9" fmla="*/ 394483 h 505135"/>
                    <a:gd name="connsiteX10" fmla="*/ 524484 w 644280"/>
                    <a:gd name="connsiteY10" fmla="*/ 383894 h 505135"/>
                    <a:gd name="connsiteX11" fmla="*/ 160497 w 644280"/>
                    <a:gd name="connsiteY11" fmla="*/ 413664 h 505135"/>
                    <a:gd name="connsiteX12" fmla="*/ 156223 w 644280"/>
                    <a:gd name="connsiteY12" fmla="*/ 431160 h 505135"/>
                    <a:gd name="connsiteX13" fmla="*/ 91513 w 644280"/>
                    <a:gd name="connsiteY13" fmla="*/ 505135 h 505135"/>
                    <a:gd name="connsiteX14" fmla="*/ 0 w 644280"/>
                    <a:gd name="connsiteY14" fmla="*/ 505135 h 505135"/>
                    <a:gd name="connsiteX15" fmla="*/ 0 w 644280"/>
                    <a:gd name="connsiteY15" fmla="*/ 0 h 505135"/>
                    <a:gd name="connsiteX16" fmla="*/ 91513 w 644280"/>
                    <a:gd name="connsiteY16" fmla="*/ 0 h 505135"/>
                    <a:gd name="connsiteX17" fmla="*/ 156223 w 644280"/>
                    <a:gd name="connsiteY17" fmla="*/ 73976 h 505135"/>
                    <a:gd name="connsiteX18" fmla="*/ 160498 w 644280"/>
                    <a:gd name="connsiteY18" fmla="*/ 91473 h 505135"/>
                    <a:gd name="connsiteX19" fmla="*/ 524484 w 644280"/>
                    <a:gd name="connsiteY19" fmla="*/ 121242 h 505135"/>
                    <a:gd name="connsiteX20" fmla="*/ 526822 w 644280"/>
                    <a:gd name="connsiteY20" fmla="*/ 110651 h 505135"/>
                    <a:gd name="connsiteX21" fmla="*/ 537853 w 644280"/>
                    <a:gd name="connsiteY21" fmla="*/ 83107 h 505135"/>
                    <a:gd name="connsiteX22" fmla="*/ 554906 w 644280"/>
                    <a:gd name="connsiteY22" fmla="*/ 68938 h 505135"/>
                    <a:gd name="connsiteX23" fmla="*/ 554906 w 644280"/>
                    <a:gd name="connsiteY23" fmla="*/ 68655 h 505135"/>
                    <a:gd name="connsiteX24" fmla="*/ 555246 w 644280"/>
                    <a:gd name="connsiteY24" fmla="*/ 68655 h 505135"/>
                    <a:gd name="connsiteX25" fmla="*/ 555247 w 644280"/>
                    <a:gd name="connsiteY25" fmla="*/ 68654 h 505135"/>
                    <a:gd name="connsiteX26" fmla="*/ 599934 w 644280"/>
                    <a:gd name="connsiteY26" fmla="*/ 68655 h 505135"/>
                    <a:gd name="connsiteX27" fmla="*/ 599934 w 644280"/>
                    <a:gd name="connsiteY27" fmla="*/ 68939 h 505135"/>
                    <a:gd name="connsiteX28" fmla="*/ 616987 w 644280"/>
                    <a:gd name="connsiteY28" fmla="*/ 83108 h 505135"/>
                    <a:gd name="connsiteX29" fmla="*/ 644280 w 644280"/>
                    <a:gd name="connsiteY29" fmla="*/ 252568 h 50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4280" h="505135">
                      <a:moveTo>
                        <a:pt x="644280" y="252568"/>
                      </a:moveTo>
                      <a:cubicBezTo>
                        <a:pt x="644280" y="328747"/>
                        <a:pt x="633026" y="394109"/>
                        <a:pt x="616987" y="422028"/>
                      </a:cubicBezTo>
                      <a:lnTo>
                        <a:pt x="599934" y="436198"/>
                      </a:lnTo>
                      <a:lnTo>
                        <a:pt x="599934" y="436480"/>
                      </a:lnTo>
                      <a:lnTo>
                        <a:pt x="599594" y="436480"/>
                      </a:lnTo>
                      <a:lnTo>
                        <a:pt x="599593" y="436481"/>
                      </a:lnTo>
                      <a:lnTo>
                        <a:pt x="554906" y="436480"/>
                      </a:lnTo>
                      <a:lnTo>
                        <a:pt x="554906" y="436197"/>
                      </a:lnTo>
                      <a:lnTo>
                        <a:pt x="537853" y="422027"/>
                      </a:lnTo>
                      <a:cubicBezTo>
                        <a:pt x="533843" y="415048"/>
                        <a:pt x="530133" y="405728"/>
                        <a:pt x="526822" y="394483"/>
                      </a:cubicBezTo>
                      <a:lnTo>
                        <a:pt x="524484" y="383894"/>
                      </a:lnTo>
                      <a:lnTo>
                        <a:pt x="160497" y="413664"/>
                      </a:lnTo>
                      <a:lnTo>
                        <a:pt x="156223" y="431160"/>
                      </a:lnTo>
                      <a:cubicBezTo>
                        <a:pt x="139663" y="476865"/>
                        <a:pt x="116784" y="505135"/>
                        <a:pt x="91513" y="505135"/>
                      </a:cubicBezTo>
                      <a:lnTo>
                        <a:pt x="0" y="505135"/>
                      </a:lnTo>
                      <a:lnTo>
                        <a:pt x="0" y="0"/>
                      </a:lnTo>
                      <a:lnTo>
                        <a:pt x="91513" y="0"/>
                      </a:lnTo>
                      <a:cubicBezTo>
                        <a:pt x="116784" y="0"/>
                        <a:pt x="139663" y="28270"/>
                        <a:pt x="156223" y="73976"/>
                      </a:cubicBezTo>
                      <a:lnTo>
                        <a:pt x="160498" y="91473"/>
                      </a:lnTo>
                      <a:lnTo>
                        <a:pt x="524484" y="121242"/>
                      </a:lnTo>
                      <a:lnTo>
                        <a:pt x="526822" y="110651"/>
                      </a:lnTo>
                      <a:cubicBezTo>
                        <a:pt x="530133" y="99407"/>
                        <a:pt x="533843" y="90087"/>
                        <a:pt x="537853" y="83107"/>
                      </a:cubicBezTo>
                      <a:lnTo>
                        <a:pt x="554906" y="68938"/>
                      </a:lnTo>
                      <a:lnTo>
                        <a:pt x="554906" y="68655"/>
                      </a:lnTo>
                      <a:lnTo>
                        <a:pt x="555246" y="68655"/>
                      </a:lnTo>
                      <a:lnTo>
                        <a:pt x="555247" y="68654"/>
                      </a:lnTo>
                      <a:lnTo>
                        <a:pt x="599934" y="68655"/>
                      </a:lnTo>
                      <a:lnTo>
                        <a:pt x="599934" y="68939"/>
                      </a:lnTo>
                      <a:lnTo>
                        <a:pt x="616987" y="83108"/>
                      </a:lnTo>
                      <a:cubicBezTo>
                        <a:pt x="633026" y="111028"/>
                        <a:pt x="644280" y="176389"/>
                        <a:pt x="644280" y="252568"/>
                      </a:cubicBezTo>
                      <a:close/>
                    </a:path>
                  </a:pathLst>
                </a:cu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grpSp>
        </p:grpSp>
        <p:grpSp>
          <p:nvGrpSpPr>
            <p:cNvPr id="60" name="Group 59"/>
            <p:cNvGrpSpPr/>
            <p:nvPr/>
          </p:nvGrpSpPr>
          <p:grpSpPr>
            <a:xfrm>
              <a:off x="9884496" y="4157043"/>
              <a:ext cx="246967" cy="400645"/>
              <a:chOff x="5409364" y="872872"/>
              <a:chExt cx="475689" cy="771694"/>
            </a:xfrm>
          </p:grpSpPr>
          <p:sp>
            <p:nvSpPr>
              <p:cNvPr id="61" name="Rectangle 60"/>
              <p:cNvSpPr/>
              <p:nvPr/>
            </p:nvSpPr>
            <p:spPr>
              <a:xfrm rot="1800000">
                <a:off x="5409364" y="1581365"/>
                <a:ext cx="475689" cy="63201"/>
              </a:xfrm>
              <a:prstGeom prst="rect">
                <a:avLst/>
              </a:prstGeom>
              <a:gradFill flip="none" rotWithShape="1">
                <a:gsLst>
                  <a:gs pos="0">
                    <a:schemeClr val="bg2">
                      <a:alpha val="85000"/>
                    </a:schemeClr>
                  </a:gs>
                  <a:gs pos="50000">
                    <a:schemeClr val="bg1">
                      <a:lumMod val="50000"/>
                      <a:shade val="67500"/>
                      <a:satMod val="115000"/>
                      <a:alpha val="40000"/>
                    </a:schemeClr>
                  </a:gs>
                  <a:gs pos="100000">
                    <a:schemeClr val="bg1">
                      <a:lumMod val="50000"/>
                      <a:shade val="100000"/>
                      <a:satMod val="115000"/>
                      <a:alpha val="4000"/>
                    </a:schemeClr>
                  </a:gs>
                </a:gsLst>
                <a:lin ang="0" scaled="1"/>
                <a:tileRect/>
              </a:gra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grpSp>
            <p:nvGrpSpPr>
              <p:cNvPr id="62" name="Group 61"/>
              <p:cNvGrpSpPr/>
              <p:nvPr/>
            </p:nvGrpSpPr>
            <p:grpSpPr>
              <a:xfrm rot="1800000">
                <a:off x="5441031" y="872872"/>
                <a:ext cx="352115" cy="702861"/>
                <a:chOff x="5936885" y="4943185"/>
                <a:chExt cx="505135" cy="1008306"/>
              </a:xfrm>
              <a:effectLst/>
            </p:grpSpPr>
            <p:sp>
              <p:nvSpPr>
                <p:cNvPr id="63" name="Rounded Rectangle 62"/>
                <p:cNvSpPr/>
                <p:nvPr/>
              </p:nvSpPr>
              <p:spPr>
                <a:xfrm rot="16200000">
                  <a:off x="5870120" y="5599364"/>
                  <a:ext cx="638666" cy="65588"/>
                </a:xfrm>
                <a:prstGeom prst="round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4" name="Freeform 63"/>
                <p:cNvSpPr/>
                <p:nvPr/>
              </p:nvSpPr>
              <p:spPr>
                <a:xfrm rot="16200000">
                  <a:off x="5867313" y="5012757"/>
                  <a:ext cx="644280" cy="505135"/>
                </a:xfrm>
                <a:custGeom>
                  <a:avLst/>
                  <a:gdLst>
                    <a:gd name="connsiteX0" fmla="*/ 644280 w 644280"/>
                    <a:gd name="connsiteY0" fmla="*/ 252568 h 505135"/>
                    <a:gd name="connsiteX1" fmla="*/ 616987 w 644280"/>
                    <a:gd name="connsiteY1" fmla="*/ 422028 h 505135"/>
                    <a:gd name="connsiteX2" fmla="*/ 599934 w 644280"/>
                    <a:gd name="connsiteY2" fmla="*/ 436198 h 505135"/>
                    <a:gd name="connsiteX3" fmla="*/ 599934 w 644280"/>
                    <a:gd name="connsiteY3" fmla="*/ 436480 h 505135"/>
                    <a:gd name="connsiteX4" fmla="*/ 599594 w 644280"/>
                    <a:gd name="connsiteY4" fmla="*/ 436480 h 505135"/>
                    <a:gd name="connsiteX5" fmla="*/ 599593 w 644280"/>
                    <a:gd name="connsiteY5" fmla="*/ 436481 h 505135"/>
                    <a:gd name="connsiteX6" fmla="*/ 554906 w 644280"/>
                    <a:gd name="connsiteY6" fmla="*/ 436480 h 505135"/>
                    <a:gd name="connsiteX7" fmla="*/ 554906 w 644280"/>
                    <a:gd name="connsiteY7" fmla="*/ 436197 h 505135"/>
                    <a:gd name="connsiteX8" fmla="*/ 537853 w 644280"/>
                    <a:gd name="connsiteY8" fmla="*/ 422027 h 505135"/>
                    <a:gd name="connsiteX9" fmla="*/ 526822 w 644280"/>
                    <a:gd name="connsiteY9" fmla="*/ 394483 h 505135"/>
                    <a:gd name="connsiteX10" fmla="*/ 524484 w 644280"/>
                    <a:gd name="connsiteY10" fmla="*/ 383894 h 505135"/>
                    <a:gd name="connsiteX11" fmla="*/ 160497 w 644280"/>
                    <a:gd name="connsiteY11" fmla="*/ 413664 h 505135"/>
                    <a:gd name="connsiteX12" fmla="*/ 156223 w 644280"/>
                    <a:gd name="connsiteY12" fmla="*/ 431160 h 505135"/>
                    <a:gd name="connsiteX13" fmla="*/ 91513 w 644280"/>
                    <a:gd name="connsiteY13" fmla="*/ 505135 h 505135"/>
                    <a:gd name="connsiteX14" fmla="*/ 0 w 644280"/>
                    <a:gd name="connsiteY14" fmla="*/ 505135 h 505135"/>
                    <a:gd name="connsiteX15" fmla="*/ 0 w 644280"/>
                    <a:gd name="connsiteY15" fmla="*/ 0 h 505135"/>
                    <a:gd name="connsiteX16" fmla="*/ 91513 w 644280"/>
                    <a:gd name="connsiteY16" fmla="*/ 0 h 505135"/>
                    <a:gd name="connsiteX17" fmla="*/ 156223 w 644280"/>
                    <a:gd name="connsiteY17" fmla="*/ 73976 h 505135"/>
                    <a:gd name="connsiteX18" fmla="*/ 160498 w 644280"/>
                    <a:gd name="connsiteY18" fmla="*/ 91473 h 505135"/>
                    <a:gd name="connsiteX19" fmla="*/ 524484 w 644280"/>
                    <a:gd name="connsiteY19" fmla="*/ 121242 h 505135"/>
                    <a:gd name="connsiteX20" fmla="*/ 526822 w 644280"/>
                    <a:gd name="connsiteY20" fmla="*/ 110651 h 505135"/>
                    <a:gd name="connsiteX21" fmla="*/ 537853 w 644280"/>
                    <a:gd name="connsiteY21" fmla="*/ 83107 h 505135"/>
                    <a:gd name="connsiteX22" fmla="*/ 554906 w 644280"/>
                    <a:gd name="connsiteY22" fmla="*/ 68938 h 505135"/>
                    <a:gd name="connsiteX23" fmla="*/ 554906 w 644280"/>
                    <a:gd name="connsiteY23" fmla="*/ 68655 h 505135"/>
                    <a:gd name="connsiteX24" fmla="*/ 555246 w 644280"/>
                    <a:gd name="connsiteY24" fmla="*/ 68655 h 505135"/>
                    <a:gd name="connsiteX25" fmla="*/ 555247 w 644280"/>
                    <a:gd name="connsiteY25" fmla="*/ 68654 h 505135"/>
                    <a:gd name="connsiteX26" fmla="*/ 599934 w 644280"/>
                    <a:gd name="connsiteY26" fmla="*/ 68655 h 505135"/>
                    <a:gd name="connsiteX27" fmla="*/ 599934 w 644280"/>
                    <a:gd name="connsiteY27" fmla="*/ 68939 h 505135"/>
                    <a:gd name="connsiteX28" fmla="*/ 616987 w 644280"/>
                    <a:gd name="connsiteY28" fmla="*/ 83108 h 505135"/>
                    <a:gd name="connsiteX29" fmla="*/ 644280 w 644280"/>
                    <a:gd name="connsiteY29" fmla="*/ 252568 h 50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4280" h="505135">
                      <a:moveTo>
                        <a:pt x="644280" y="252568"/>
                      </a:moveTo>
                      <a:cubicBezTo>
                        <a:pt x="644280" y="328747"/>
                        <a:pt x="633026" y="394109"/>
                        <a:pt x="616987" y="422028"/>
                      </a:cubicBezTo>
                      <a:lnTo>
                        <a:pt x="599934" y="436198"/>
                      </a:lnTo>
                      <a:lnTo>
                        <a:pt x="599934" y="436480"/>
                      </a:lnTo>
                      <a:lnTo>
                        <a:pt x="599594" y="436480"/>
                      </a:lnTo>
                      <a:lnTo>
                        <a:pt x="599593" y="436481"/>
                      </a:lnTo>
                      <a:lnTo>
                        <a:pt x="554906" y="436480"/>
                      </a:lnTo>
                      <a:lnTo>
                        <a:pt x="554906" y="436197"/>
                      </a:lnTo>
                      <a:lnTo>
                        <a:pt x="537853" y="422027"/>
                      </a:lnTo>
                      <a:cubicBezTo>
                        <a:pt x="533843" y="415048"/>
                        <a:pt x="530133" y="405728"/>
                        <a:pt x="526822" y="394483"/>
                      </a:cubicBezTo>
                      <a:lnTo>
                        <a:pt x="524484" y="383894"/>
                      </a:lnTo>
                      <a:lnTo>
                        <a:pt x="160497" y="413664"/>
                      </a:lnTo>
                      <a:lnTo>
                        <a:pt x="156223" y="431160"/>
                      </a:lnTo>
                      <a:cubicBezTo>
                        <a:pt x="139663" y="476865"/>
                        <a:pt x="116784" y="505135"/>
                        <a:pt x="91513" y="505135"/>
                      </a:cubicBezTo>
                      <a:lnTo>
                        <a:pt x="0" y="505135"/>
                      </a:lnTo>
                      <a:lnTo>
                        <a:pt x="0" y="0"/>
                      </a:lnTo>
                      <a:lnTo>
                        <a:pt x="91513" y="0"/>
                      </a:lnTo>
                      <a:cubicBezTo>
                        <a:pt x="116784" y="0"/>
                        <a:pt x="139663" y="28270"/>
                        <a:pt x="156223" y="73976"/>
                      </a:cubicBezTo>
                      <a:lnTo>
                        <a:pt x="160498" y="91473"/>
                      </a:lnTo>
                      <a:lnTo>
                        <a:pt x="524484" y="121242"/>
                      </a:lnTo>
                      <a:lnTo>
                        <a:pt x="526822" y="110651"/>
                      </a:lnTo>
                      <a:cubicBezTo>
                        <a:pt x="530133" y="99407"/>
                        <a:pt x="533843" y="90087"/>
                        <a:pt x="537853" y="83107"/>
                      </a:cubicBezTo>
                      <a:lnTo>
                        <a:pt x="554906" y="68938"/>
                      </a:lnTo>
                      <a:lnTo>
                        <a:pt x="554906" y="68655"/>
                      </a:lnTo>
                      <a:lnTo>
                        <a:pt x="555246" y="68655"/>
                      </a:lnTo>
                      <a:lnTo>
                        <a:pt x="555247" y="68654"/>
                      </a:lnTo>
                      <a:lnTo>
                        <a:pt x="599934" y="68655"/>
                      </a:lnTo>
                      <a:lnTo>
                        <a:pt x="599934" y="68939"/>
                      </a:lnTo>
                      <a:lnTo>
                        <a:pt x="616987" y="83108"/>
                      </a:lnTo>
                      <a:cubicBezTo>
                        <a:pt x="633026" y="111028"/>
                        <a:pt x="644280" y="176389"/>
                        <a:pt x="644280" y="252568"/>
                      </a:cubicBezTo>
                      <a:close/>
                    </a:path>
                  </a:pathLst>
                </a:cu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grpSp>
        </p:grpSp>
        <p:grpSp>
          <p:nvGrpSpPr>
            <p:cNvPr id="163" name="Group 162"/>
            <p:cNvGrpSpPr/>
            <p:nvPr/>
          </p:nvGrpSpPr>
          <p:grpSpPr>
            <a:xfrm rot="18000000">
              <a:off x="8761988" y="4597026"/>
              <a:ext cx="192463" cy="582200"/>
              <a:chOff x="5422437" y="872872"/>
              <a:chExt cx="370709" cy="1121392"/>
            </a:xfrm>
          </p:grpSpPr>
          <p:sp>
            <p:nvSpPr>
              <p:cNvPr id="164" name="Rectangle 163"/>
              <p:cNvSpPr/>
              <p:nvPr/>
            </p:nvSpPr>
            <p:spPr>
              <a:xfrm rot="5400000">
                <a:off x="5209475" y="1731537"/>
                <a:ext cx="475689" cy="49766"/>
              </a:xfrm>
              <a:prstGeom prst="rect">
                <a:avLst/>
              </a:prstGeom>
              <a:gradFill flip="none" rotWithShape="1">
                <a:gsLst>
                  <a:gs pos="0">
                    <a:schemeClr val="bg2">
                      <a:alpha val="85000"/>
                    </a:schemeClr>
                  </a:gs>
                  <a:gs pos="50000">
                    <a:schemeClr val="bg1">
                      <a:lumMod val="50000"/>
                      <a:shade val="67500"/>
                      <a:satMod val="115000"/>
                      <a:alpha val="40000"/>
                    </a:schemeClr>
                  </a:gs>
                  <a:gs pos="100000">
                    <a:schemeClr val="bg1">
                      <a:lumMod val="50000"/>
                      <a:shade val="100000"/>
                      <a:satMod val="115000"/>
                      <a:alpha val="4000"/>
                    </a:schemeClr>
                  </a:gs>
                </a:gsLst>
                <a:lin ang="0" scaled="1"/>
                <a:tileRect/>
              </a:gradFill>
              <a:ln w="952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165" name="Group 164"/>
              <p:cNvGrpSpPr/>
              <p:nvPr/>
            </p:nvGrpSpPr>
            <p:grpSpPr>
              <a:xfrm rot="1800000">
                <a:off x="5441031" y="872872"/>
                <a:ext cx="352115" cy="702861"/>
                <a:chOff x="5936885" y="4943185"/>
                <a:chExt cx="505135" cy="1008306"/>
              </a:xfrm>
              <a:effectLst/>
            </p:grpSpPr>
            <p:sp>
              <p:nvSpPr>
                <p:cNvPr id="166" name="Rounded Rectangle 165"/>
                <p:cNvSpPr/>
                <p:nvPr/>
              </p:nvSpPr>
              <p:spPr>
                <a:xfrm rot="16200000">
                  <a:off x="5870120" y="5599364"/>
                  <a:ext cx="638666" cy="65588"/>
                </a:xfrm>
                <a:prstGeom prst="round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67" name="Freeform 166"/>
                <p:cNvSpPr/>
                <p:nvPr/>
              </p:nvSpPr>
              <p:spPr>
                <a:xfrm rot="16200000">
                  <a:off x="5867313" y="5012757"/>
                  <a:ext cx="644280" cy="505135"/>
                </a:xfrm>
                <a:custGeom>
                  <a:avLst/>
                  <a:gdLst>
                    <a:gd name="connsiteX0" fmla="*/ 644280 w 644280"/>
                    <a:gd name="connsiteY0" fmla="*/ 252568 h 505135"/>
                    <a:gd name="connsiteX1" fmla="*/ 616987 w 644280"/>
                    <a:gd name="connsiteY1" fmla="*/ 422028 h 505135"/>
                    <a:gd name="connsiteX2" fmla="*/ 599934 w 644280"/>
                    <a:gd name="connsiteY2" fmla="*/ 436198 h 505135"/>
                    <a:gd name="connsiteX3" fmla="*/ 599934 w 644280"/>
                    <a:gd name="connsiteY3" fmla="*/ 436480 h 505135"/>
                    <a:gd name="connsiteX4" fmla="*/ 599594 w 644280"/>
                    <a:gd name="connsiteY4" fmla="*/ 436480 h 505135"/>
                    <a:gd name="connsiteX5" fmla="*/ 599593 w 644280"/>
                    <a:gd name="connsiteY5" fmla="*/ 436481 h 505135"/>
                    <a:gd name="connsiteX6" fmla="*/ 554906 w 644280"/>
                    <a:gd name="connsiteY6" fmla="*/ 436480 h 505135"/>
                    <a:gd name="connsiteX7" fmla="*/ 554906 w 644280"/>
                    <a:gd name="connsiteY7" fmla="*/ 436197 h 505135"/>
                    <a:gd name="connsiteX8" fmla="*/ 537853 w 644280"/>
                    <a:gd name="connsiteY8" fmla="*/ 422027 h 505135"/>
                    <a:gd name="connsiteX9" fmla="*/ 526822 w 644280"/>
                    <a:gd name="connsiteY9" fmla="*/ 394483 h 505135"/>
                    <a:gd name="connsiteX10" fmla="*/ 524484 w 644280"/>
                    <a:gd name="connsiteY10" fmla="*/ 383894 h 505135"/>
                    <a:gd name="connsiteX11" fmla="*/ 160497 w 644280"/>
                    <a:gd name="connsiteY11" fmla="*/ 413664 h 505135"/>
                    <a:gd name="connsiteX12" fmla="*/ 156223 w 644280"/>
                    <a:gd name="connsiteY12" fmla="*/ 431160 h 505135"/>
                    <a:gd name="connsiteX13" fmla="*/ 91513 w 644280"/>
                    <a:gd name="connsiteY13" fmla="*/ 505135 h 505135"/>
                    <a:gd name="connsiteX14" fmla="*/ 0 w 644280"/>
                    <a:gd name="connsiteY14" fmla="*/ 505135 h 505135"/>
                    <a:gd name="connsiteX15" fmla="*/ 0 w 644280"/>
                    <a:gd name="connsiteY15" fmla="*/ 0 h 505135"/>
                    <a:gd name="connsiteX16" fmla="*/ 91513 w 644280"/>
                    <a:gd name="connsiteY16" fmla="*/ 0 h 505135"/>
                    <a:gd name="connsiteX17" fmla="*/ 156223 w 644280"/>
                    <a:gd name="connsiteY17" fmla="*/ 73976 h 505135"/>
                    <a:gd name="connsiteX18" fmla="*/ 160498 w 644280"/>
                    <a:gd name="connsiteY18" fmla="*/ 91473 h 505135"/>
                    <a:gd name="connsiteX19" fmla="*/ 524484 w 644280"/>
                    <a:gd name="connsiteY19" fmla="*/ 121242 h 505135"/>
                    <a:gd name="connsiteX20" fmla="*/ 526822 w 644280"/>
                    <a:gd name="connsiteY20" fmla="*/ 110651 h 505135"/>
                    <a:gd name="connsiteX21" fmla="*/ 537853 w 644280"/>
                    <a:gd name="connsiteY21" fmla="*/ 83107 h 505135"/>
                    <a:gd name="connsiteX22" fmla="*/ 554906 w 644280"/>
                    <a:gd name="connsiteY22" fmla="*/ 68938 h 505135"/>
                    <a:gd name="connsiteX23" fmla="*/ 554906 w 644280"/>
                    <a:gd name="connsiteY23" fmla="*/ 68655 h 505135"/>
                    <a:gd name="connsiteX24" fmla="*/ 555246 w 644280"/>
                    <a:gd name="connsiteY24" fmla="*/ 68655 h 505135"/>
                    <a:gd name="connsiteX25" fmla="*/ 555247 w 644280"/>
                    <a:gd name="connsiteY25" fmla="*/ 68654 h 505135"/>
                    <a:gd name="connsiteX26" fmla="*/ 599934 w 644280"/>
                    <a:gd name="connsiteY26" fmla="*/ 68655 h 505135"/>
                    <a:gd name="connsiteX27" fmla="*/ 599934 w 644280"/>
                    <a:gd name="connsiteY27" fmla="*/ 68939 h 505135"/>
                    <a:gd name="connsiteX28" fmla="*/ 616987 w 644280"/>
                    <a:gd name="connsiteY28" fmla="*/ 83108 h 505135"/>
                    <a:gd name="connsiteX29" fmla="*/ 644280 w 644280"/>
                    <a:gd name="connsiteY29" fmla="*/ 252568 h 50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4280" h="505135">
                      <a:moveTo>
                        <a:pt x="644280" y="252568"/>
                      </a:moveTo>
                      <a:cubicBezTo>
                        <a:pt x="644280" y="328747"/>
                        <a:pt x="633026" y="394109"/>
                        <a:pt x="616987" y="422028"/>
                      </a:cubicBezTo>
                      <a:lnTo>
                        <a:pt x="599934" y="436198"/>
                      </a:lnTo>
                      <a:lnTo>
                        <a:pt x="599934" y="436480"/>
                      </a:lnTo>
                      <a:lnTo>
                        <a:pt x="599594" y="436480"/>
                      </a:lnTo>
                      <a:lnTo>
                        <a:pt x="599593" y="436481"/>
                      </a:lnTo>
                      <a:lnTo>
                        <a:pt x="554906" y="436480"/>
                      </a:lnTo>
                      <a:lnTo>
                        <a:pt x="554906" y="436197"/>
                      </a:lnTo>
                      <a:lnTo>
                        <a:pt x="537853" y="422027"/>
                      </a:lnTo>
                      <a:cubicBezTo>
                        <a:pt x="533843" y="415048"/>
                        <a:pt x="530133" y="405728"/>
                        <a:pt x="526822" y="394483"/>
                      </a:cubicBezTo>
                      <a:lnTo>
                        <a:pt x="524484" y="383894"/>
                      </a:lnTo>
                      <a:lnTo>
                        <a:pt x="160497" y="413664"/>
                      </a:lnTo>
                      <a:lnTo>
                        <a:pt x="156223" y="431160"/>
                      </a:lnTo>
                      <a:cubicBezTo>
                        <a:pt x="139663" y="476865"/>
                        <a:pt x="116784" y="505135"/>
                        <a:pt x="91513" y="505135"/>
                      </a:cubicBezTo>
                      <a:lnTo>
                        <a:pt x="0" y="505135"/>
                      </a:lnTo>
                      <a:lnTo>
                        <a:pt x="0" y="0"/>
                      </a:lnTo>
                      <a:lnTo>
                        <a:pt x="91513" y="0"/>
                      </a:lnTo>
                      <a:cubicBezTo>
                        <a:pt x="116784" y="0"/>
                        <a:pt x="139663" y="28270"/>
                        <a:pt x="156223" y="73976"/>
                      </a:cubicBezTo>
                      <a:lnTo>
                        <a:pt x="160498" y="91473"/>
                      </a:lnTo>
                      <a:lnTo>
                        <a:pt x="524484" y="121242"/>
                      </a:lnTo>
                      <a:lnTo>
                        <a:pt x="526822" y="110651"/>
                      </a:lnTo>
                      <a:cubicBezTo>
                        <a:pt x="530133" y="99407"/>
                        <a:pt x="533843" y="90087"/>
                        <a:pt x="537853" y="83107"/>
                      </a:cubicBezTo>
                      <a:lnTo>
                        <a:pt x="554906" y="68938"/>
                      </a:lnTo>
                      <a:lnTo>
                        <a:pt x="554906" y="68655"/>
                      </a:lnTo>
                      <a:lnTo>
                        <a:pt x="555246" y="68655"/>
                      </a:lnTo>
                      <a:lnTo>
                        <a:pt x="555247" y="68654"/>
                      </a:lnTo>
                      <a:lnTo>
                        <a:pt x="599934" y="68655"/>
                      </a:lnTo>
                      <a:lnTo>
                        <a:pt x="599934" y="68939"/>
                      </a:lnTo>
                      <a:lnTo>
                        <a:pt x="616987" y="83108"/>
                      </a:lnTo>
                      <a:cubicBezTo>
                        <a:pt x="633026" y="111028"/>
                        <a:pt x="644280" y="176389"/>
                        <a:pt x="644280" y="252568"/>
                      </a:cubicBezTo>
                      <a:close/>
                    </a:path>
                  </a:pathLst>
                </a:cu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grpSp>
        </p:grpSp>
      </p:grpSp>
      <p:sp>
        <p:nvSpPr>
          <p:cNvPr id="175" name="Freeform 5"/>
          <p:cNvSpPr>
            <a:spLocks/>
          </p:cNvSpPr>
          <p:nvPr/>
        </p:nvSpPr>
        <p:spPr bwMode="auto">
          <a:xfrm rot="19182913">
            <a:off x="6776900" y="1621888"/>
            <a:ext cx="230407" cy="596324"/>
          </a:xfrm>
          <a:custGeom>
            <a:avLst/>
            <a:gdLst>
              <a:gd name="T0" fmla="*/ 333 w 333"/>
              <a:gd name="T1" fmla="*/ 342 h 1044"/>
              <a:gd name="T2" fmla="*/ 333 w 333"/>
              <a:gd name="T3" fmla="*/ 194 h 1044"/>
              <a:gd name="T4" fmla="*/ 328 w 333"/>
              <a:gd name="T5" fmla="*/ 130 h 1044"/>
              <a:gd name="T6" fmla="*/ 165 w 333"/>
              <a:gd name="T7" fmla="*/ 6 h 1044"/>
              <a:gd name="T8" fmla="*/ 0 w 333"/>
              <a:gd name="T9" fmla="*/ 184 h 1044"/>
              <a:gd name="T10" fmla="*/ 0 w 333"/>
              <a:gd name="T11" fmla="*/ 342 h 1044"/>
              <a:gd name="T12" fmla="*/ 63 w 333"/>
              <a:gd name="T13" fmla="*/ 342 h 1044"/>
              <a:gd name="T14" fmla="*/ 62 w 333"/>
              <a:gd name="T15" fmla="*/ 177 h 1044"/>
              <a:gd name="T16" fmla="*/ 108 w 333"/>
              <a:gd name="T17" fmla="*/ 86 h 1044"/>
              <a:gd name="T18" fmla="*/ 222 w 333"/>
              <a:gd name="T19" fmla="*/ 79 h 1044"/>
              <a:gd name="T20" fmla="*/ 272 w 333"/>
              <a:gd name="T21" fmla="*/ 177 h 1044"/>
              <a:gd name="T22" fmla="*/ 271 w 333"/>
              <a:gd name="T23" fmla="*/ 342 h 1044"/>
              <a:gd name="T24" fmla="*/ 271 w 333"/>
              <a:gd name="T25" fmla="*/ 902 h 1044"/>
              <a:gd name="T26" fmla="*/ 270 w 333"/>
              <a:gd name="T27" fmla="*/ 926 h 1044"/>
              <a:gd name="T28" fmla="*/ 199 w 333"/>
              <a:gd name="T29" fmla="*/ 979 h 1044"/>
              <a:gd name="T30" fmla="*/ 160 w 333"/>
              <a:gd name="T31" fmla="*/ 914 h 1044"/>
              <a:gd name="T32" fmla="*/ 160 w 333"/>
              <a:gd name="T33" fmla="*/ 442 h 1044"/>
              <a:gd name="T34" fmla="*/ 129 w 333"/>
              <a:gd name="T35" fmla="*/ 395 h 1044"/>
              <a:gd name="T36" fmla="*/ 98 w 333"/>
              <a:gd name="T37" fmla="*/ 442 h 1044"/>
              <a:gd name="T38" fmla="*/ 97 w 333"/>
              <a:gd name="T39" fmla="*/ 839 h 1044"/>
              <a:gd name="T40" fmla="*/ 99 w 333"/>
              <a:gd name="T41" fmla="*/ 939 h 1044"/>
              <a:gd name="T42" fmla="*/ 214 w 333"/>
              <a:gd name="T43" fmla="*/ 1043 h 1044"/>
              <a:gd name="T44" fmla="*/ 329 w 333"/>
              <a:gd name="T45" fmla="*/ 943 h 1044"/>
              <a:gd name="T46" fmla="*/ 333 w 333"/>
              <a:gd name="T47" fmla="*/ 883 h 1044"/>
              <a:gd name="T48" fmla="*/ 333 w 333"/>
              <a:gd name="T49" fmla="*/ 34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1044">
                <a:moveTo>
                  <a:pt x="333" y="342"/>
                </a:moveTo>
                <a:cubicBezTo>
                  <a:pt x="333" y="293"/>
                  <a:pt x="333" y="243"/>
                  <a:pt x="333" y="194"/>
                </a:cubicBezTo>
                <a:cubicBezTo>
                  <a:pt x="333" y="173"/>
                  <a:pt x="332" y="151"/>
                  <a:pt x="328" y="130"/>
                </a:cubicBezTo>
                <a:cubicBezTo>
                  <a:pt x="314" y="53"/>
                  <a:pt x="243" y="0"/>
                  <a:pt x="165" y="6"/>
                </a:cubicBezTo>
                <a:cubicBezTo>
                  <a:pt x="61" y="13"/>
                  <a:pt x="0" y="78"/>
                  <a:pt x="0" y="184"/>
                </a:cubicBezTo>
                <a:cubicBezTo>
                  <a:pt x="0" y="236"/>
                  <a:pt x="0" y="289"/>
                  <a:pt x="0" y="342"/>
                </a:cubicBezTo>
                <a:cubicBezTo>
                  <a:pt x="63" y="342"/>
                  <a:pt x="63" y="342"/>
                  <a:pt x="63" y="342"/>
                </a:cubicBezTo>
                <a:cubicBezTo>
                  <a:pt x="63" y="287"/>
                  <a:pt x="62" y="232"/>
                  <a:pt x="62" y="177"/>
                </a:cubicBezTo>
                <a:cubicBezTo>
                  <a:pt x="62" y="138"/>
                  <a:pt x="72" y="106"/>
                  <a:pt x="108" y="86"/>
                </a:cubicBezTo>
                <a:cubicBezTo>
                  <a:pt x="144" y="65"/>
                  <a:pt x="183" y="57"/>
                  <a:pt x="222" y="79"/>
                </a:cubicBezTo>
                <a:cubicBezTo>
                  <a:pt x="259" y="100"/>
                  <a:pt x="272" y="135"/>
                  <a:pt x="272" y="177"/>
                </a:cubicBezTo>
                <a:cubicBezTo>
                  <a:pt x="271" y="232"/>
                  <a:pt x="271" y="287"/>
                  <a:pt x="271" y="342"/>
                </a:cubicBezTo>
                <a:cubicBezTo>
                  <a:pt x="271" y="529"/>
                  <a:pt x="271" y="715"/>
                  <a:pt x="271" y="902"/>
                </a:cubicBezTo>
                <a:cubicBezTo>
                  <a:pt x="271" y="910"/>
                  <a:pt x="271" y="918"/>
                  <a:pt x="270" y="926"/>
                </a:cubicBezTo>
                <a:cubicBezTo>
                  <a:pt x="266" y="971"/>
                  <a:pt x="243" y="988"/>
                  <a:pt x="199" y="979"/>
                </a:cubicBezTo>
                <a:cubicBezTo>
                  <a:pt x="163" y="972"/>
                  <a:pt x="160" y="944"/>
                  <a:pt x="160" y="914"/>
                </a:cubicBezTo>
                <a:cubicBezTo>
                  <a:pt x="160" y="757"/>
                  <a:pt x="160" y="599"/>
                  <a:pt x="160" y="442"/>
                </a:cubicBezTo>
                <a:cubicBezTo>
                  <a:pt x="160" y="419"/>
                  <a:pt x="157" y="395"/>
                  <a:pt x="129" y="395"/>
                </a:cubicBezTo>
                <a:cubicBezTo>
                  <a:pt x="100" y="395"/>
                  <a:pt x="98" y="420"/>
                  <a:pt x="98" y="442"/>
                </a:cubicBezTo>
                <a:cubicBezTo>
                  <a:pt x="98" y="574"/>
                  <a:pt x="97" y="706"/>
                  <a:pt x="97" y="839"/>
                </a:cubicBezTo>
                <a:cubicBezTo>
                  <a:pt x="97" y="872"/>
                  <a:pt x="96" y="906"/>
                  <a:pt x="99" y="939"/>
                </a:cubicBezTo>
                <a:cubicBezTo>
                  <a:pt x="107" y="1006"/>
                  <a:pt x="149" y="1042"/>
                  <a:pt x="214" y="1043"/>
                </a:cubicBezTo>
                <a:cubicBezTo>
                  <a:pt x="276" y="1044"/>
                  <a:pt x="319" y="1007"/>
                  <a:pt x="329" y="943"/>
                </a:cubicBezTo>
                <a:cubicBezTo>
                  <a:pt x="332" y="923"/>
                  <a:pt x="333" y="903"/>
                  <a:pt x="333" y="883"/>
                </a:cubicBezTo>
                <a:cubicBezTo>
                  <a:pt x="333" y="703"/>
                  <a:pt x="333" y="522"/>
                  <a:pt x="333" y="342"/>
                </a:cubicBezTo>
                <a:close/>
              </a:path>
            </a:pathLst>
          </a:custGeom>
          <a:solidFill>
            <a:schemeClr val="accent3"/>
          </a:solidFill>
          <a:ln>
            <a:noFill/>
          </a:ln>
          <a:effectLst>
            <a:outerShdw blurRad="25400" dist="25400" dir="10320000" sx="102000" sy="102000" algn="ctr" rotWithShape="0">
              <a:prstClr val="black">
                <a:alpha val="21000"/>
              </a:prstClr>
            </a:outerShdw>
          </a:effectLst>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77" name="Rounded Rectangle 176"/>
          <p:cNvSpPr/>
          <p:nvPr/>
        </p:nvSpPr>
        <p:spPr>
          <a:xfrm>
            <a:off x="579671" y="1722031"/>
            <a:ext cx="5331016" cy="4433839"/>
          </a:xfrm>
          <a:prstGeom prst="round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a:ln>
                  <a:noFill/>
                </a:ln>
                <a:solidFill>
                  <a:schemeClr val="bg1"/>
                </a:solidFill>
                <a:effectLst/>
                <a:uLnTx/>
                <a:uFillTx/>
                <a:ea typeface="Times New Roman" panose="02020603050405020304" pitchFamily="18" charset="0"/>
                <a:cs typeface="Times New Roman" panose="02020603050405020304" pitchFamily="18" charset="0"/>
              </a:rPr>
              <a:t>Recruitment summary</a:t>
            </a:r>
          </a:p>
          <a:p>
            <a:pPr marL="0" marR="0" lvl="0" indent="0" algn="l" defTabSz="779252"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a typeface="Times New Roman" panose="02020603050405020304" pitchFamily="18" charset="0"/>
              <a:cs typeface="Times New Roman" panose="02020603050405020304" pitchFamily="18" charset="0"/>
            </a:endParaRPr>
          </a:p>
          <a:p>
            <a:pPr lvl="1" indent="-228594">
              <a:spcAft>
                <a:spcPts val="1200"/>
              </a:spcAft>
              <a:buClr>
                <a:srgbClr val="717074"/>
              </a:buClr>
              <a:buSzPct val="100000"/>
              <a:buFont typeface="Arial" panose="020B0604020202020204" pitchFamily="34" charset="0"/>
              <a:buChar char="•"/>
              <a:defRPr/>
            </a:pPr>
            <a:r>
              <a:rPr lang="en-US" sz="1400" dirty="0">
                <a:solidFill>
                  <a:schemeClr val="bg1"/>
                </a:solidFill>
              </a:rPr>
              <a:t>Even split between male and female participants</a:t>
            </a:r>
          </a:p>
          <a:p>
            <a:pPr lvl="1" indent="-228594">
              <a:spcAft>
                <a:spcPts val="1200"/>
              </a:spcAft>
              <a:buClr>
                <a:srgbClr val="717074"/>
              </a:buClr>
              <a:buSzPct val="100000"/>
              <a:buFont typeface="Arial" panose="020B0604020202020204" pitchFamily="34" charset="0"/>
              <a:buChar char="•"/>
              <a:defRPr/>
            </a:pPr>
            <a:r>
              <a:rPr lang="en-GB" sz="1400" dirty="0">
                <a:solidFill>
                  <a:schemeClr val="bg1"/>
                </a:solidFill>
              </a:rPr>
              <a:t>Mix of ages (from 24-65+)</a:t>
            </a:r>
          </a:p>
          <a:p>
            <a:pPr lvl="1" indent="-228594">
              <a:spcAft>
                <a:spcPts val="1200"/>
              </a:spcAft>
              <a:buClr>
                <a:srgbClr val="717074"/>
              </a:buClr>
              <a:buSzPct val="100000"/>
              <a:buFont typeface="Arial" panose="020B0604020202020204" pitchFamily="34" charset="0"/>
              <a:buChar char="•"/>
              <a:defRPr/>
            </a:pPr>
            <a:r>
              <a:rPr lang="en-GB" sz="1400" dirty="0">
                <a:solidFill>
                  <a:schemeClr val="bg1"/>
                </a:solidFill>
              </a:rPr>
              <a:t>Mix of social grade </a:t>
            </a:r>
          </a:p>
          <a:p>
            <a:pPr lvl="1" indent="-228594">
              <a:spcAft>
                <a:spcPts val="1200"/>
              </a:spcAft>
              <a:buClr>
                <a:srgbClr val="717074"/>
              </a:buClr>
              <a:buSzPct val="100000"/>
              <a:buFont typeface="Arial" panose="020B0604020202020204" pitchFamily="34" charset="0"/>
              <a:buChar char="•"/>
              <a:defRPr/>
            </a:pPr>
            <a:r>
              <a:rPr lang="en-GB" sz="1400" dirty="0">
                <a:solidFill>
                  <a:schemeClr val="bg1"/>
                </a:solidFill>
              </a:rPr>
              <a:t>Mix of payment types</a:t>
            </a:r>
          </a:p>
          <a:p>
            <a:pPr lvl="1" indent="-228594">
              <a:spcAft>
                <a:spcPts val="1200"/>
              </a:spcAft>
              <a:buClr>
                <a:srgbClr val="717074"/>
              </a:buClr>
              <a:buSzPct val="100000"/>
              <a:buFont typeface="Arial" panose="020B0604020202020204" pitchFamily="34" charset="0"/>
              <a:buChar char="•"/>
              <a:defRPr/>
            </a:pPr>
            <a:r>
              <a:rPr lang="en-GB" sz="1400" dirty="0">
                <a:solidFill>
                  <a:schemeClr val="bg1"/>
                </a:solidFill>
              </a:rPr>
              <a:t>All to be solely or jointly responsible for energy payments</a:t>
            </a:r>
          </a:p>
          <a:p>
            <a:pPr lvl="1" indent="-228594">
              <a:spcAft>
                <a:spcPts val="1200"/>
              </a:spcAft>
              <a:buClr>
                <a:srgbClr val="717074"/>
              </a:buClr>
              <a:buSzPct val="100000"/>
              <a:buFont typeface="Arial" panose="020B0604020202020204" pitchFamily="34" charset="0"/>
              <a:buChar char="•"/>
              <a:defRPr/>
            </a:pPr>
            <a:r>
              <a:rPr lang="en-GB" sz="1400" dirty="0">
                <a:solidFill>
                  <a:schemeClr val="bg1"/>
                </a:solidFill>
              </a:rPr>
              <a:t>Half to be heavy users, half to be lighter heating users </a:t>
            </a:r>
          </a:p>
          <a:p>
            <a:pPr lvl="1" indent="-228594">
              <a:spcAft>
                <a:spcPts val="1200"/>
              </a:spcAft>
              <a:buClr>
                <a:srgbClr val="717074"/>
              </a:buClr>
              <a:buSzPct val="100000"/>
              <a:buFont typeface="Arial" panose="020B0604020202020204" pitchFamily="34" charset="0"/>
              <a:buChar char="•"/>
              <a:defRPr/>
            </a:pPr>
            <a:r>
              <a:rPr lang="en-GB" sz="1400" dirty="0">
                <a:solidFill>
                  <a:schemeClr val="bg1"/>
                </a:solidFill>
              </a:rPr>
              <a:t>All to be confident, outgoing and articulate</a:t>
            </a:r>
          </a:p>
          <a:p>
            <a:pPr lvl="1" indent="-228594">
              <a:spcAft>
                <a:spcPts val="1200"/>
              </a:spcAft>
              <a:buClr>
                <a:srgbClr val="717074"/>
              </a:buClr>
              <a:buSzPct val="100000"/>
              <a:buFont typeface="Arial" panose="020B0604020202020204" pitchFamily="34" charset="0"/>
              <a:buChar char="•"/>
              <a:defRPr/>
            </a:pPr>
            <a:r>
              <a:rPr lang="en-GB" sz="1400" dirty="0">
                <a:solidFill>
                  <a:schemeClr val="bg1"/>
                </a:solidFill>
              </a:rPr>
              <a:t>At least a third to have experience of being bill payer for other type of heating provision in previous property (e.g. gas/electricity)</a:t>
            </a:r>
          </a:p>
        </p:txBody>
      </p:sp>
      <p:sp>
        <p:nvSpPr>
          <p:cNvPr id="97" name="Freeform 5">
            <a:extLst>
              <a:ext uri="{FF2B5EF4-FFF2-40B4-BE49-F238E27FC236}">
                <a16:creationId xmlns:a16="http://schemas.microsoft.com/office/drawing/2014/main" id="{7D86AEB3-BF93-4AE6-B750-600227490E43}"/>
              </a:ext>
            </a:extLst>
          </p:cNvPr>
          <p:cNvSpPr>
            <a:spLocks/>
          </p:cNvSpPr>
          <p:nvPr/>
        </p:nvSpPr>
        <p:spPr bwMode="auto">
          <a:xfrm rot="19182913">
            <a:off x="7341807" y="3891432"/>
            <a:ext cx="230407" cy="596324"/>
          </a:xfrm>
          <a:custGeom>
            <a:avLst/>
            <a:gdLst>
              <a:gd name="T0" fmla="*/ 333 w 333"/>
              <a:gd name="T1" fmla="*/ 342 h 1044"/>
              <a:gd name="T2" fmla="*/ 333 w 333"/>
              <a:gd name="T3" fmla="*/ 194 h 1044"/>
              <a:gd name="T4" fmla="*/ 328 w 333"/>
              <a:gd name="T5" fmla="*/ 130 h 1044"/>
              <a:gd name="T6" fmla="*/ 165 w 333"/>
              <a:gd name="T7" fmla="*/ 6 h 1044"/>
              <a:gd name="T8" fmla="*/ 0 w 333"/>
              <a:gd name="T9" fmla="*/ 184 h 1044"/>
              <a:gd name="T10" fmla="*/ 0 w 333"/>
              <a:gd name="T11" fmla="*/ 342 h 1044"/>
              <a:gd name="T12" fmla="*/ 63 w 333"/>
              <a:gd name="T13" fmla="*/ 342 h 1044"/>
              <a:gd name="T14" fmla="*/ 62 w 333"/>
              <a:gd name="T15" fmla="*/ 177 h 1044"/>
              <a:gd name="T16" fmla="*/ 108 w 333"/>
              <a:gd name="T17" fmla="*/ 86 h 1044"/>
              <a:gd name="T18" fmla="*/ 222 w 333"/>
              <a:gd name="T19" fmla="*/ 79 h 1044"/>
              <a:gd name="T20" fmla="*/ 272 w 333"/>
              <a:gd name="T21" fmla="*/ 177 h 1044"/>
              <a:gd name="T22" fmla="*/ 271 w 333"/>
              <a:gd name="T23" fmla="*/ 342 h 1044"/>
              <a:gd name="T24" fmla="*/ 271 w 333"/>
              <a:gd name="T25" fmla="*/ 902 h 1044"/>
              <a:gd name="T26" fmla="*/ 270 w 333"/>
              <a:gd name="T27" fmla="*/ 926 h 1044"/>
              <a:gd name="T28" fmla="*/ 199 w 333"/>
              <a:gd name="T29" fmla="*/ 979 h 1044"/>
              <a:gd name="T30" fmla="*/ 160 w 333"/>
              <a:gd name="T31" fmla="*/ 914 h 1044"/>
              <a:gd name="T32" fmla="*/ 160 w 333"/>
              <a:gd name="T33" fmla="*/ 442 h 1044"/>
              <a:gd name="T34" fmla="*/ 129 w 333"/>
              <a:gd name="T35" fmla="*/ 395 h 1044"/>
              <a:gd name="T36" fmla="*/ 98 w 333"/>
              <a:gd name="T37" fmla="*/ 442 h 1044"/>
              <a:gd name="T38" fmla="*/ 97 w 333"/>
              <a:gd name="T39" fmla="*/ 839 h 1044"/>
              <a:gd name="T40" fmla="*/ 99 w 333"/>
              <a:gd name="T41" fmla="*/ 939 h 1044"/>
              <a:gd name="T42" fmla="*/ 214 w 333"/>
              <a:gd name="T43" fmla="*/ 1043 h 1044"/>
              <a:gd name="T44" fmla="*/ 329 w 333"/>
              <a:gd name="T45" fmla="*/ 943 h 1044"/>
              <a:gd name="T46" fmla="*/ 333 w 333"/>
              <a:gd name="T47" fmla="*/ 883 h 1044"/>
              <a:gd name="T48" fmla="*/ 333 w 333"/>
              <a:gd name="T49" fmla="*/ 34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1044">
                <a:moveTo>
                  <a:pt x="333" y="342"/>
                </a:moveTo>
                <a:cubicBezTo>
                  <a:pt x="333" y="293"/>
                  <a:pt x="333" y="243"/>
                  <a:pt x="333" y="194"/>
                </a:cubicBezTo>
                <a:cubicBezTo>
                  <a:pt x="333" y="173"/>
                  <a:pt x="332" y="151"/>
                  <a:pt x="328" y="130"/>
                </a:cubicBezTo>
                <a:cubicBezTo>
                  <a:pt x="314" y="53"/>
                  <a:pt x="243" y="0"/>
                  <a:pt x="165" y="6"/>
                </a:cubicBezTo>
                <a:cubicBezTo>
                  <a:pt x="61" y="13"/>
                  <a:pt x="0" y="78"/>
                  <a:pt x="0" y="184"/>
                </a:cubicBezTo>
                <a:cubicBezTo>
                  <a:pt x="0" y="236"/>
                  <a:pt x="0" y="289"/>
                  <a:pt x="0" y="342"/>
                </a:cubicBezTo>
                <a:cubicBezTo>
                  <a:pt x="63" y="342"/>
                  <a:pt x="63" y="342"/>
                  <a:pt x="63" y="342"/>
                </a:cubicBezTo>
                <a:cubicBezTo>
                  <a:pt x="63" y="287"/>
                  <a:pt x="62" y="232"/>
                  <a:pt x="62" y="177"/>
                </a:cubicBezTo>
                <a:cubicBezTo>
                  <a:pt x="62" y="138"/>
                  <a:pt x="72" y="106"/>
                  <a:pt x="108" y="86"/>
                </a:cubicBezTo>
                <a:cubicBezTo>
                  <a:pt x="144" y="65"/>
                  <a:pt x="183" y="57"/>
                  <a:pt x="222" y="79"/>
                </a:cubicBezTo>
                <a:cubicBezTo>
                  <a:pt x="259" y="100"/>
                  <a:pt x="272" y="135"/>
                  <a:pt x="272" y="177"/>
                </a:cubicBezTo>
                <a:cubicBezTo>
                  <a:pt x="271" y="232"/>
                  <a:pt x="271" y="287"/>
                  <a:pt x="271" y="342"/>
                </a:cubicBezTo>
                <a:cubicBezTo>
                  <a:pt x="271" y="529"/>
                  <a:pt x="271" y="715"/>
                  <a:pt x="271" y="902"/>
                </a:cubicBezTo>
                <a:cubicBezTo>
                  <a:pt x="271" y="910"/>
                  <a:pt x="271" y="918"/>
                  <a:pt x="270" y="926"/>
                </a:cubicBezTo>
                <a:cubicBezTo>
                  <a:pt x="266" y="971"/>
                  <a:pt x="243" y="988"/>
                  <a:pt x="199" y="979"/>
                </a:cubicBezTo>
                <a:cubicBezTo>
                  <a:pt x="163" y="972"/>
                  <a:pt x="160" y="944"/>
                  <a:pt x="160" y="914"/>
                </a:cubicBezTo>
                <a:cubicBezTo>
                  <a:pt x="160" y="757"/>
                  <a:pt x="160" y="599"/>
                  <a:pt x="160" y="442"/>
                </a:cubicBezTo>
                <a:cubicBezTo>
                  <a:pt x="160" y="419"/>
                  <a:pt x="157" y="395"/>
                  <a:pt x="129" y="395"/>
                </a:cubicBezTo>
                <a:cubicBezTo>
                  <a:pt x="100" y="395"/>
                  <a:pt x="98" y="420"/>
                  <a:pt x="98" y="442"/>
                </a:cubicBezTo>
                <a:cubicBezTo>
                  <a:pt x="98" y="574"/>
                  <a:pt x="97" y="706"/>
                  <a:pt x="97" y="839"/>
                </a:cubicBezTo>
                <a:cubicBezTo>
                  <a:pt x="97" y="872"/>
                  <a:pt x="96" y="906"/>
                  <a:pt x="99" y="939"/>
                </a:cubicBezTo>
                <a:cubicBezTo>
                  <a:pt x="107" y="1006"/>
                  <a:pt x="149" y="1042"/>
                  <a:pt x="214" y="1043"/>
                </a:cubicBezTo>
                <a:cubicBezTo>
                  <a:pt x="276" y="1044"/>
                  <a:pt x="319" y="1007"/>
                  <a:pt x="329" y="943"/>
                </a:cubicBezTo>
                <a:cubicBezTo>
                  <a:pt x="332" y="923"/>
                  <a:pt x="333" y="903"/>
                  <a:pt x="333" y="883"/>
                </a:cubicBezTo>
                <a:cubicBezTo>
                  <a:pt x="333" y="703"/>
                  <a:pt x="333" y="522"/>
                  <a:pt x="333" y="342"/>
                </a:cubicBezTo>
                <a:close/>
              </a:path>
            </a:pathLst>
          </a:custGeom>
          <a:solidFill>
            <a:schemeClr val="accent1"/>
          </a:solidFill>
          <a:ln>
            <a:noFill/>
          </a:ln>
          <a:effectLst>
            <a:outerShdw blurRad="25400" dist="25400" dir="10320000" sx="102000" sy="102000" algn="ctr" rotWithShape="0">
              <a:prstClr val="black">
                <a:alpha val="21000"/>
              </a:prstClr>
            </a:outerShdw>
          </a:effectLst>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99" name="Freeform 5">
            <a:extLst>
              <a:ext uri="{FF2B5EF4-FFF2-40B4-BE49-F238E27FC236}">
                <a16:creationId xmlns:a16="http://schemas.microsoft.com/office/drawing/2014/main" id="{644B2594-B151-44C4-96EF-02162A8A936F}"/>
              </a:ext>
            </a:extLst>
          </p:cNvPr>
          <p:cNvSpPr>
            <a:spLocks/>
          </p:cNvSpPr>
          <p:nvPr/>
        </p:nvSpPr>
        <p:spPr bwMode="auto">
          <a:xfrm rot="1898639">
            <a:off x="11534849" y="2815136"/>
            <a:ext cx="230407" cy="596324"/>
          </a:xfrm>
          <a:custGeom>
            <a:avLst/>
            <a:gdLst>
              <a:gd name="T0" fmla="*/ 333 w 333"/>
              <a:gd name="T1" fmla="*/ 342 h 1044"/>
              <a:gd name="T2" fmla="*/ 333 w 333"/>
              <a:gd name="T3" fmla="*/ 194 h 1044"/>
              <a:gd name="T4" fmla="*/ 328 w 333"/>
              <a:gd name="T5" fmla="*/ 130 h 1044"/>
              <a:gd name="T6" fmla="*/ 165 w 333"/>
              <a:gd name="T7" fmla="*/ 6 h 1044"/>
              <a:gd name="T8" fmla="*/ 0 w 333"/>
              <a:gd name="T9" fmla="*/ 184 h 1044"/>
              <a:gd name="T10" fmla="*/ 0 w 333"/>
              <a:gd name="T11" fmla="*/ 342 h 1044"/>
              <a:gd name="T12" fmla="*/ 63 w 333"/>
              <a:gd name="T13" fmla="*/ 342 h 1044"/>
              <a:gd name="T14" fmla="*/ 62 w 333"/>
              <a:gd name="T15" fmla="*/ 177 h 1044"/>
              <a:gd name="T16" fmla="*/ 108 w 333"/>
              <a:gd name="T17" fmla="*/ 86 h 1044"/>
              <a:gd name="T18" fmla="*/ 222 w 333"/>
              <a:gd name="T19" fmla="*/ 79 h 1044"/>
              <a:gd name="T20" fmla="*/ 272 w 333"/>
              <a:gd name="T21" fmla="*/ 177 h 1044"/>
              <a:gd name="T22" fmla="*/ 271 w 333"/>
              <a:gd name="T23" fmla="*/ 342 h 1044"/>
              <a:gd name="T24" fmla="*/ 271 w 333"/>
              <a:gd name="T25" fmla="*/ 902 h 1044"/>
              <a:gd name="T26" fmla="*/ 270 w 333"/>
              <a:gd name="T27" fmla="*/ 926 h 1044"/>
              <a:gd name="T28" fmla="*/ 199 w 333"/>
              <a:gd name="T29" fmla="*/ 979 h 1044"/>
              <a:gd name="T30" fmla="*/ 160 w 333"/>
              <a:gd name="T31" fmla="*/ 914 h 1044"/>
              <a:gd name="T32" fmla="*/ 160 w 333"/>
              <a:gd name="T33" fmla="*/ 442 h 1044"/>
              <a:gd name="T34" fmla="*/ 129 w 333"/>
              <a:gd name="T35" fmla="*/ 395 h 1044"/>
              <a:gd name="T36" fmla="*/ 98 w 333"/>
              <a:gd name="T37" fmla="*/ 442 h 1044"/>
              <a:gd name="T38" fmla="*/ 97 w 333"/>
              <a:gd name="T39" fmla="*/ 839 h 1044"/>
              <a:gd name="T40" fmla="*/ 99 w 333"/>
              <a:gd name="T41" fmla="*/ 939 h 1044"/>
              <a:gd name="T42" fmla="*/ 214 w 333"/>
              <a:gd name="T43" fmla="*/ 1043 h 1044"/>
              <a:gd name="T44" fmla="*/ 329 w 333"/>
              <a:gd name="T45" fmla="*/ 943 h 1044"/>
              <a:gd name="T46" fmla="*/ 333 w 333"/>
              <a:gd name="T47" fmla="*/ 883 h 1044"/>
              <a:gd name="T48" fmla="*/ 333 w 333"/>
              <a:gd name="T49" fmla="*/ 34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1044">
                <a:moveTo>
                  <a:pt x="333" y="342"/>
                </a:moveTo>
                <a:cubicBezTo>
                  <a:pt x="333" y="293"/>
                  <a:pt x="333" y="243"/>
                  <a:pt x="333" y="194"/>
                </a:cubicBezTo>
                <a:cubicBezTo>
                  <a:pt x="333" y="173"/>
                  <a:pt x="332" y="151"/>
                  <a:pt x="328" y="130"/>
                </a:cubicBezTo>
                <a:cubicBezTo>
                  <a:pt x="314" y="53"/>
                  <a:pt x="243" y="0"/>
                  <a:pt x="165" y="6"/>
                </a:cubicBezTo>
                <a:cubicBezTo>
                  <a:pt x="61" y="13"/>
                  <a:pt x="0" y="78"/>
                  <a:pt x="0" y="184"/>
                </a:cubicBezTo>
                <a:cubicBezTo>
                  <a:pt x="0" y="236"/>
                  <a:pt x="0" y="289"/>
                  <a:pt x="0" y="342"/>
                </a:cubicBezTo>
                <a:cubicBezTo>
                  <a:pt x="63" y="342"/>
                  <a:pt x="63" y="342"/>
                  <a:pt x="63" y="342"/>
                </a:cubicBezTo>
                <a:cubicBezTo>
                  <a:pt x="63" y="287"/>
                  <a:pt x="62" y="232"/>
                  <a:pt x="62" y="177"/>
                </a:cubicBezTo>
                <a:cubicBezTo>
                  <a:pt x="62" y="138"/>
                  <a:pt x="72" y="106"/>
                  <a:pt x="108" y="86"/>
                </a:cubicBezTo>
                <a:cubicBezTo>
                  <a:pt x="144" y="65"/>
                  <a:pt x="183" y="57"/>
                  <a:pt x="222" y="79"/>
                </a:cubicBezTo>
                <a:cubicBezTo>
                  <a:pt x="259" y="100"/>
                  <a:pt x="272" y="135"/>
                  <a:pt x="272" y="177"/>
                </a:cubicBezTo>
                <a:cubicBezTo>
                  <a:pt x="271" y="232"/>
                  <a:pt x="271" y="287"/>
                  <a:pt x="271" y="342"/>
                </a:cubicBezTo>
                <a:cubicBezTo>
                  <a:pt x="271" y="529"/>
                  <a:pt x="271" y="715"/>
                  <a:pt x="271" y="902"/>
                </a:cubicBezTo>
                <a:cubicBezTo>
                  <a:pt x="271" y="910"/>
                  <a:pt x="271" y="918"/>
                  <a:pt x="270" y="926"/>
                </a:cubicBezTo>
                <a:cubicBezTo>
                  <a:pt x="266" y="971"/>
                  <a:pt x="243" y="988"/>
                  <a:pt x="199" y="979"/>
                </a:cubicBezTo>
                <a:cubicBezTo>
                  <a:pt x="163" y="972"/>
                  <a:pt x="160" y="944"/>
                  <a:pt x="160" y="914"/>
                </a:cubicBezTo>
                <a:cubicBezTo>
                  <a:pt x="160" y="757"/>
                  <a:pt x="160" y="599"/>
                  <a:pt x="160" y="442"/>
                </a:cubicBezTo>
                <a:cubicBezTo>
                  <a:pt x="160" y="419"/>
                  <a:pt x="157" y="395"/>
                  <a:pt x="129" y="395"/>
                </a:cubicBezTo>
                <a:cubicBezTo>
                  <a:pt x="100" y="395"/>
                  <a:pt x="98" y="420"/>
                  <a:pt x="98" y="442"/>
                </a:cubicBezTo>
                <a:cubicBezTo>
                  <a:pt x="98" y="574"/>
                  <a:pt x="97" y="706"/>
                  <a:pt x="97" y="839"/>
                </a:cubicBezTo>
                <a:cubicBezTo>
                  <a:pt x="97" y="872"/>
                  <a:pt x="96" y="906"/>
                  <a:pt x="99" y="939"/>
                </a:cubicBezTo>
                <a:cubicBezTo>
                  <a:pt x="107" y="1006"/>
                  <a:pt x="149" y="1042"/>
                  <a:pt x="214" y="1043"/>
                </a:cubicBezTo>
                <a:cubicBezTo>
                  <a:pt x="276" y="1044"/>
                  <a:pt x="319" y="1007"/>
                  <a:pt x="329" y="943"/>
                </a:cubicBezTo>
                <a:cubicBezTo>
                  <a:pt x="332" y="923"/>
                  <a:pt x="333" y="903"/>
                  <a:pt x="333" y="883"/>
                </a:cubicBezTo>
                <a:cubicBezTo>
                  <a:pt x="333" y="703"/>
                  <a:pt x="333" y="522"/>
                  <a:pt x="333" y="342"/>
                </a:cubicBezTo>
                <a:close/>
              </a:path>
            </a:pathLst>
          </a:custGeom>
          <a:solidFill>
            <a:schemeClr val="accent2"/>
          </a:solidFill>
          <a:ln>
            <a:noFill/>
          </a:ln>
          <a:effectLst>
            <a:outerShdw blurRad="25400" dist="25400" dir="10320000" sx="102000" sy="102000" algn="ctr" rotWithShape="0">
              <a:prstClr val="black">
                <a:alpha val="21000"/>
              </a:prstClr>
            </a:outerShdw>
          </a:effectLst>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70" name="Freeform 5">
            <a:extLst>
              <a:ext uri="{FF2B5EF4-FFF2-40B4-BE49-F238E27FC236}">
                <a16:creationId xmlns:a16="http://schemas.microsoft.com/office/drawing/2014/main" id="{98781D81-13DF-44BB-B4CA-CA97AFFEF096}"/>
              </a:ext>
            </a:extLst>
          </p:cNvPr>
          <p:cNvSpPr>
            <a:spLocks/>
          </p:cNvSpPr>
          <p:nvPr/>
        </p:nvSpPr>
        <p:spPr bwMode="auto">
          <a:xfrm rot="1898639">
            <a:off x="11599318" y="4133119"/>
            <a:ext cx="230407" cy="596324"/>
          </a:xfrm>
          <a:custGeom>
            <a:avLst/>
            <a:gdLst>
              <a:gd name="T0" fmla="*/ 333 w 333"/>
              <a:gd name="T1" fmla="*/ 342 h 1044"/>
              <a:gd name="T2" fmla="*/ 333 w 333"/>
              <a:gd name="T3" fmla="*/ 194 h 1044"/>
              <a:gd name="T4" fmla="*/ 328 w 333"/>
              <a:gd name="T5" fmla="*/ 130 h 1044"/>
              <a:gd name="T6" fmla="*/ 165 w 333"/>
              <a:gd name="T7" fmla="*/ 6 h 1044"/>
              <a:gd name="T8" fmla="*/ 0 w 333"/>
              <a:gd name="T9" fmla="*/ 184 h 1044"/>
              <a:gd name="T10" fmla="*/ 0 w 333"/>
              <a:gd name="T11" fmla="*/ 342 h 1044"/>
              <a:gd name="T12" fmla="*/ 63 w 333"/>
              <a:gd name="T13" fmla="*/ 342 h 1044"/>
              <a:gd name="T14" fmla="*/ 62 w 333"/>
              <a:gd name="T15" fmla="*/ 177 h 1044"/>
              <a:gd name="T16" fmla="*/ 108 w 333"/>
              <a:gd name="T17" fmla="*/ 86 h 1044"/>
              <a:gd name="T18" fmla="*/ 222 w 333"/>
              <a:gd name="T19" fmla="*/ 79 h 1044"/>
              <a:gd name="T20" fmla="*/ 272 w 333"/>
              <a:gd name="T21" fmla="*/ 177 h 1044"/>
              <a:gd name="T22" fmla="*/ 271 w 333"/>
              <a:gd name="T23" fmla="*/ 342 h 1044"/>
              <a:gd name="T24" fmla="*/ 271 w 333"/>
              <a:gd name="T25" fmla="*/ 902 h 1044"/>
              <a:gd name="T26" fmla="*/ 270 w 333"/>
              <a:gd name="T27" fmla="*/ 926 h 1044"/>
              <a:gd name="T28" fmla="*/ 199 w 333"/>
              <a:gd name="T29" fmla="*/ 979 h 1044"/>
              <a:gd name="T30" fmla="*/ 160 w 333"/>
              <a:gd name="T31" fmla="*/ 914 h 1044"/>
              <a:gd name="T32" fmla="*/ 160 w 333"/>
              <a:gd name="T33" fmla="*/ 442 h 1044"/>
              <a:gd name="T34" fmla="*/ 129 w 333"/>
              <a:gd name="T35" fmla="*/ 395 h 1044"/>
              <a:gd name="T36" fmla="*/ 98 w 333"/>
              <a:gd name="T37" fmla="*/ 442 h 1044"/>
              <a:gd name="T38" fmla="*/ 97 w 333"/>
              <a:gd name="T39" fmla="*/ 839 h 1044"/>
              <a:gd name="T40" fmla="*/ 99 w 333"/>
              <a:gd name="T41" fmla="*/ 939 h 1044"/>
              <a:gd name="T42" fmla="*/ 214 w 333"/>
              <a:gd name="T43" fmla="*/ 1043 h 1044"/>
              <a:gd name="T44" fmla="*/ 329 w 333"/>
              <a:gd name="T45" fmla="*/ 943 h 1044"/>
              <a:gd name="T46" fmla="*/ 333 w 333"/>
              <a:gd name="T47" fmla="*/ 883 h 1044"/>
              <a:gd name="T48" fmla="*/ 333 w 333"/>
              <a:gd name="T49" fmla="*/ 34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1044">
                <a:moveTo>
                  <a:pt x="333" y="342"/>
                </a:moveTo>
                <a:cubicBezTo>
                  <a:pt x="333" y="293"/>
                  <a:pt x="333" y="243"/>
                  <a:pt x="333" y="194"/>
                </a:cubicBezTo>
                <a:cubicBezTo>
                  <a:pt x="333" y="173"/>
                  <a:pt x="332" y="151"/>
                  <a:pt x="328" y="130"/>
                </a:cubicBezTo>
                <a:cubicBezTo>
                  <a:pt x="314" y="53"/>
                  <a:pt x="243" y="0"/>
                  <a:pt x="165" y="6"/>
                </a:cubicBezTo>
                <a:cubicBezTo>
                  <a:pt x="61" y="13"/>
                  <a:pt x="0" y="78"/>
                  <a:pt x="0" y="184"/>
                </a:cubicBezTo>
                <a:cubicBezTo>
                  <a:pt x="0" y="236"/>
                  <a:pt x="0" y="289"/>
                  <a:pt x="0" y="342"/>
                </a:cubicBezTo>
                <a:cubicBezTo>
                  <a:pt x="63" y="342"/>
                  <a:pt x="63" y="342"/>
                  <a:pt x="63" y="342"/>
                </a:cubicBezTo>
                <a:cubicBezTo>
                  <a:pt x="63" y="287"/>
                  <a:pt x="62" y="232"/>
                  <a:pt x="62" y="177"/>
                </a:cubicBezTo>
                <a:cubicBezTo>
                  <a:pt x="62" y="138"/>
                  <a:pt x="72" y="106"/>
                  <a:pt x="108" y="86"/>
                </a:cubicBezTo>
                <a:cubicBezTo>
                  <a:pt x="144" y="65"/>
                  <a:pt x="183" y="57"/>
                  <a:pt x="222" y="79"/>
                </a:cubicBezTo>
                <a:cubicBezTo>
                  <a:pt x="259" y="100"/>
                  <a:pt x="272" y="135"/>
                  <a:pt x="272" y="177"/>
                </a:cubicBezTo>
                <a:cubicBezTo>
                  <a:pt x="271" y="232"/>
                  <a:pt x="271" y="287"/>
                  <a:pt x="271" y="342"/>
                </a:cubicBezTo>
                <a:cubicBezTo>
                  <a:pt x="271" y="529"/>
                  <a:pt x="271" y="715"/>
                  <a:pt x="271" y="902"/>
                </a:cubicBezTo>
                <a:cubicBezTo>
                  <a:pt x="271" y="910"/>
                  <a:pt x="271" y="918"/>
                  <a:pt x="270" y="926"/>
                </a:cubicBezTo>
                <a:cubicBezTo>
                  <a:pt x="266" y="971"/>
                  <a:pt x="243" y="988"/>
                  <a:pt x="199" y="979"/>
                </a:cubicBezTo>
                <a:cubicBezTo>
                  <a:pt x="163" y="972"/>
                  <a:pt x="160" y="944"/>
                  <a:pt x="160" y="914"/>
                </a:cubicBezTo>
                <a:cubicBezTo>
                  <a:pt x="160" y="757"/>
                  <a:pt x="160" y="599"/>
                  <a:pt x="160" y="442"/>
                </a:cubicBezTo>
                <a:cubicBezTo>
                  <a:pt x="160" y="419"/>
                  <a:pt x="157" y="395"/>
                  <a:pt x="129" y="395"/>
                </a:cubicBezTo>
                <a:cubicBezTo>
                  <a:pt x="100" y="395"/>
                  <a:pt x="98" y="420"/>
                  <a:pt x="98" y="442"/>
                </a:cubicBezTo>
                <a:cubicBezTo>
                  <a:pt x="98" y="574"/>
                  <a:pt x="97" y="706"/>
                  <a:pt x="97" y="839"/>
                </a:cubicBezTo>
                <a:cubicBezTo>
                  <a:pt x="97" y="872"/>
                  <a:pt x="96" y="906"/>
                  <a:pt x="99" y="939"/>
                </a:cubicBezTo>
                <a:cubicBezTo>
                  <a:pt x="107" y="1006"/>
                  <a:pt x="149" y="1042"/>
                  <a:pt x="214" y="1043"/>
                </a:cubicBezTo>
                <a:cubicBezTo>
                  <a:pt x="276" y="1044"/>
                  <a:pt x="319" y="1007"/>
                  <a:pt x="329" y="943"/>
                </a:cubicBezTo>
                <a:cubicBezTo>
                  <a:pt x="332" y="923"/>
                  <a:pt x="333" y="903"/>
                  <a:pt x="333" y="883"/>
                </a:cubicBezTo>
                <a:cubicBezTo>
                  <a:pt x="333" y="703"/>
                  <a:pt x="333" y="522"/>
                  <a:pt x="333" y="342"/>
                </a:cubicBezTo>
                <a:close/>
              </a:path>
            </a:pathLst>
          </a:custGeom>
          <a:solidFill>
            <a:schemeClr val="accent4"/>
          </a:solidFill>
          <a:ln>
            <a:noFill/>
          </a:ln>
          <a:effectLst>
            <a:outerShdw blurRad="25400" dist="25400" dir="10320000" sx="102000" sy="102000" algn="ctr" rotWithShape="0">
              <a:prstClr val="black">
                <a:alpha val="21000"/>
              </a:prstClr>
            </a:outerShdw>
          </a:effectLst>
        </p:spPr>
        <p:txBody>
          <a:bodyPr vert="horz" wrap="square" lIns="91440" tIns="45720" rIns="91440" bIns="4572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38873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anim calcmode="lin" valueType="num">
                                      <p:cBhvr>
                                        <p:cTn id="8" dur="1000" fill="hold"/>
                                        <p:tgtEl>
                                          <p:spTgt spid="177"/>
                                        </p:tgtEl>
                                        <p:attrNameLst>
                                          <p:attrName>ppt_x</p:attrName>
                                        </p:attrNameLst>
                                      </p:cBhvr>
                                      <p:tavLst>
                                        <p:tav tm="0">
                                          <p:val>
                                            <p:strVal val="#ppt_x"/>
                                          </p:val>
                                        </p:tav>
                                        <p:tav tm="100000">
                                          <p:val>
                                            <p:strVal val="#ppt_x"/>
                                          </p:val>
                                        </p:tav>
                                      </p:tavLst>
                                    </p:anim>
                                    <p:anim calcmode="lin" valueType="num">
                                      <p:cBhvr>
                                        <p:cTn id="9"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Composition</a:t>
            </a:r>
          </a:p>
        </p:txBody>
      </p:sp>
      <p:grpSp>
        <p:nvGrpSpPr>
          <p:cNvPr id="28" name="Group 27"/>
          <p:cNvGrpSpPr/>
          <p:nvPr/>
        </p:nvGrpSpPr>
        <p:grpSpPr>
          <a:xfrm>
            <a:off x="1265311" y="1925785"/>
            <a:ext cx="1069152" cy="947161"/>
            <a:chOff x="4149465" y="8588393"/>
            <a:chExt cx="975778" cy="864440"/>
          </a:xfrm>
          <a:solidFill>
            <a:schemeClr val="bg1"/>
          </a:solidFill>
        </p:grpSpPr>
        <p:sp>
          <p:nvSpPr>
            <p:cNvPr id="29" name="Freeform 5"/>
            <p:cNvSpPr>
              <a:spLocks noEditPoints="1"/>
            </p:cNvSpPr>
            <p:nvPr/>
          </p:nvSpPr>
          <p:spPr bwMode="auto">
            <a:xfrm>
              <a:off x="4418011" y="8911496"/>
              <a:ext cx="471488" cy="541337"/>
            </a:xfrm>
            <a:custGeom>
              <a:avLst/>
              <a:gdLst>
                <a:gd name="T0" fmla="*/ 113 w 168"/>
                <a:gd name="T1" fmla="*/ 113 h 192"/>
                <a:gd name="T2" fmla="*/ 136 w 168"/>
                <a:gd name="T3" fmla="*/ 126 h 192"/>
                <a:gd name="T4" fmla="*/ 153 w 168"/>
                <a:gd name="T5" fmla="*/ 144 h 192"/>
                <a:gd name="T6" fmla="*/ 164 w 168"/>
                <a:gd name="T7" fmla="*/ 167 h 192"/>
                <a:gd name="T8" fmla="*/ 168 w 168"/>
                <a:gd name="T9" fmla="*/ 192 h 192"/>
                <a:gd name="T10" fmla="*/ 156 w 168"/>
                <a:gd name="T11" fmla="*/ 192 h 192"/>
                <a:gd name="T12" fmla="*/ 150 w 168"/>
                <a:gd name="T13" fmla="*/ 164 h 192"/>
                <a:gd name="T14" fmla="*/ 135 w 168"/>
                <a:gd name="T15" fmla="*/ 141 h 192"/>
                <a:gd name="T16" fmla="*/ 112 w 168"/>
                <a:gd name="T17" fmla="*/ 126 h 192"/>
                <a:gd name="T18" fmla="*/ 84 w 168"/>
                <a:gd name="T19" fmla="*/ 120 h 192"/>
                <a:gd name="T20" fmla="*/ 65 w 168"/>
                <a:gd name="T21" fmla="*/ 123 h 192"/>
                <a:gd name="T22" fmla="*/ 47 w 168"/>
                <a:gd name="T23" fmla="*/ 130 h 192"/>
                <a:gd name="T24" fmla="*/ 33 w 168"/>
                <a:gd name="T25" fmla="*/ 141 h 192"/>
                <a:gd name="T26" fmla="*/ 22 w 168"/>
                <a:gd name="T27" fmla="*/ 156 h 192"/>
                <a:gd name="T28" fmla="*/ 14 w 168"/>
                <a:gd name="T29" fmla="*/ 173 h 192"/>
                <a:gd name="T30" fmla="*/ 12 w 168"/>
                <a:gd name="T31" fmla="*/ 192 h 192"/>
                <a:gd name="T32" fmla="*/ 0 w 168"/>
                <a:gd name="T33" fmla="*/ 192 h 192"/>
                <a:gd name="T34" fmla="*/ 4 w 168"/>
                <a:gd name="T35" fmla="*/ 167 h 192"/>
                <a:gd name="T36" fmla="*/ 15 w 168"/>
                <a:gd name="T37" fmla="*/ 144 h 192"/>
                <a:gd name="T38" fmla="*/ 33 w 168"/>
                <a:gd name="T39" fmla="*/ 126 h 192"/>
                <a:gd name="T40" fmla="*/ 55 w 168"/>
                <a:gd name="T41" fmla="*/ 113 h 192"/>
                <a:gd name="T42" fmla="*/ 42 w 168"/>
                <a:gd name="T43" fmla="*/ 104 h 192"/>
                <a:gd name="T44" fmla="*/ 32 w 168"/>
                <a:gd name="T45" fmla="*/ 91 h 192"/>
                <a:gd name="T46" fmla="*/ 26 w 168"/>
                <a:gd name="T47" fmla="*/ 76 h 192"/>
                <a:gd name="T48" fmla="*/ 24 w 168"/>
                <a:gd name="T49" fmla="*/ 60 h 192"/>
                <a:gd name="T50" fmla="*/ 29 w 168"/>
                <a:gd name="T51" fmla="*/ 37 h 192"/>
                <a:gd name="T52" fmla="*/ 41 w 168"/>
                <a:gd name="T53" fmla="*/ 18 h 192"/>
                <a:gd name="T54" fmla="*/ 61 w 168"/>
                <a:gd name="T55" fmla="*/ 5 h 192"/>
                <a:gd name="T56" fmla="*/ 84 w 168"/>
                <a:gd name="T57" fmla="*/ 0 h 192"/>
                <a:gd name="T58" fmla="*/ 107 w 168"/>
                <a:gd name="T59" fmla="*/ 5 h 192"/>
                <a:gd name="T60" fmla="*/ 126 w 168"/>
                <a:gd name="T61" fmla="*/ 18 h 192"/>
                <a:gd name="T62" fmla="*/ 139 w 168"/>
                <a:gd name="T63" fmla="*/ 37 h 192"/>
                <a:gd name="T64" fmla="*/ 144 w 168"/>
                <a:gd name="T65" fmla="*/ 60 h 192"/>
                <a:gd name="T66" fmla="*/ 142 w 168"/>
                <a:gd name="T67" fmla="*/ 76 h 192"/>
                <a:gd name="T68" fmla="*/ 135 w 168"/>
                <a:gd name="T69" fmla="*/ 91 h 192"/>
                <a:gd name="T70" fmla="*/ 126 w 168"/>
                <a:gd name="T71" fmla="*/ 104 h 192"/>
                <a:gd name="T72" fmla="*/ 113 w 168"/>
                <a:gd name="T73" fmla="*/ 113 h 192"/>
                <a:gd name="T74" fmla="*/ 36 w 168"/>
                <a:gd name="T75" fmla="*/ 60 h 192"/>
                <a:gd name="T76" fmla="*/ 40 w 168"/>
                <a:gd name="T77" fmla="*/ 79 h 192"/>
                <a:gd name="T78" fmla="*/ 50 w 168"/>
                <a:gd name="T79" fmla="*/ 94 h 192"/>
                <a:gd name="T80" fmla="*/ 65 w 168"/>
                <a:gd name="T81" fmla="*/ 105 h 192"/>
                <a:gd name="T82" fmla="*/ 84 w 168"/>
                <a:gd name="T83" fmla="*/ 108 h 192"/>
                <a:gd name="T84" fmla="*/ 103 w 168"/>
                <a:gd name="T85" fmla="*/ 105 h 192"/>
                <a:gd name="T86" fmla="*/ 118 w 168"/>
                <a:gd name="T87" fmla="*/ 94 h 192"/>
                <a:gd name="T88" fmla="*/ 128 w 168"/>
                <a:gd name="T89" fmla="*/ 79 h 192"/>
                <a:gd name="T90" fmla="*/ 132 w 168"/>
                <a:gd name="T91" fmla="*/ 60 h 192"/>
                <a:gd name="T92" fmla="*/ 128 w 168"/>
                <a:gd name="T93" fmla="*/ 42 h 192"/>
                <a:gd name="T94" fmla="*/ 118 w 168"/>
                <a:gd name="T95" fmla="*/ 27 h 192"/>
                <a:gd name="T96" fmla="*/ 103 w 168"/>
                <a:gd name="T97" fmla="*/ 16 h 192"/>
                <a:gd name="T98" fmla="*/ 84 w 168"/>
                <a:gd name="T99" fmla="*/ 12 h 192"/>
                <a:gd name="T100" fmla="*/ 65 w 168"/>
                <a:gd name="T101" fmla="*/ 16 h 192"/>
                <a:gd name="T102" fmla="*/ 50 w 168"/>
                <a:gd name="T103" fmla="*/ 27 h 192"/>
                <a:gd name="T104" fmla="*/ 40 w 168"/>
                <a:gd name="T105" fmla="*/ 42 h 192"/>
                <a:gd name="T106" fmla="*/ 36 w 168"/>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92">
                  <a:moveTo>
                    <a:pt x="113" y="113"/>
                  </a:moveTo>
                  <a:cubicBezTo>
                    <a:pt x="121" y="116"/>
                    <a:pt x="129" y="120"/>
                    <a:pt x="136" y="126"/>
                  </a:cubicBezTo>
                  <a:cubicBezTo>
                    <a:pt x="142" y="131"/>
                    <a:pt x="148" y="137"/>
                    <a:pt x="153" y="144"/>
                  </a:cubicBezTo>
                  <a:cubicBezTo>
                    <a:pt x="158" y="151"/>
                    <a:pt x="162" y="158"/>
                    <a:pt x="164" y="167"/>
                  </a:cubicBezTo>
                  <a:cubicBezTo>
                    <a:pt x="167" y="175"/>
                    <a:pt x="168" y="183"/>
                    <a:pt x="168" y="192"/>
                  </a:cubicBezTo>
                  <a:cubicBezTo>
                    <a:pt x="156" y="192"/>
                    <a:pt x="156" y="192"/>
                    <a:pt x="156" y="192"/>
                  </a:cubicBezTo>
                  <a:cubicBezTo>
                    <a:pt x="156" y="182"/>
                    <a:pt x="154" y="173"/>
                    <a:pt x="150" y="164"/>
                  </a:cubicBezTo>
                  <a:cubicBezTo>
                    <a:pt x="147" y="155"/>
                    <a:pt x="142" y="147"/>
                    <a:pt x="135" y="141"/>
                  </a:cubicBezTo>
                  <a:cubicBezTo>
                    <a:pt x="129" y="135"/>
                    <a:pt x="121" y="130"/>
                    <a:pt x="112" y="126"/>
                  </a:cubicBezTo>
                  <a:cubicBezTo>
                    <a:pt x="104" y="122"/>
                    <a:pt x="94" y="120"/>
                    <a:pt x="84" y="120"/>
                  </a:cubicBezTo>
                  <a:cubicBezTo>
                    <a:pt x="77" y="120"/>
                    <a:pt x="71" y="121"/>
                    <a:pt x="65" y="123"/>
                  </a:cubicBezTo>
                  <a:cubicBezTo>
                    <a:pt x="58" y="125"/>
                    <a:pt x="53" y="127"/>
                    <a:pt x="47" y="130"/>
                  </a:cubicBezTo>
                  <a:cubicBezTo>
                    <a:pt x="42" y="133"/>
                    <a:pt x="37" y="137"/>
                    <a:pt x="33" y="141"/>
                  </a:cubicBezTo>
                  <a:cubicBezTo>
                    <a:pt x="28" y="146"/>
                    <a:pt x="25" y="150"/>
                    <a:pt x="22" y="156"/>
                  </a:cubicBezTo>
                  <a:cubicBezTo>
                    <a:pt x="19" y="161"/>
                    <a:pt x="16" y="167"/>
                    <a:pt x="14" y="173"/>
                  </a:cubicBezTo>
                  <a:cubicBezTo>
                    <a:pt x="13" y="179"/>
                    <a:pt x="12" y="186"/>
                    <a:pt x="12" y="192"/>
                  </a:cubicBezTo>
                  <a:cubicBezTo>
                    <a:pt x="0" y="192"/>
                    <a:pt x="0" y="192"/>
                    <a:pt x="0" y="192"/>
                  </a:cubicBezTo>
                  <a:cubicBezTo>
                    <a:pt x="0" y="183"/>
                    <a:pt x="1" y="175"/>
                    <a:pt x="4" y="167"/>
                  </a:cubicBezTo>
                  <a:cubicBezTo>
                    <a:pt x="7" y="158"/>
                    <a:pt x="10" y="151"/>
                    <a:pt x="15" y="144"/>
                  </a:cubicBezTo>
                  <a:cubicBezTo>
                    <a:pt x="20" y="137"/>
                    <a:pt x="26" y="131"/>
                    <a:pt x="33" y="126"/>
                  </a:cubicBezTo>
                  <a:cubicBezTo>
                    <a:pt x="39" y="120"/>
                    <a:pt x="47" y="116"/>
                    <a:pt x="55" y="113"/>
                  </a:cubicBezTo>
                  <a:cubicBezTo>
                    <a:pt x="51" y="111"/>
                    <a:pt x="46" y="107"/>
                    <a:pt x="42" y="104"/>
                  </a:cubicBezTo>
                  <a:cubicBezTo>
                    <a:pt x="38" y="100"/>
                    <a:pt x="35" y="96"/>
                    <a:pt x="32" y="91"/>
                  </a:cubicBezTo>
                  <a:cubicBezTo>
                    <a:pt x="30" y="87"/>
                    <a:pt x="28" y="82"/>
                    <a:pt x="26" y="76"/>
                  </a:cubicBezTo>
                  <a:cubicBezTo>
                    <a:pt x="25" y="71"/>
                    <a:pt x="24" y="66"/>
                    <a:pt x="24" y="60"/>
                  </a:cubicBezTo>
                  <a:cubicBezTo>
                    <a:pt x="24" y="52"/>
                    <a:pt x="26" y="44"/>
                    <a:pt x="29" y="37"/>
                  </a:cubicBezTo>
                  <a:cubicBezTo>
                    <a:pt x="32" y="30"/>
                    <a:pt x="36" y="23"/>
                    <a:pt x="41" y="18"/>
                  </a:cubicBezTo>
                  <a:cubicBezTo>
                    <a:pt x="47" y="12"/>
                    <a:pt x="53" y="8"/>
                    <a:pt x="61" y="5"/>
                  </a:cubicBezTo>
                  <a:cubicBezTo>
                    <a:pt x="68" y="2"/>
                    <a:pt x="76" y="0"/>
                    <a:pt x="84" y="0"/>
                  </a:cubicBezTo>
                  <a:cubicBezTo>
                    <a:pt x="92" y="0"/>
                    <a:pt x="100" y="2"/>
                    <a:pt x="107" y="5"/>
                  </a:cubicBezTo>
                  <a:cubicBezTo>
                    <a:pt x="115" y="8"/>
                    <a:pt x="121" y="12"/>
                    <a:pt x="126" y="18"/>
                  </a:cubicBezTo>
                  <a:cubicBezTo>
                    <a:pt x="132" y="23"/>
                    <a:pt x="136" y="30"/>
                    <a:pt x="139" y="37"/>
                  </a:cubicBezTo>
                  <a:cubicBezTo>
                    <a:pt x="142" y="44"/>
                    <a:pt x="144" y="52"/>
                    <a:pt x="144" y="60"/>
                  </a:cubicBezTo>
                  <a:cubicBezTo>
                    <a:pt x="144" y="66"/>
                    <a:pt x="143" y="71"/>
                    <a:pt x="142" y="76"/>
                  </a:cubicBezTo>
                  <a:cubicBezTo>
                    <a:pt x="140" y="82"/>
                    <a:pt x="138" y="86"/>
                    <a:pt x="135" y="91"/>
                  </a:cubicBezTo>
                  <a:cubicBezTo>
                    <a:pt x="133" y="96"/>
                    <a:pt x="129" y="100"/>
                    <a:pt x="126" y="104"/>
                  </a:cubicBezTo>
                  <a:cubicBezTo>
                    <a:pt x="122" y="107"/>
                    <a:pt x="117" y="111"/>
                    <a:pt x="113" y="113"/>
                  </a:cubicBezTo>
                  <a:close/>
                  <a:moveTo>
                    <a:pt x="36" y="60"/>
                  </a:moveTo>
                  <a:cubicBezTo>
                    <a:pt x="36" y="67"/>
                    <a:pt x="37" y="73"/>
                    <a:pt x="40" y="79"/>
                  </a:cubicBezTo>
                  <a:cubicBezTo>
                    <a:pt x="42" y="85"/>
                    <a:pt x="46" y="90"/>
                    <a:pt x="50" y="94"/>
                  </a:cubicBezTo>
                  <a:cubicBezTo>
                    <a:pt x="54" y="99"/>
                    <a:pt x="59" y="102"/>
                    <a:pt x="65" y="105"/>
                  </a:cubicBezTo>
                  <a:cubicBezTo>
                    <a:pt x="71" y="107"/>
                    <a:pt x="77" y="108"/>
                    <a:pt x="84" y="108"/>
                  </a:cubicBezTo>
                  <a:cubicBezTo>
                    <a:pt x="91" y="108"/>
                    <a:pt x="97" y="107"/>
                    <a:pt x="103" y="105"/>
                  </a:cubicBezTo>
                  <a:cubicBezTo>
                    <a:pt x="108" y="102"/>
                    <a:pt x="113" y="99"/>
                    <a:pt x="118" y="94"/>
                  </a:cubicBezTo>
                  <a:cubicBezTo>
                    <a:pt x="122" y="90"/>
                    <a:pt x="126" y="85"/>
                    <a:pt x="128" y="79"/>
                  </a:cubicBezTo>
                  <a:cubicBezTo>
                    <a:pt x="131" y="73"/>
                    <a:pt x="132" y="67"/>
                    <a:pt x="132" y="60"/>
                  </a:cubicBezTo>
                  <a:cubicBezTo>
                    <a:pt x="132" y="54"/>
                    <a:pt x="131" y="48"/>
                    <a:pt x="128" y="42"/>
                  </a:cubicBezTo>
                  <a:cubicBezTo>
                    <a:pt x="126" y="36"/>
                    <a:pt x="122" y="31"/>
                    <a:pt x="118" y="27"/>
                  </a:cubicBezTo>
                  <a:cubicBezTo>
                    <a:pt x="113" y="22"/>
                    <a:pt x="108" y="19"/>
                    <a:pt x="103" y="16"/>
                  </a:cubicBezTo>
                  <a:cubicBezTo>
                    <a:pt x="97" y="14"/>
                    <a:pt x="91" y="12"/>
                    <a:pt x="84" y="12"/>
                  </a:cubicBezTo>
                  <a:cubicBezTo>
                    <a:pt x="77" y="12"/>
                    <a:pt x="71" y="14"/>
                    <a:pt x="65" y="16"/>
                  </a:cubicBezTo>
                  <a:cubicBezTo>
                    <a:pt x="59" y="19"/>
                    <a:pt x="54" y="22"/>
                    <a:pt x="50" y="27"/>
                  </a:cubicBezTo>
                  <a:cubicBezTo>
                    <a:pt x="46" y="31"/>
                    <a:pt x="42" y="36"/>
                    <a:pt x="40" y="42"/>
                  </a:cubicBezTo>
                  <a:cubicBezTo>
                    <a:pt x="37" y="48"/>
                    <a:pt x="36" y="54"/>
                    <a:pt x="36" y="60"/>
                  </a:cubicBezTo>
                  <a:close/>
                </a:path>
              </a:pathLst>
            </a:custGeom>
            <a:grpFill/>
            <a:ln>
              <a:noFill/>
            </a:ln>
            <a:extLst/>
          </p:spPr>
          <p:txBody>
            <a:bodyPr vert="horz" wrap="square" lIns="121920" tIns="60960" rIns="121920" bIns="6096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30" name="Freeform 29"/>
            <p:cNvSpPr>
              <a:spLocks noEditPoints="1"/>
            </p:cNvSpPr>
            <p:nvPr/>
          </p:nvSpPr>
          <p:spPr bwMode="auto">
            <a:xfrm>
              <a:off x="4149465" y="8588393"/>
              <a:ext cx="471488" cy="508000"/>
            </a:xfrm>
            <a:custGeom>
              <a:avLst/>
              <a:gdLst>
                <a:gd name="T0" fmla="*/ 153 w 168"/>
                <a:gd name="T1" fmla="*/ 73 h 180"/>
                <a:gd name="T2" fmla="*/ 166 w 168"/>
                <a:gd name="T3" fmla="*/ 95 h 180"/>
                <a:gd name="T4" fmla="*/ 156 w 168"/>
                <a:gd name="T5" fmla="*/ 108 h 180"/>
                <a:gd name="T6" fmla="*/ 146 w 168"/>
                <a:gd name="T7" fmla="*/ 83 h 180"/>
                <a:gd name="T8" fmla="*/ 120 w 168"/>
                <a:gd name="T9" fmla="*/ 72 h 180"/>
                <a:gd name="T10" fmla="*/ 95 w 168"/>
                <a:gd name="T11" fmla="*/ 83 h 180"/>
                <a:gd name="T12" fmla="*/ 84 w 168"/>
                <a:gd name="T13" fmla="*/ 108 h 180"/>
                <a:gd name="T14" fmla="*/ 70 w 168"/>
                <a:gd name="T15" fmla="*/ 137 h 180"/>
                <a:gd name="T16" fmla="*/ 89 w 168"/>
                <a:gd name="T17" fmla="*/ 155 h 180"/>
                <a:gd name="T18" fmla="*/ 96 w 168"/>
                <a:gd name="T19" fmla="*/ 180 h 180"/>
                <a:gd name="T20" fmla="*/ 81 w 168"/>
                <a:gd name="T21" fmla="*/ 166 h 180"/>
                <a:gd name="T22" fmla="*/ 62 w 168"/>
                <a:gd name="T23" fmla="*/ 147 h 180"/>
                <a:gd name="T24" fmla="*/ 34 w 168"/>
                <a:gd name="T25" fmla="*/ 147 h 180"/>
                <a:gd name="T26" fmla="*/ 15 w 168"/>
                <a:gd name="T27" fmla="*/ 166 h 180"/>
                <a:gd name="T28" fmla="*/ 0 w 168"/>
                <a:gd name="T29" fmla="*/ 180 h 180"/>
                <a:gd name="T30" fmla="*/ 7 w 168"/>
                <a:gd name="T31" fmla="*/ 155 h 180"/>
                <a:gd name="T32" fmla="*/ 27 w 168"/>
                <a:gd name="T33" fmla="*/ 137 h 180"/>
                <a:gd name="T34" fmla="*/ 12 w 168"/>
                <a:gd name="T35" fmla="*/ 108 h 180"/>
                <a:gd name="T36" fmla="*/ 23 w 168"/>
                <a:gd name="T37" fmla="*/ 83 h 180"/>
                <a:gd name="T38" fmla="*/ 48 w 168"/>
                <a:gd name="T39" fmla="*/ 72 h 180"/>
                <a:gd name="T40" fmla="*/ 77 w 168"/>
                <a:gd name="T41" fmla="*/ 87 h 180"/>
                <a:gd name="T42" fmla="*/ 99 w 168"/>
                <a:gd name="T43" fmla="*/ 65 h 180"/>
                <a:gd name="T44" fmla="*/ 84 w 168"/>
                <a:gd name="T45" fmla="*/ 36 h 180"/>
                <a:gd name="T46" fmla="*/ 95 w 168"/>
                <a:gd name="T47" fmla="*/ 11 h 180"/>
                <a:gd name="T48" fmla="*/ 120 w 168"/>
                <a:gd name="T49" fmla="*/ 0 h 180"/>
                <a:gd name="T50" fmla="*/ 146 w 168"/>
                <a:gd name="T51" fmla="*/ 11 h 180"/>
                <a:gd name="T52" fmla="*/ 156 w 168"/>
                <a:gd name="T53" fmla="*/ 36 h 180"/>
                <a:gd name="T54" fmla="*/ 142 w 168"/>
                <a:gd name="T55" fmla="*/ 65 h 180"/>
                <a:gd name="T56" fmla="*/ 57 w 168"/>
                <a:gd name="T57" fmla="*/ 130 h 180"/>
                <a:gd name="T58" fmla="*/ 70 w 168"/>
                <a:gd name="T59" fmla="*/ 118 h 180"/>
                <a:gd name="T60" fmla="*/ 70 w 168"/>
                <a:gd name="T61" fmla="*/ 99 h 180"/>
                <a:gd name="T62" fmla="*/ 57 w 168"/>
                <a:gd name="T63" fmla="*/ 86 h 180"/>
                <a:gd name="T64" fmla="*/ 39 w 168"/>
                <a:gd name="T65" fmla="*/ 86 h 180"/>
                <a:gd name="T66" fmla="*/ 26 w 168"/>
                <a:gd name="T67" fmla="*/ 99 h 180"/>
                <a:gd name="T68" fmla="*/ 26 w 168"/>
                <a:gd name="T69" fmla="*/ 118 h 180"/>
                <a:gd name="T70" fmla="*/ 39 w 168"/>
                <a:gd name="T71" fmla="*/ 130 h 180"/>
                <a:gd name="T72" fmla="*/ 96 w 168"/>
                <a:gd name="T73" fmla="*/ 36 h 180"/>
                <a:gd name="T74" fmla="*/ 103 w 168"/>
                <a:gd name="T75" fmla="*/ 53 h 180"/>
                <a:gd name="T76" fmla="*/ 120 w 168"/>
                <a:gd name="T77" fmla="*/ 60 h 180"/>
                <a:gd name="T78" fmla="*/ 137 w 168"/>
                <a:gd name="T79" fmla="*/ 53 h 180"/>
                <a:gd name="T80" fmla="*/ 144 w 168"/>
                <a:gd name="T81" fmla="*/ 36 h 180"/>
                <a:gd name="T82" fmla="*/ 137 w 168"/>
                <a:gd name="T83" fmla="*/ 19 h 180"/>
                <a:gd name="T84" fmla="*/ 120 w 168"/>
                <a:gd name="T85" fmla="*/ 12 h 180"/>
                <a:gd name="T86" fmla="*/ 103 w 168"/>
                <a:gd name="T87" fmla="*/ 19 h 180"/>
                <a:gd name="T88" fmla="*/ 96 w 168"/>
                <a:gd name="T89" fmla="*/ 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180">
                  <a:moveTo>
                    <a:pt x="142" y="65"/>
                  </a:moveTo>
                  <a:cubicBezTo>
                    <a:pt x="146" y="67"/>
                    <a:pt x="149" y="70"/>
                    <a:pt x="153" y="73"/>
                  </a:cubicBezTo>
                  <a:cubicBezTo>
                    <a:pt x="156" y="76"/>
                    <a:pt x="159" y="79"/>
                    <a:pt x="161" y="83"/>
                  </a:cubicBezTo>
                  <a:cubicBezTo>
                    <a:pt x="163" y="87"/>
                    <a:pt x="165" y="91"/>
                    <a:pt x="166" y="95"/>
                  </a:cubicBezTo>
                  <a:cubicBezTo>
                    <a:pt x="168" y="99"/>
                    <a:pt x="168" y="104"/>
                    <a:pt x="168" y="108"/>
                  </a:cubicBezTo>
                  <a:cubicBezTo>
                    <a:pt x="156" y="108"/>
                    <a:pt x="156" y="108"/>
                    <a:pt x="156" y="108"/>
                  </a:cubicBezTo>
                  <a:cubicBezTo>
                    <a:pt x="156" y="103"/>
                    <a:pt x="155" y="99"/>
                    <a:pt x="153" y="94"/>
                  </a:cubicBezTo>
                  <a:cubicBezTo>
                    <a:pt x="151" y="90"/>
                    <a:pt x="149" y="86"/>
                    <a:pt x="146" y="83"/>
                  </a:cubicBezTo>
                  <a:cubicBezTo>
                    <a:pt x="142" y="80"/>
                    <a:pt x="138" y="77"/>
                    <a:pt x="134" y="75"/>
                  </a:cubicBezTo>
                  <a:cubicBezTo>
                    <a:pt x="130" y="73"/>
                    <a:pt x="125" y="72"/>
                    <a:pt x="120" y="72"/>
                  </a:cubicBezTo>
                  <a:cubicBezTo>
                    <a:pt x="115" y="72"/>
                    <a:pt x="111" y="73"/>
                    <a:pt x="106" y="75"/>
                  </a:cubicBezTo>
                  <a:cubicBezTo>
                    <a:pt x="102" y="77"/>
                    <a:pt x="98" y="80"/>
                    <a:pt x="95" y="83"/>
                  </a:cubicBezTo>
                  <a:cubicBezTo>
                    <a:pt x="91" y="86"/>
                    <a:pt x="89" y="90"/>
                    <a:pt x="87" y="94"/>
                  </a:cubicBezTo>
                  <a:cubicBezTo>
                    <a:pt x="85" y="99"/>
                    <a:pt x="84" y="103"/>
                    <a:pt x="84" y="108"/>
                  </a:cubicBezTo>
                  <a:cubicBezTo>
                    <a:pt x="84" y="114"/>
                    <a:pt x="83" y="119"/>
                    <a:pt x="80" y="125"/>
                  </a:cubicBezTo>
                  <a:cubicBezTo>
                    <a:pt x="78" y="130"/>
                    <a:pt x="74" y="134"/>
                    <a:pt x="70" y="137"/>
                  </a:cubicBezTo>
                  <a:cubicBezTo>
                    <a:pt x="74" y="139"/>
                    <a:pt x="77" y="142"/>
                    <a:pt x="81" y="145"/>
                  </a:cubicBezTo>
                  <a:cubicBezTo>
                    <a:pt x="84" y="148"/>
                    <a:pt x="87" y="151"/>
                    <a:pt x="89" y="155"/>
                  </a:cubicBezTo>
                  <a:cubicBezTo>
                    <a:pt x="91" y="159"/>
                    <a:pt x="93" y="163"/>
                    <a:pt x="94" y="167"/>
                  </a:cubicBezTo>
                  <a:cubicBezTo>
                    <a:pt x="96" y="171"/>
                    <a:pt x="96" y="176"/>
                    <a:pt x="96" y="180"/>
                  </a:cubicBezTo>
                  <a:cubicBezTo>
                    <a:pt x="84" y="180"/>
                    <a:pt x="84" y="180"/>
                    <a:pt x="84" y="180"/>
                  </a:cubicBezTo>
                  <a:cubicBezTo>
                    <a:pt x="84" y="175"/>
                    <a:pt x="83" y="171"/>
                    <a:pt x="81" y="166"/>
                  </a:cubicBezTo>
                  <a:cubicBezTo>
                    <a:pt x="79" y="162"/>
                    <a:pt x="77" y="158"/>
                    <a:pt x="74" y="155"/>
                  </a:cubicBezTo>
                  <a:cubicBezTo>
                    <a:pt x="70" y="152"/>
                    <a:pt x="66" y="149"/>
                    <a:pt x="62" y="147"/>
                  </a:cubicBezTo>
                  <a:cubicBezTo>
                    <a:pt x="58" y="145"/>
                    <a:pt x="53" y="144"/>
                    <a:pt x="48" y="144"/>
                  </a:cubicBezTo>
                  <a:cubicBezTo>
                    <a:pt x="43" y="144"/>
                    <a:pt x="39" y="145"/>
                    <a:pt x="34" y="147"/>
                  </a:cubicBezTo>
                  <a:cubicBezTo>
                    <a:pt x="30" y="149"/>
                    <a:pt x="26" y="152"/>
                    <a:pt x="23" y="155"/>
                  </a:cubicBezTo>
                  <a:cubicBezTo>
                    <a:pt x="19" y="158"/>
                    <a:pt x="17" y="162"/>
                    <a:pt x="15" y="166"/>
                  </a:cubicBezTo>
                  <a:cubicBezTo>
                    <a:pt x="13" y="171"/>
                    <a:pt x="12" y="175"/>
                    <a:pt x="12" y="180"/>
                  </a:cubicBezTo>
                  <a:cubicBezTo>
                    <a:pt x="0" y="180"/>
                    <a:pt x="0" y="180"/>
                    <a:pt x="0" y="180"/>
                  </a:cubicBezTo>
                  <a:cubicBezTo>
                    <a:pt x="0" y="176"/>
                    <a:pt x="1" y="171"/>
                    <a:pt x="2" y="167"/>
                  </a:cubicBezTo>
                  <a:cubicBezTo>
                    <a:pt x="3" y="163"/>
                    <a:pt x="5" y="159"/>
                    <a:pt x="7" y="155"/>
                  </a:cubicBezTo>
                  <a:cubicBezTo>
                    <a:pt x="10" y="151"/>
                    <a:pt x="12" y="148"/>
                    <a:pt x="16" y="145"/>
                  </a:cubicBezTo>
                  <a:cubicBezTo>
                    <a:pt x="19" y="142"/>
                    <a:pt x="23" y="139"/>
                    <a:pt x="27" y="137"/>
                  </a:cubicBezTo>
                  <a:cubicBezTo>
                    <a:pt x="22" y="134"/>
                    <a:pt x="19" y="130"/>
                    <a:pt x="16" y="125"/>
                  </a:cubicBezTo>
                  <a:cubicBezTo>
                    <a:pt x="13" y="119"/>
                    <a:pt x="12" y="114"/>
                    <a:pt x="12" y="108"/>
                  </a:cubicBezTo>
                  <a:cubicBezTo>
                    <a:pt x="12" y="103"/>
                    <a:pt x="13" y="99"/>
                    <a:pt x="15" y="94"/>
                  </a:cubicBezTo>
                  <a:cubicBezTo>
                    <a:pt x="17" y="90"/>
                    <a:pt x="19" y="86"/>
                    <a:pt x="23" y="83"/>
                  </a:cubicBezTo>
                  <a:cubicBezTo>
                    <a:pt x="26" y="80"/>
                    <a:pt x="30" y="77"/>
                    <a:pt x="34" y="75"/>
                  </a:cubicBezTo>
                  <a:cubicBezTo>
                    <a:pt x="39" y="73"/>
                    <a:pt x="43" y="72"/>
                    <a:pt x="48" y="72"/>
                  </a:cubicBezTo>
                  <a:cubicBezTo>
                    <a:pt x="54" y="72"/>
                    <a:pt x="59" y="74"/>
                    <a:pt x="64" y="76"/>
                  </a:cubicBezTo>
                  <a:cubicBezTo>
                    <a:pt x="69" y="79"/>
                    <a:pt x="74" y="82"/>
                    <a:pt x="77" y="87"/>
                  </a:cubicBezTo>
                  <a:cubicBezTo>
                    <a:pt x="79" y="82"/>
                    <a:pt x="83" y="78"/>
                    <a:pt x="86" y="74"/>
                  </a:cubicBezTo>
                  <a:cubicBezTo>
                    <a:pt x="90" y="71"/>
                    <a:pt x="94" y="68"/>
                    <a:pt x="99" y="65"/>
                  </a:cubicBezTo>
                  <a:cubicBezTo>
                    <a:pt x="94" y="62"/>
                    <a:pt x="91" y="58"/>
                    <a:pt x="88" y="53"/>
                  </a:cubicBezTo>
                  <a:cubicBezTo>
                    <a:pt x="85" y="47"/>
                    <a:pt x="84" y="42"/>
                    <a:pt x="84" y="36"/>
                  </a:cubicBezTo>
                  <a:cubicBezTo>
                    <a:pt x="84" y="31"/>
                    <a:pt x="85" y="27"/>
                    <a:pt x="87" y="22"/>
                  </a:cubicBezTo>
                  <a:cubicBezTo>
                    <a:pt x="89" y="18"/>
                    <a:pt x="91" y="14"/>
                    <a:pt x="95" y="11"/>
                  </a:cubicBezTo>
                  <a:cubicBezTo>
                    <a:pt x="98" y="8"/>
                    <a:pt x="102" y="5"/>
                    <a:pt x="106" y="3"/>
                  </a:cubicBezTo>
                  <a:cubicBezTo>
                    <a:pt x="111" y="1"/>
                    <a:pt x="115" y="0"/>
                    <a:pt x="120" y="0"/>
                  </a:cubicBezTo>
                  <a:cubicBezTo>
                    <a:pt x="125" y="0"/>
                    <a:pt x="130" y="1"/>
                    <a:pt x="134" y="3"/>
                  </a:cubicBezTo>
                  <a:cubicBezTo>
                    <a:pt x="138" y="5"/>
                    <a:pt x="142" y="8"/>
                    <a:pt x="146" y="11"/>
                  </a:cubicBezTo>
                  <a:cubicBezTo>
                    <a:pt x="149" y="14"/>
                    <a:pt x="151" y="18"/>
                    <a:pt x="153" y="22"/>
                  </a:cubicBezTo>
                  <a:cubicBezTo>
                    <a:pt x="155" y="27"/>
                    <a:pt x="156" y="31"/>
                    <a:pt x="156" y="36"/>
                  </a:cubicBezTo>
                  <a:cubicBezTo>
                    <a:pt x="156" y="42"/>
                    <a:pt x="155" y="47"/>
                    <a:pt x="152" y="53"/>
                  </a:cubicBezTo>
                  <a:cubicBezTo>
                    <a:pt x="150" y="58"/>
                    <a:pt x="146" y="62"/>
                    <a:pt x="142" y="65"/>
                  </a:cubicBezTo>
                  <a:close/>
                  <a:moveTo>
                    <a:pt x="48" y="132"/>
                  </a:moveTo>
                  <a:cubicBezTo>
                    <a:pt x="51" y="132"/>
                    <a:pt x="54" y="132"/>
                    <a:pt x="57" y="130"/>
                  </a:cubicBezTo>
                  <a:cubicBezTo>
                    <a:pt x="60" y="129"/>
                    <a:pt x="63" y="127"/>
                    <a:pt x="65" y="125"/>
                  </a:cubicBezTo>
                  <a:cubicBezTo>
                    <a:pt x="67" y="123"/>
                    <a:pt x="69" y="121"/>
                    <a:pt x="70" y="118"/>
                  </a:cubicBezTo>
                  <a:cubicBezTo>
                    <a:pt x="71" y="115"/>
                    <a:pt x="72" y="112"/>
                    <a:pt x="72" y="108"/>
                  </a:cubicBezTo>
                  <a:cubicBezTo>
                    <a:pt x="72" y="105"/>
                    <a:pt x="71" y="102"/>
                    <a:pt x="70" y="99"/>
                  </a:cubicBezTo>
                  <a:cubicBezTo>
                    <a:pt x="69" y="96"/>
                    <a:pt x="67" y="94"/>
                    <a:pt x="65" y="91"/>
                  </a:cubicBezTo>
                  <a:cubicBezTo>
                    <a:pt x="63" y="89"/>
                    <a:pt x="60" y="88"/>
                    <a:pt x="57" y="86"/>
                  </a:cubicBezTo>
                  <a:cubicBezTo>
                    <a:pt x="54" y="85"/>
                    <a:pt x="51" y="84"/>
                    <a:pt x="48" y="84"/>
                  </a:cubicBezTo>
                  <a:cubicBezTo>
                    <a:pt x="45" y="84"/>
                    <a:pt x="42" y="85"/>
                    <a:pt x="39" y="86"/>
                  </a:cubicBezTo>
                  <a:cubicBezTo>
                    <a:pt x="36" y="88"/>
                    <a:pt x="33" y="89"/>
                    <a:pt x="31" y="91"/>
                  </a:cubicBezTo>
                  <a:cubicBezTo>
                    <a:pt x="29" y="94"/>
                    <a:pt x="27" y="96"/>
                    <a:pt x="26" y="99"/>
                  </a:cubicBezTo>
                  <a:cubicBezTo>
                    <a:pt x="25" y="102"/>
                    <a:pt x="24" y="105"/>
                    <a:pt x="24" y="108"/>
                  </a:cubicBezTo>
                  <a:cubicBezTo>
                    <a:pt x="24" y="112"/>
                    <a:pt x="25" y="115"/>
                    <a:pt x="26" y="118"/>
                  </a:cubicBezTo>
                  <a:cubicBezTo>
                    <a:pt x="27" y="121"/>
                    <a:pt x="29" y="123"/>
                    <a:pt x="31" y="125"/>
                  </a:cubicBezTo>
                  <a:cubicBezTo>
                    <a:pt x="33" y="127"/>
                    <a:pt x="36" y="129"/>
                    <a:pt x="39" y="130"/>
                  </a:cubicBezTo>
                  <a:cubicBezTo>
                    <a:pt x="42" y="132"/>
                    <a:pt x="45" y="132"/>
                    <a:pt x="48" y="132"/>
                  </a:cubicBezTo>
                  <a:close/>
                  <a:moveTo>
                    <a:pt x="96" y="36"/>
                  </a:moveTo>
                  <a:cubicBezTo>
                    <a:pt x="96" y="40"/>
                    <a:pt x="97" y="43"/>
                    <a:pt x="98" y="46"/>
                  </a:cubicBezTo>
                  <a:cubicBezTo>
                    <a:pt x="99" y="49"/>
                    <a:pt x="101" y="51"/>
                    <a:pt x="103" y="53"/>
                  </a:cubicBezTo>
                  <a:cubicBezTo>
                    <a:pt x="105" y="55"/>
                    <a:pt x="108" y="57"/>
                    <a:pt x="111" y="58"/>
                  </a:cubicBezTo>
                  <a:cubicBezTo>
                    <a:pt x="114" y="60"/>
                    <a:pt x="117" y="60"/>
                    <a:pt x="120" y="60"/>
                  </a:cubicBezTo>
                  <a:cubicBezTo>
                    <a:pt x="123" y="60"/>
                    <a:pt x="126" y="60"/>
                    <a:pt x="129" y="58"/>
                  </a:cubicBezTo>
                  <a:cubicBezTo>
                    <a:pt x="132" y="57"/>
                    <a:pt x="135" y="55"/>
                    <a:pt x="137" y="53"/>
                  </a:cubicBezTo>
                  <a:cubicBezTo>
                    <a:pt x="139" y="51"/>
                    <a:pt x="141" y="49"/>
                    <a:pt x="142" y="46"/>
                  </a:cubicBezTo>
                  <a:cubicBezTo>
                    <a:pt x="143" y="43"/>
                    <a:pt x="144" y="40"/>
                    <a:pt x="144" y="36"/>
                  </a:cubicBezTo>
                  <a:cubicBezTo>
                    <a:pt x="144" y="33"/>
                    <a:pt x="143" y="30"/>
                    <a:pt x="142" y="27"/>
                  </a:cubicBezTo>
                  <a:cubicBezTo>
                    <a:pt x="141" y="24"/>
                    <a:pt x="139" y="22"/>
                    <a:pt x="137" y="19"/>
                  </a:cubicBezTo>
                  <a:cubicBezTo>
                    <a:pt x="135" y="17"/>
                    <a:pt x="132" y="16"/>
                    <a:pt x="129" y="14"/>
                  </a:cubicBezTo>
                  <a:cubicBezTo>
                    <a:pt x="126" y="13"/>
                    <a:pt x="123" y="12"/>
                    <a:pt x="120" y="12"/>
                  </a:cubicBezTo>
                  <a:cubicBezTo>
                    <a:pt x="117" y="12"/>
                    <a:pt x="114" y="13"/>
                    <a:pt x="111" y="14"/>
                  </a:cubicBezTo>
                  <a:cubicBezTo>
                    <a:pt x="108" y="16"/>
                    <a:pt x="105" y="17"/>
                    <a:pt x="103" y="19"/>
                  </a:cubicBezTo>
                  <a:cubicBezTo>
                    <a:pt x="101" y="22"/>
                    <a:pt x="99" y="24"/>
                    <a:pt x="98" y="27"/>
                  </a:cubicBezTo>
                  <a:cubicBezTo>
                    <a:pt x="97" y="30"/>
                    <a:pt x="96" y="33"/>
                    <a:pt x="96" y="36"/>
                  </a:cubicBezTo>
                  <a:close/>
                </a:path>
              </a:pathLst>
            </a:custGeom>
            <a:grpFill/>
            <a:ln>
              <a:noFill/>
            </a:ln>
            <a:extLst/>
          </p:spPr>
          <p:txBody>
            <a:bodyPr vert="horz" wrap="square" lIns="121920" tIns="60960" rIns="121920" bIns="6096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31" name="Freeform 7"/>
            <p:cNvSpPr>
              <a:spLocks noEditPoints="1"/>
            </p:cNvSpPr>
            <p:nvPr/>
          </p:nvSpPr>
          <p:spPr bwMode="auto">
            <a:xfrm flipH="1">
              <a:off x="4653755" y="8588393"/>
              <a:ext cx="471488" cy="508000"/>
            </a:xfrm>
            <a:custGeom>
              <a:avLst/>
              <a:gdLst>
                <a:gd name="T0" fmla="*/ 153 w 168"/>
                <a:gd name="T1" fmla="*/ 73 h 180"/>
                <a:gd name="T2" fmla="*/ 166 w 168"/>
                <a:gd name="T3" fmla="*/ 95 h 180"/>
                <a:gd name="T4" fmla="*/ 156 w 168"/>
                <a:gd name="T5" fmla="*/ 108 h 180"/>
                <a:gd name="T6" fmla="*/ 146 w 168"/>
                <a:gd name="T7" fmla="*/ 83 h 180"/>
                <a:gd name="T8" fmla="*/ 120 w 168"/>
                <a:gd name="T9" fmla="*/ 72 h 180"/>
                <a:gd name="T10" fmla="*/ 95 w 168"/>
                <a:gd name="T11" fmla="*/ 83 h 180"/>
                <a:gd name="T12" fmla="*/ 84 w 168"/>
                <a:gd name="T13" fmla="*/ 108 h 180"/>
                <a:gd name="T14" fmla="*/ 70 w 168"/>
                <a:gd name="T15" fmla="*/ 137 h 180"/>
                <a:gd name="T16" fmla="*/ 89 w 168"/>
                <a:gd name="T17" fmla="*/ 155 h 180"/>
                <a:gd name="T18" fmla="*/ 96 w 168"/>
                <a:gd name="T19" fmla="*/ 180 h 180"/>
                <a:gd name="T20" fmla="*/ 81 w 168"/>
                <a:gd name="T21" fmla="*/ 166 h 180"/>
                <a:gd name="T22" fmla="*/ 62 w 168"/>
                <a:gd name="T23" fmla="*/ 147 h 180"/>
                <a:gd name="T24" fmla="*/ 34 w 168"/>
                <a:gd name="T25" fmla="*/ 147 h 180"/>
                <a:gd name="T26" fmla="*/ 15 w 168"/>
                <a:gd name="T27" fmla="*/ 166 h 180"/>
                <a:gd name="T28" fmla="*/ 0 w 168"/>
                <a:gd name="T29" fmla="*/ 180 h 180"/>
                <a:gd name="T30" fmla="*/ 7 w 168"/>
                <a:gd name="T31" fmla="*/ 155 h 180"/>
                <a:gd name="T32" fmla="*/ 27 w 168"/>
                <a:gd name="T33" fmla="*/ 137 h 180"/>
                <a:gd name="T34" fmla="*/ 12 w 168"/>
                <a:gd name="T35" fmla="*/ 108 h 180"/>
                <a:gd name="T36" fmla="*/ 23 w 168"/>
                <a:gd name="T37" fmla="*/ 83 h 180"/>
                <a:gd name="T38" fmla="*/ 48 w 168"/>
                <a:gd name="T39" fmla="*/ 72 h 180"/>
                <a:gd name="T40" fmla="*/ 77 w 168"/>
                <a:gd name="T41" fmla="*/ 87 h 180"/>
                <a:gd name="T42" fmla="*/ 99 w 168"/>
                <a:gd name="T43" fmla="*/ 65 h 180"/>
                <a:gd name="T44" fmla="*/ 84 w 168"/>
                <a:gd name="T45" fmla="*/ 36 h 180"/>
                <a:gd name="T46" fmla="*/ 95 w 168"/>
                <a:gd name="T47" fmla="*/ 11 h 180"/>
                <a:gd name="T48" fmla="*/ 120 w 168"/>
                <a:gd name="T49" fmla="*/ 0 h 180"/>
                <a:gd name="T50" fmla="*/ 146 w 168"/>
                <a:gd name="T51" fmla="*/ 11 h 180"/>
                <a:gd name="T52" fmla="*/ 156 w 168"/>
                <a:gd name="T53" fmla="*/ 36 h 180"/>
                <a:gd name="T54" fmla="*/ 142 w 168"/>
                <a:gd name="T55" fmla="*/ 65 h 180"/>
                <a:gd name="T56" fmla="*/ 57 w 168"/>
                <a:gd name="T57" fmla="*/ 130 h 180"/>
                <a:gd name="T58" fmla="*/ 70 w 168"/>
                <a:gd name="T59" fmla="*/ 118 h 180"/>
                <a:gd name="T60" fmla="*/ 70 w 168"/>
                <a:gd name="T61" fmla="*/ 99 h 180"/>
                <a:gd name="T62" fmla="*/ 57 w 168"/>
                <a:gd name="T63" fmla="*/ 86 h 180"/>
                <a:gd name="T64" fmla="*/ 39 w 168"/>
                <a:gd name="T65" fmla="*/ 86 h 180"/>
                <a:gd name="T66" fmla="*/ 26 w 168"/>
                <a:gd name="T67" fmla="*/ 99 h 180"/>
                <a:gd name="T68" fmla="*/ 26 w 168"/>
                <a:gd name="T69" fmla="*/ 118 h 180"/>
                <a:gd name="T70" fmla="*/ 39 w 168"/>
                <a:gd name="T71" fmla="*/ 130 h 180"/>
                <a:gd name="T72" fmla="*/ 96 w 168"/>
                <a:gd name="T73" fmla="*/ 36 h 180"/>
                <a:gd name="T74" fmla="*/ 103 w 168"/>
                <a:gd name="T75" fmla="*/ 53 h 180"/>
                <a:gd name="T76" fmla="*/ 120 w 168"/>
                <a:gd name="T77" fmla="*/ 60 h 180"/>
                <a:gd name="T78" fmla="*/ 137 w 168"/>
                <a:gd name="T79" fmla="*/ 53 h 180"/>
                <a:gd name="T80" fmla="*/ 144 w 168"/>
                <a:gd name="T81" fmla="*/ 36 h 180"/>
                <a:gd name="T82" fmla="*/ 137 w 168"/>
                <a:gd name="T83" fmla="*/ 19 h 180"/>
                <a:gd name="T84" fmla="*/ 120 w 168"/>
                <a:gd name="T85" fmla="*/ 12 h 180"/>
                <a:gd name="T86" fmla="*/ 103 w 168"/>
                <a:gd name="T87" fmla="*/ 19 h 180"/>
                <a:gd name="T88" fmla="*/ 96 w 168"/>
                <a:gd name="T89" fmla="*/ 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180">
                  <a:moveTo>
                    <a:pt x="142" y="65"/>
                  </a:moveTo>
                  <a:cubicBezTo>
                    <a:pt x="146" y="67"/>
                    <a:pt x="149" y="70"/>
                    <a:pt x="153" y="73"/>
                  </a:cubicBezTo>
                  <a:cubicBezTo>
                    <a:pt x="156" y="76"/>
                    <a:pt x="159" y="79"/>
                    <a:pt x="161" y="83"/>
                  </a:cubicBezTo>
                  <a:cubicBezTo>
                    <a:pt x="163" y="87"/>
                    <a:pt x="165" y="91"/>
                    <a:pt x="166" y="95"/>
                  </a:cubicBezTo>
                  <a:cubicBezTo>
                    <a:pt x="168" y="99"/>
                    <a:pt x="168" y="104"/>
                    <a:pt x="168" y="108"/>
                  </a:cubicBezTo>
                  <a:cubicBezTo>
                    <a:pt x="156" y="108"/>
                    <a:pt x="156" y="108"/>
                    <a:pt x="156" y="108"/>
                  </a:cubicBezTo>
                  <a:cubicBezTo>
                    <a:pt x="156" y="103"/>
                    <a:pt x="155" y="99"/>
                    <a:pt x="153" y="94"/>
                  </a:cubicBezTo>
                  <a:cubicBezTo>
                    <a:pt x="151" y="90"/>
                    <a:pt x="149" y="86"/>
                    <a:pt x="146" y="83"/>
                  </a:cubicBezTo>
                  <a:cubicBezTo>
                    <a:pt x="142" y="80"/>
                    <a:pt x="138" y="77"/>
                    <a:pt x="134" y="75"/>
                  </a:cubicBezTo>
                  <a:cubicBezTo>
                    <a:pt x="130" y="73"/>
                    <a:pt x="125" y="72"/>
                    <a:pt x="120" y="72"/>
                  </a:cubicBezTo>
                  <a:cubicBezTo>
                    <a:pt x="115" y="72"/>
                    <a:pt x="111" y="73"/>
                    <a:pt x="106" y="75"/>
                  </a:cubicBezTo>
                  <a:cubicBezTo>
                    <a:pt x="102" y="77"/>
                    <a:pt x="98" y="80"/>
                    <a:pt x="95" y="83"/>
                  </a:cubicBezTo>
                  <a:cubicBezTo>
                    <a:pt x="91" y="86"/>
                    <a:pt x="89" y="90"/>
                    <a:pt x="87" y="94"/>
                  </a:cubicBezTo>
                  <a:cubicBezTo>
                    <a:pt x="85" y="99"/>
                    <a:pt x="84" y="103"/>
                    <a:pt x="84" y="108"/>
                  </a:cubicBezTo>
                  <a:cubicBezTo>
                    <a:pt x="84" y="114"/>
                    <a:pt x="83" y="119"/>
                    <a:pt x="80" y="125"/>
                  </a:cubicBezTo>
                  <a:cubicBezTo>
                    <a:pt x="78" y="130"/>
                    <a:pt x="74" y="134"/>
                    <a:pt x="70" y="137"/>
                  </a:cubicBezTo>
                  <a:cubicBezTo>
                    <a:pt x="74" y="139"/>
                    <a:pt x="77" y="142"/>
                    <a:pt x="81" y="145"/>
                  </a:cubicBezTo>
                  <a:cubicBezTo>
                    <a:pt x="84" y="148"/>
                    <a:pt x="87" y="151"/>
                    <a:pt x="89" y="155"/>
                  </a:cubicBezTo>
                  <a:cubicBezTo>
                    <a:pt x="91" y="159"/>
                    <a:pt x="93" y="163"/>
                    <a:pt x="94" y="167"/>
                  </a:cubicBezTo>
                  <a:cubicBezTo>
                    <a:pt x="96" y="171"/>
                    <a:pt x="96" y="176"/>
                    <a:pt x="96" y="180"/>
                  </a:cubicBezTo>
                  <a:cubicBezTo>
                    <a:pt x="84" y="180"/>
                    <a:pt x="84" y="180"/>
                    <a:pt x="84" y="180"/>
                  </a:cubicBezTo>
                  <a:cubicBezTo>
                    <a:pt x="84" y="175"/>
                    <a:pt x="83" y="171"/>
                    <a:pt x="81" y="166"/>
                  </a:cubicBezTo>
                  <a:cubicBezTo>
                    <a:pt x="79" y="162"/>
                    <a:pt x="77" y="158"/>
                    <a:pt x="74" y="155"/>
                  </a:cubicBezTo>
                  <a:cubicBezTo>
                    <a:pt x="70" y="152"/>
                    <a:pt x="66" y="149"/>
                    <a:pt x="62" y="147"/>
                  </a:cubicBezTo>
                  <a:cubicBezTo>
                    <a:pt x="58" y="145"/>
                    <a:pt x="53" y="144"/>
                    <a:pt x="48" y="144"/>
                  </a:cubicBezTo>
                  <a:cubicBezTo>
                    <a:pt x="43" y="144"/>
                    <a:pt x="39" y="145"/>
                    <a:pt x="34" y="147"/>
                  </a:cubicBezTo>
                  <a:cubicBezTo>
                    <a:pt x="30" y="149"/>
                    <a:pt x="26" y="152"/>
                    <a:pt x="23" y="155"/>
                  </a:cubicBezTo>
                  <a:cubicBezTo>
                    <a:pt x="19" y="158"/>
                    <a:pt x="17" y="162"/>
                    <a:pt x="15" y="166"/>
                  </a:cubicBezTo>
                  <a:cubicBezTo>
                    <a:pt x="13" y="171"/>
                    <a:pt x="12" y="175"/>
                    <a:pt x="12" y="180"/>
                  </a:cubicBezTo>
                  <a:cubicBezTo>
                    <a:pt x="0" y="180"/>
                    <a:pt x="0" y="180"/>
                    <a:pt x="0" y="180"/>
                  </a:cubicBezTo>
                  <a:cubicBezTo>
                    <a:pt x="0" y="176"/>
                    <a:pt x="1" y="171"/>
                    <a:pt x="2" y="167"/>
                  </a:cubicBezTo>
                  <a:cubicBezTo>
                    <a:pt x="3" y="163"/>
                    <a:pt x="5" y="159"/>
                    <a:pt x="7" y="155"/>
                  </a:cubicBezTo>
                  <a:cubicBezTo>
                    <a:pt x="10" y="151"/>
                    <a:pt x="12" y="148"/>
                    <a:pt x="16" y="145"/>
                  </a:cubicBezTo>
                  <a:cubicBezTo>
                    <a:pt x="19" y="142"/>
                    <a:pt x="23" y="139"/>
                    <a:pt x="27" y="137"/>
                  </a:cubicBezTo>
                  <a:cubicBezTo>
                    <a:pt x="22" y="134"/>
                    <a:pt x="19" y="130"/>
                    <a:pt x="16" y="125"/>
                  </a:cubicBezTo>
                  <a:cubicBezTo>
                    <a:pt x="13" y="119"/>
                    <a:pt x="12" y="114"/>
                    <a:pt x="12" y="108"/>
                  </a:cubicBezTo>
                  <a:cubicBezTo>
                    <a:pt x="12" y="103"/>
                    <a:pt x="13" y="99"/>
                    <a:pt x="15" y="94"/>
                  </a:cubicBezTo>
                  <a:cubicBezTo>
                    <a:pt x="17" y="90"/>
                    <a:pt x="19" y="86"/>
                    <a:pt x="23" y="83"/>
                  </a:cubicBezTo>
                  <a:cubicBezTo>
                    <a:pt x="26" y="80"/>
                    <a:pt x="30" y="77"/>
                    <a:pt x="34" y="75"/>
                  </a:cubicBezTo>
                  <a:cubicBezTo>
                    <a:pt x="39" y="73"/>
                    <a:pt x="43" y="72"/>
                    <a:pt x="48" y="72"/>
                  </a:cubicBezTo>
                  <a:cubicBezTo>
                    <a:pt x="54" y="72"/>
                    <a:pt x="59" y="74"/>
                    <a:pt x="64" y="76"/>
                  </a:cubicBezTo>
                  <a:cubicBezTo>
                    <a:pt x="69" y="79"/>
                    <a:pt x="74" y="82"/>
                    <a:pt x="77" y="87"/>
                  </a:cubicBezTo>
                  <a:cubicBezTo>
                    <a:pt x="79" y="82"/>
                    <a:pt x="83" y="78"/>
                    <a:pt x="86" y="74"/>
                  </a:cubicBezTo>
                  <a:cubicBezTo>
                    <a:pt x="90" y="71"/>
                    <a:pt x="94" y="68"/>
                    <a:pt x="99" y="65"/>
                  </a:cubicBezTo>
                  <a:cubicBezTo>
                    <a:pt x="94" y="62"/>
                    <a:pt x="91" y="58"/>
                    <a:pt x="88" y="53"/>
                  </a:cubicBezTo>
                  <a:cubicBezTo>
                    <a:pt x="85" y="47"/>
                    <a:pt x="84" y="42"/>
                    <a:pt x="84" y="36"/>
                  </a:cubicBezTo>
                  <a:cubicBezTo>
                    <a:pt x="84" y="31"/>
                    <a:pt x="85" y="27"/>
                    <a:pt x="87" y="22"/>
                  </a:cubicBezTo>
                  <a:cubicBezTo>
                    <a:pt x="89" y="18"/>
                    <a:pt x="91" y="14"/>
                    <a:pt x="95" y="11"/>
                  </a:cubicBezTo>
                  <a:cubicBezTo>
                    <a:pt x="98" y="8"/>
                    <a:pt x="102" y="5"/>
                    <a:pt x="106" y="3"/>
                  </a:cubicBezTo>
                  <a:cubicBezTo>
                    <a:pt x="111" y="1"/>
                    <a:pt x="115" y="0"/>
                    <a:pt x="120" y="0"/>
                  </a:cubicBezTo>
                  <a:cubicBezTo>
                    <a:pt x="125" y="0"/>
                    <a:pt x="130" y="1"/>
                    <a:pt x="134" y="3"/>
                  </a:cubicBezTo>
                  <a:cubicBezTo>
                    <a:pt x="138" y="5"/>
                    <a:pt x="142" y="8"/>
                    <a:pt x="146" y="11"/>
                  </a:cubicBezTo>
                  <a:cubicBezTo>
                    <a:pt x="149" y="14"/>
                    <a:pt x="151" y="18"/>
                    <a:pt x="153" y="22"/>
                  </a:cubicBezTo>
                  <a:cubicBezTo>
                    <a:pt x="155" y="27"/>
                    <a:pt x="156" y="31"/>
                    <a:pt x="156" y="36"/>
                  </a:cubicBezTo>
                  <a:cubicBezTo>
                    <a:pt x="156" y="42"/>
                    <a:pt x="155" y="47"/>
                    <a:pt x="152" y="53"/>
                  </a:cubicBezTo>
                  <a:cubicBezTo>
                    <a:pt x="150" y="58"/>
                    <a:pt x="146" y="62"/>
                    <a:pt x="142" y="65"/>
                  </a:cubicBezTo>
                  <a:close/>
                  <a:moveTo>
                    <a:pt x="48" y="132"/>
                  </a:moveTo>
                  <a:cubicBezTo>
                    <a:pt x="51" y="132"/>
                    <a:pt x="54" y="132"/>
                    <a:pt x="57" y="130"/>
                  </a:cubicBezTo>
                  <a:cubicBezTo>
                    <a:pt x="60" y="129"/>
                    <a:pt x="63" y="127"/>
                    <a:pt x="65" y="125"/>
                  </a:cubicBezTo>
                  <a:cubicBezTo>
                    <a:pt x="67" y="123"/>
                    <a:pt x="69" y="121"/>
                    <a:pt x="70" y="118"/>
                  </a:cubicBezTo>
                  <a:cubicBezTo>
                    <a:pt x="71" y="115"/>
                    <a:pt x="72" y="112"/>
                    <a:pt x="72" y="108"/>
                  </a:cubicBezTo>
                  <a:cubicBezTo>
                    <a:pt x="72" y="105"/>
                    <a:pt x="71" y="102"/>
                    <a:pt x="70" y="99"/>
                  </a:cubicBezTo>
                  <a:cubicBezTo>
                    <a:pt x="69" y="96"/>
                    <a:pt x="67" y="94"/>
                    <a:pt x="65" y="91"/>
                  </a:cubicBezTo>
                  <a:cubicBezTo>
                    <a:pt x="63" y="89"/>
                    <a:pt x="60" y="88"/>
                    <a:pt x="57" y="86"/>
                  </a:cubicBezTo>
                  <a:cubicBezTo>
                    <a:pt x="54" y="85"/>
                    <a:pt x="51" y="84"/>
                    <a:pt x="48" y="84"/>
                  </a:cubicBezTo>
                  <a:cubicBezTo>
                    <a:pt x="45" y="84"/>
                    <a:pt x="42" y="85"/>
                    <a:pt x="39" y="86"/>
                  </a:cubicBezTo>
                  <a:cubicBezTo>
                    <a:pt x="36" y="88"/>
                    <a:pt x="33" y="89"/>
                    <a:pt x="31" y="91"/>
                  </a:cubicBezTo>
                  <a:cubicBezTo>
                    <a:pt x="29" y="94"/>
                    <a:pt x="27" y="96"/>
                    <a:pt x="26" y="99"/>
                  </a:cubicBezTo>
                  <a:cubicBezTo>
                    <a:pt x="25" y="102"/>
                    <a:pt x="24" y="105"/>
                    <a:pt x="24" y="108"/>
                  </a:cubicBezTo>
                  <a:cubicBezTo>
                    <a:pt x="24" y="112"/>
                    <a:pt x="25" y="115"/>
                    <a:pt x="26" y="118"/>
                  </a:cubicBezTo>
                  <a:cubicBezTo>
                    <a:pt x="27" y="121"/>
                    <a:pt x="29" y="123"/>
                    <a:pt x="31" y="125"/>
                  </a:cubicBezTo>
                  <a:cubicBezTo>
                    <a:pt x="33" y="127"/>
                    <a:pt x="36" y="129"/>
                    <a:pt x="39" y="130"/>
                  </a:cubicBezTo>
                  <a:cubicBezTo>
                    <a:pt x="42" y="132"/>
                    <a:pt x="45" y="132"/>
                    <a:pt x="48" y="132"/>
                  </a:cubicBezTo>
                  <a:close/>
                  <a:moveTo>
                    <a:pt x="96" y="36"/>
                  </a:moveTo>
                  <a:cubicBezTo>
                    <a:pt x="96" y="40"/>
                    <a:pt x="97" y="43"/>
                    <a:pt x="98" y="46"/>
                  </a:cubicBezTo>
                  <a:cubicBezTo>
                    <a:pt x="99" y="49"/>
                    <a:pt x="101" y="51"/>
                    <a:pt x="103" y="53"/>
                  </a:cubicBezTo>
                  <a:cubicBezTo>
                    <a:pt x="105" y="55"/>
                    <a:pt x="108" y="57"/>
                    <a:pt x="111" y="58"/>
                  </a:cubicBezTo>
                  <a:cubicBezTo>
                    <a:pt x="114" y="60"/>
                    <a:pt x="117" y="60"/>
                    <a:pt x="120" y="60"/>
                  </a:cubicBezTo>
                  <a:cubicBezTo>
                    <a:pt x="123" y="60"/>
                    <a:pt x="126" y="60"/>
                    <a:pt x="129" y="58"/>
                  </a:cubicBezTo>
                  <a:cubicBezTo>
                    <a:pt x="132" y="57"/>
                    <a:pt x="135" y="55"/>
                    <a:pt x="137" y="53"/>
                  </a:cubicBezTo>
                  <a:cubicBezTo>
                    <a:pt x="139" y="51"/>
                    <a:pt x="141" y="49"/>
                    <a:pt x="142" y="46"/>
                  </a:cubicBezTo>
                  <a:cubicBezTo>
                    <a:pt x="143" y="43"/>
                    <a:pt x="144" y="40"/>
                    <a:pt x="144" y="36"/>
                  </a:cubicBezTo>
                  <a:cubicBezTo>
                    <a:pt x="144" y="33"/>
                    <a:pt x="143" y="30"/>
                    <a:pt x="142" y="27"/>
                  </a:cubicBezTo>
                  <a:cubicBezTo>
                    <a:pt x="141" y="24"/>
                    <a:pt x="139" y="22"/>
                    <a:pt x="137" y="19"/>
                  </a:cubicBezTo>
                  <a:cubicBezTo>
                    <a:pt x="135" y="17"/>
                    <a:pt x="132" y="16"/>
                    <a:pt x="129" y="14"/>
                  </a:cubicBezTo>
                  <a:cubicBezTo>
                    <a:pt x="126" y="13"/>
                    <a:pt x="123" y="12"/>
                    <a:pt x="120" y="12"/>
                  </a:cubicBezTo>
                  <a:cubicBezTo>
                    <a:pt x="117" y="12"/>
                    <a:pt x="114" y="13"/>
                    <a:pt x="111" y="14"/>
                  </a:cubicBezTo>
                  <a:cubicBezTo>
                    <a:pt x="108" y="16"/>
                    <a:pt x="105" y="17"/>
                    <a:pt x="103" y="19"/>
                  </a:cubicBezTo>
                  <a:cubicBezTo>
                    <a:pt x="101" y="22"/>
                    <a:pt x="99" y="24"/>
                    <a:pt x="98" y="27"/>
                  </a:cubicBezTo>
                  <a:cubicBezTo>
                    <a:pt x="97" y="30"/>
                    <a:pt x="96" y="33"/>
                    <a:pt x="96" y="36"/>
                  </a:cubicBezTo>
                  <a:close/>
                </a:path>
              </a:pathLst>
            </a:custGeom>
            <a:grpFill/>
            <a:ln>
              <a:noFill/>
            </a:ln>
            <a:extLst/>
          </p:spPr>
          <p:txBody>
            <a:bodyPr vert="horz" wrap="square" lIns="121920" tIns="60960" rIns="121920" bIns="60960" numCol="1" anchor="t" anchorCtr="0" compatLnSpc="1">
              <a:prstTxWarp prst="textNoShape">
                <a:avLst/>
              </a:prstTxWarp>
            </a:bodyPr>
            <a:lstStyle/>
            <a:p>
              <a:pPr marL="0" marR="0" lvl="0" indent="0" algn="l" defTabSz="779252"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entury Gothic"/>
                <a:ea typeface="+mn-ea"/>
                <a:cs typeface="+mn-cs"/>
              </a:endParaRPr>
            </a:p>
          </p:txBody>
        </p:sp>
      </p:grpSp>
      <p:graphicFrame>
        <p:nvGraphicFramePr>
          <p:cNvPr id="3" name="Table 2">
            <a:extLst>
              <a:ext uri="{FF2B5EF4-FFF2-40B4-BE49-F238E27FC236}">
                <a16:creationId xmlns:a16="http://schemas.microsoft.com/office/drawing/2014/main" id="{8213AAE2-F389-44D5-AC06-D45C50E90B96}"/>
              </a:ext>
            </a:extLst>
          </p:cNvPr>
          <p:cNvGraphicFramePr>
            <a:graphicFrameLocks noGrp="1"/>
          </p:cNvGraphicFramePr>
          <p:nvPr>
            <p:extLst>
              <p:ext uri="{D42A27DB-BD31-4B8C-83A1-F6EECF244321}">
                <p14:modId xmlns:p14="http://schemas.microsoft.com/office/powerpoint/2010/main" val="2739910221"/>
              </p:ext>
            </p:extLst>
          </p:nvPr>
        </p:nvGraphicFramePr>
        <p:xfrm>
          <a:off x="587371" y="2508596"/>
          <a:ext cx="11304592" cy="3886200"/>
        </p:xfrm>
        <a:graphic>
          <a:graphicData uri="http://schemas.openxmlformats.org/drawingml/2006/table">
            <a:tbl>
              <a:tblPr firstRow="1" bandRow="1">
                <a:tableStyleId>{00A15C55-8517-42AA-B614-E9B94910E393}</a:tableStyleId>
              </a:tblPr>
              <a:tblGrid>
                <a:gridCol w="1052238">
                  <a:extLst>
                    <a:ext uri="{9D8B030D-6E8A-4147-A177-3AD203B41FA5}">
                      <a16:colId xmlns:a16="http://schemas.microsoft.com/office/drawing/2014/main" val="123060721"/>
                    </a:ext>
                  </a:extLst>
                </a:gridCol>
                <a:gridCol w="1371600">
                  <a:extLst>
                    <a:ext uri="{9D8B030D-6E8A-4147-A177-3AD203B41FA5}">
                      <a16:colId xmlns:a16="http://schemas.microsoft.com/office/drawing/2014/main" val="570984016"/>
                    </a:ext>
                  </a:extLst>
                </a:gridCol>
                <a:gridCol w="1623848">
                  <a:extLst>
                    <a:ext uri="{9D8B030D-6E8A-4147-A177-3AD203B41FA5}">
                      <a16:colId xmlns:a16="http://schemas.microsoft.com/office/drawing/2014/main" val="2306530751"/>
                    </a:ext>
                  </a:extLst>
                </a:gridCol>
                <a:gridCol w="2916621">
                  <a:extLst>
                    <a:ext uri="{9D8B030D-6E8A-4147-A177-3AD203B41FA5}">
                      <a16:colId xmlns:a16="http://schemas.microsoft.com/office/drawing/2014/main" val="2703154163"/>
                    </a:ext>
                  </a:extLst>
                </a:gridCol>
                <a:gridCol w="1182414">
                  <a:extLst>
                    <a:ext uri="{9D8B030D-6E8A-4147-A177-3AD203B41FA5}">
                      <a16:colId xmlns:a16="http://schemas.microsoft.com/office/drawing/2014/main" val="3481725833"/>
                    </a:ext>
                  </a:extLst>
                </a:gridCol>
                <a:gridCol w="1954924">
                  <a:extLst>
                    <a:ext uri="{9D8B030D-6E8A-4147-A177-3AD203B41FA5}">
                      <a16:colId xmlns:a16="http://schemas.microsoft.com/office/drawing/2014/main" val="3223328138"/>
                    </a:ext>
                  </a:extLst>
                </a:gridCol>
                <a:gridCol w="1202947">
                  <a:extLst>
                    <a:ext uri="{9D8B030D-6E8A-4147-A177-3AD203B41FA5}">
                      <a16:colId xmlns:a16="http://schemas.microsoft.com/office/drawing/2014/main" val="1807221573"/>
                    </a:ext>
                  </a:extLst>
                </a:gridCol>
              </a:tblGrid>
              <a:tr h="370840">
                <a:tc>
                  <a:txBody>
                    <a:bodyPr/>
                    <a:lstStyle/>
                    <a:p>
                      <a:r>
                        <a:rPr lang="en-GB" dirty="0"/>
                        <a:t>Location</a:t>
                      </a:r>
                    </a:p>
                  </a:txBody>
                  <a:tcPr/>
                </a:tc>
                <a:tc>
                  <a:txBody>
                    <a:bodyPr/>
                    <a:lstStyle/>
                    <a:p>
                      <a:r>
                        <a:rPr lang="en-GB" dirty="0"/>
                        <a:t>Number of Participants*</a:t>
                      </a:r>
                    </a:p>
                  </a:txBody>
                  <a:tcPr/>
                </a:tc>
                <a:tc>
                  <a:txBody>
                    <a:bodyPr/>
                    <a:lstStyle/>
                    <a:p>
                      <a:r>
                        <a:rPr lang="en-GB" dirty="0"/>
                        <a:t>Supplier Type</a:t>
                      </a:r>
                    </a:p>
                  </a:txBody>
                  <a:tcPr/>
                </a:tc>
                <a:tc>
                  <a:txBody>
                    <a:bodyPr/>
                    <a:lstStyle/>
                    <a:p>
                      <a:r>
                        <a:rPr lang="en-GB" dirty="0"/>
                        <a:t>Network Type</a:t>
                      </a:r>
                    </a:p>
                  </a:txBody>
                  <a:tcPr/>
                </a:tc>
                <a:tc>
                  <a:txBody>
                    <a:bodyPr/>
                    <a:lstStyle/>
                    <a:p>
                      <a:r>
                        <a:rPr lang="en-GB" dirty="0"/>
                        <a:t>Heat Trust Member</a:t>
                      </a:r>
                    </a:p>
                  </a:txBody>
                  <a:tcPr/>
                </a:tc>
                <a:tc>
                  <a:txBody>
                    <a:bodyPr/>
                    <a:lstStyle/>
                    <a:p>
                      <a:r>
                        <a:rPr lang="en-GB" dirty="0"/>
                        <a:t>Tenure</a:t>
                      </a:r>
                    </a:p>
                  </a:txBody>
                  <a:tcPr/>
                </a:tc>
                <a:tc>
                  <a:txBody>
                    <a:bodyPr/>
                    <a:lstStyle/>
                    <a:p>
                      <a:r>
                        <a:rPr lang="en-GB" dirty="0"/>
                        <a:t>Payment Types</a:t>
                      </a:r>
                    </a:p>
                  </a:txBody>
                  <a:tcPr/>
                </a:tc>
                <a:extLst>
                  <a:ext uri="{0D108BD9-81ED-4DB2-BD59-A6C34878D82A}">
                    <a16:rowId xmlns:a16="http://schemas.microsoft.com/office/drawing/2014/main" val="1942301312"/>
                  </a:ext>
                </a:extLst>
              </a:tr>
              <a:tr h="370840">
                <a:tc>
                  <a:txBody>
                    <a:bodyPr/>
                    <a:lstStyle/>
                    <a:p>
                      <a:r>
                        <a:rPr lang="en-GB" dirty="0">
                          <a:solidFill>
                            <a:schemeClr val="bg2"/>
                          </a:solidFill>
                        </a:rPr>
                        <a:t>Wales</a:t>
                      </a:r>
                    </a:p>
                  </a:txBody>
                  <a:tcPr/>
                </a:tc>
                <a:tc>
                  <a:txBody>
                    <a:bodyPr/>
                    <a:lstStyle/>
                    <a:p>
                      <a:r>
                        <a:rPr lang="en-GB" dirty="0">
                          <a:solidFill>
                            <a:schemeClr val="bg2"/>
                          </a:solidFill>
                        </a:rPr>
                        <a:t>15</a:t>
                      </a:r>
                    </a:p>
                  </a:txBody>
                  <a:tcPr/>
                </a:tc>
                <a:tc>
                  <a:txBody>
                    <a:bodyPr/>
                    <a:lstStyle/>
                    <a:p>
                      <a:r>
                        <a:rPr lang="en-GB">
                          <a:solidFill>
                            <a:schemeClr val="bg2"/>
                          </a:solidFill>
                        </a:rPr>
                        <a:t>HA</a:t>
                      </a:r>
                      <a:endParaRPr lang="en-GB" dirty="0">
                        <a:solidFill>
                          <a:schemeClr val="bg2"/>
                        </a:solidFill>
                      </a:endParaRPr>
                    </a:p>
                  </a:txBody>
                  <a:tcPr/>
                </a:tc>
                <a:tc>
                  <a:txBody>
                    <a:bodyPr/>
                    <a:lstStyle/>
                    <a:p>
                      <a:r>
                        <a:rPr lang="en-GB" dirty="0">
                          <a:solidFill>
                            <a:schemeClr val="bg2"/>
                          </a:solidFill>
                        </a:rPr>
                        <a:t>District Heating (range of properties/buildings)</a:t>
                      </a:r>
                    </a:p>
                  </a:txBody>
                  <a:tcPr/>
                </a:tc>
                <a:tc>
                  <a:txBody>
                    <a:bodyPr/>
                    <a:lstStyle/>
                    <a:p>
                      <a:r>
                        <a:rPr lang="en-GB" dirty="0">
                          <a:solidFill>
                            <a:schemeClr val="bg2"/>
                          </a:solidFill>
                        </a:rPr>
                        <a:t>No</a:t>
                      </a:r>
                    </a:p>
                  </a:txBody>
                  <a:tcPr/>
                </a:tc>
                <a:tc>
                  <a:txBody>
                    <a:bodyPr/>
                    <a:lstStyle/>
                    <a:p>
                      <a:r>
                        <a:rPr lang="en-GB" dirty="0">
                          <a:solidFill>
                            <a:schemeClr val="bg2"/>
                          </a:solidFill>
                        </a:rPr>
                        <a:t>OO – 3</a:t>
                      </a:r>
                      <a:br>
                        <a:rPr lang="en-GB" dirty="0">
                          <a:solidFill>
                            <a:schemeClr val="bg2"/>
                          </a:solidFill>
                        </a:rPr>
                      </a:br>
                      <a:r>
                        <a:rPr lang="en-GB" dirty="0">
                          <a:solidFill>
                            <a:schemeClr val="bg2"/>
                          </a:solidFill>
                        </a:rPr>
                        <a:t>Private Rental – 2</a:t>
                      </a:r>
                    </a:p>
                    <a:p>
                      <a:r>
                        <a:rPr lang="en-GB" dirty="0">
                          <a:solidFill>
                            <a:schemeClr val="bg2"/>
                          </a:solidFill>
                        </a:rPr>
                        <a:t>LA/HA tenant – 10</a:t>
                      </a:r>
                    </a:p>
                  </a:txBody>
                  <a:tcPr/>
                </a:tc>
                <a:tc>
                  <a:txBody>
                    <a:bodyPr/>
                    <a:lstStyle/>
                    <a:p>
                      <a:r>
                        <a:rPr lang="en-GB" dirty="0">
                          <a:solidFill>
                            <a:schemeClr val="bg2"/>
                          </a:solidFill>
                        </a:rPr>
                        <a:t>9 PPM</a:t>
                      </a:r>
                    </a:p>
                    <a:p>
                      <a:r>
                        <a:rPr lang="en-GB" dirty="0">
                          <a:solidFill>
                            <a:schemeClr val="bg2"/>
                          </a:solidFill>
                        </a:rPr>
                        <a:t>6 DD/Bill</a:t>
                      </a:r>
                    </a:p>
                  </a:txBody>
                  <a:tcPr/>
                </a:tc>
                <a:extLst>
                  <a:ext uri="{0D108BD9-81ED-4DB2-BD59-A6C34878D82A}">
                    <a16:rowId xmlns:a16="http://schemas.microsoft.com/office/drawing/2014/main" val="90284314"/>
                  </a:ext>
                </a:extLst>
              </a:tr>
              <a:tr h="370840">
                <a:tc>
                  <a:txBody>
                    <a:bodyPr/>
                    <a:lstStyle/>
                    <a:p>
                      <a:r>
                        <a:rPr lang="en-GB" dirty="0">
                          <a:solidFill>
                            <a:schemeClr val="bg2"/>
                          </a:solidFill>
                        </a:rPr>
                        <a:t>Scotland</a:t>
                      </a:r>
                    </a:p>
                  </a:txBody>
                  <a:tcPr/>
                </a:tc>
                <a:tc>
                  <a:txBody>
                    <a:bodyPr/>
                    <a:lstStyle/>
                    <a:p>
                      <a:r>
                        <a:rPr lang="en-GB" dirty="0">
                          <a:solidFill>
                            <a:schemeClr val="bg2"/>
                          </a:solidFill>
                        </a:rPr>
                        <a:t>16</a:t>
                      </a:r>
                    </a:p>
                  </a:txBody>
                  <a:tcPr/>
                </a:tc>
                <a:tc>
                  <a:txBody>
                    <a:bodyPr/>
                    <a:lstStyle/>
                    <a:p>
                      <a:r>
                        <a:rPr lang="en-GB" dirty="0">
                          <a:solidFill>
                            <a:schemeClr val="bg2"/>
                          </a:solidFill>
                        </a:rPr>
                        <a:t>Council; HA; ESCO</a:t>
                      </a:r>
                    </a:p>
                  </a:txBody>
                  <a:tcPr/>
                </a:tc>
                <a:tc>
                  <a:txBody>
                    <a:bodyPr/>
                    <a:lstStyle/>
                    <a:p>
                      <a:r>
                        <a:rPr lang="en-GB" dirty="0">
                          <a:solidFill>
                            <a:schemeClr val="bg2"/>
                          </a:solidFill>
                        </a:rPr>
                        <a:t>District Heating (range of properties/buildings)</a:t>
                      </a:r>
                    </a:p>
                  </a:txBody>
                  <a:tcPr/>
                </a:tc>
                <a:tc>
                  <a:txBody>
                    <a:bodyPr/>
                    <a:lstStyle/>
                    <a:p>
                      <a:r>
                        <a:rPr lang="en-GB" dirty="0">
                          <a:solidFill>
                            <a:schemeClr val="bg2"/>
                          </a:solidFill>
                        </a:rPr>
                        <a:t>Yes</a:t>
                      </a:r>
                    </a:p>
                  </a:txBody>
                  <a:tcPr/>
                </a:tc>
                <a:tc>
                  <a:txBody>
                    <a:bodyPr/>
                    <a:lstStyle/>
                    <a:p>
                      <a:r>
                        <a:rPr lang="en-GB" dirty="0">
                          <a:solidFill>
                            <a:schemeClr val="bg2"/>
                          </a:solidFill>
                        </a:rPr>
                        <a:t>OO – 2</a:t>
                      </a:r>
                      <a:br>
                        <a:rPr lang="en-GB" dirty="0">
                          <a:solidFill>
                            <a:schemeClr val="bg2"/>
                          </a:solidFill>
                        </a:rPr>
                      </a:br>
                      <a:r>
                        <a:rPr lang="en-GB" dirty="0">
                          <a:solidFill>
                            <a:schemeClr val="bg2"/>
                          </a:solidFill>
                        </a:rPr>
                        <a:t>Private Rental – 1</a:t>
                      </a:r>
                    </a:p>
                    <a:p>
                      <a:r>
                        <a:rPr lang="en-GB" dirty="0">
                          <a:solidFill>
                            <a:schemeClr val="bg2"/>
                          </a:solidFill>
                        </a:rPr>
                        <a:t>LA/HA tenant – 13</a:t>
                      </a:r>
                    </a:p>
                  </a:txBody>
                  <a:tcPr/>
                </a:tc>
                <a:tc>
                  <a:txBody>
                    <a:bodyPr/>
                    <a:lstStyle/>
                    <a:p>
                      <a:r>
                        <a:rPr lang="en-GB" dirty="0">
                          <a:solidFill>
                            <a:schemeClr val="bg2"/>
                          </a:solidFill>
                        </a:rPr>
                        <a:t>12 PPM</a:t>
                      </a:r>
                    </a:p>
                    <a:p>
                      <a:r>
                        <a:rPr lang="en-GB" dirty="0">
                          <a:solidFill>
                            <a:schemeClr val="bg2"/>
                          </a:solidFill>
                        </a:rPr>
                        <a:t>4 DD/Bill</a:t>
                      </a:r>
                    </a:p>
                  </a:txBody>
                  <a:tcPr/>
                </a:tc>
                <a:extLst>
                  <a:ext uri="{0D108BD9-81ED-4DB2-BD59-A6C34878D82A}">
                    <a16:rowId xmlns:a16="http://schemas.microsoft.com/office/drawing/2014/main" val="1883151105"/>
                  </a:ext>
                </a:extLst>
              </a:tr>
              <a:tr h="370840">
                <a:tc>
                  <a:txBody>
                    <a:bodyPr/>
                    <a:lstStyle/>
                    <a:p>
                      <a:r>
                        <a:rPr lang="en-GB" dirty="0">
                          <a:solidFill>
                            <a:schemeClr val="bg2"/>
                          </a:solidFill>
                        </a:rPr>
                        <a:t>East Midlands</a:t>
                      </a:r>
                    </a:p>
                  </a:txBody>
                  <a:tcPr/>
                </a:tc>
                <a:tc>
                  <a:txBody>
                    <a:bodyPr/>
                    <a:lstStyle/>
                    <a:p>
                      <a:r>
                        <a:rPr lang="en-GB" dirty="0">
                          <a:solidFill>
                            <a:schemeClr val="bg2"/>
                          </a:solidFill>
                        </a:rPr>
                        <a:t>16</a:t>
                      </a:r>
                    </a:p>
                  </a:txBody>
                  <a:tcPr/>
                </a:tc>
                <a:tc>
                  <a:txBody>
                    <a:bodyPr/>
                    <a:lstStyle/>
                    <a:p>
                      <a:r>
                        <a:rPr lang="en-GB" dirty="0">
                          <a:solidFill>
                            <a:schemeClr val="bg2"/>
                          </a:solidFill>
                        </a:rPr>
                        <a:t>Council and ESCO</a:t>
                      </a:r>
                    </a:p>
                  </a:txBody>
                  <a:tcPr/>
                </a:tc>
                <a:tc>
                  <a:txBody>
                    <a:bodyPr/>
                    <a:lstStyle/>
                    <a:p>
                      <a:r>
                        <a:rPr lang="en-GB" dirty="0">
                          <a:solidFill>
                            <a:schemeClr val="bg2"/>
                          </a:solidFill>
                        </a:rPr>
                        <a:t>District Heating (range of properties/buildings)</a:t>
                      </a:r>
                    </a:p>
                  </a:txBody>
                  <a:tcPr/>
                </a:tc>
                <a:tc>
                  <a:txBody>
                    <a:bodyPr/>
                    <a:lstStyle/>
                    <a:p>
                      <a:r>
                        <a:rPr lang="en-GB" dirty="0">
                          <a:solidFill>
                            <a:schemeClr val="bg2"/>
                          </a:solidFill>
                        </a:rPr>
                        <a:t>No</a:t>
                      </a:r>
                    </a:p>
                  </a:txBody>
                  <a:tcPr/>
                </a:tc>
                <a:tc>
                  <a:txBody>
                    <a:bodyPr/>
                    <a:lstStyle/>
                    <a:p>
                      <a:r>
                        <a:rPr lang="en-GB" dirty="0">
                          <a:solidFill>
                            <a:schemeClr val="bg2"/>
                          </a:solidFill>
                        </a:rPr>
                        <a:t>OO – 2</a:t>
                      </a:r>
                      <a:br>
                        <a:rPr lang="en-GB" dirty="0">
                          <a:solidFill>
                            <a:schemeClr val="bg2"/>
                          </a:solidFill>
                        </a:rPr>
                      </a:br>
                      <a:r>
                        <a:rPr lang="en-GB" dirty="0">
                          <a:solidFill>
                            <a:schemeClr val="bg2"/>
                          </a:solidFill>
                        </a:rPr>
                        <a:t>Private Rental – 1</a:t>
                      </a:r>
                    </a:p>
                    <a:p>
                      <a:r>
                        <a:rPr lang="en-GB" dirty="0">
                          <a:solidFill>
                            <a:schemeClr val="bg2"/>
                          </a:solidFill>
                        </a:rPr>
                        <a:t>LA/HA tenant – 7</a:t>
                      </a:r>
                    </a:p>
                  </a:txBody>
                  <a:tcPr/>
                </a:tc>
                <a:tc>
                  <a:txBody>
                    <a:bodyPr/>
                    <a:lstStyle/>
                    <a:p>
                      <a:r>
                        <a:rPr lang="en-GB" dirty="0">
                          <a:solidFill>
                            <a:schemeClr val="bg2"/>
                          </a:solidFill>
                        </a:rPr>
                        <a:t>13 PPM</a:t>
                      </a:r>
                    </a:p>
                    <a:p>
                      <a:r>
                        <a:rPr lang="en-GB" dirty="0">
                          <a:solidFill>
                            <a:schemeClr val="bg2"/>
                          </a:solidFill>
                        </a:rPr>
                        <a:t>3 DD/Bill</a:t>
                      </a:r>
                    </a:p>
                  </a:txBody>
                  <a:tcPr/>
                </a:tc>
                <a:extLst>
                  <a:ext uri="{0D108BD9-81ED-4DB2-BD59-A6C34878D82A}">
                    <a16:rowId xmlns:a16="http://schemas.microsoft.com/office/drawing/2014/main" val="3007721602"/>
                  </a:ext>
                </a:extLst>
              </a:tr>
              <a:tr h="370840">
                <a:tc>
                  <a:txBody>
                    <a:bodyPr/>
                    <a:lstStyle/>
                    <a:p>
                      <a:r>
                        <a:rPr lang="en-GB" dirty="0">
                          <a:solidFill>
                            <a:schemeClr val="bg2"/>
                          </a:solidFill>
                        </a:rPr>
                        <a:t>South East</a:t>
                      </a:r>
                    </a:p>
                  </a:txBody>
                  <a:tcPr/>
                </a:tc>
                <a:tc>
                  <a:txBody>
                    <a:bodyPr/>
                    <a:lstStyle/>
                    <a:p>
                      <a:r>
                        <a:rPr lang="en-GB" dirty="0">
                          <a:solidFill>
                            <a:schemeClr val="bg2"/>
                          </a:solidFill>
                        </a:rPr>
                        <a:t>15</a:t>
                      </a:r>
                    </a:p>
                  </a:txBody>
                  <a:tcPr/>
                </a:tc>
                <a:tc>
                  <a:txBody>
                    <a:bodyPr/>
                    <a:lstStyle/>
                    <a:p>
                      <a:r>
                        <a:rPr lang="en-GB" dirty="0">
                          <a:solidFill>
                            <a:schemeClr val="bg2"/>
                          </a:solidFill>
                        </a:rPr>
                        <a:t>Council and ESCO</a:t>
                      </a:r>
                    </a:p>
                  </a:txBody>
                  <a:tcPr/>
                </a:tc>
                <a:tc>
                  <a:txBody>
                    <a:bodyPr/>
                    <a:lstStyle/>
                    <a:p>
                      <a:r>
                        <a:rPr lang="en-GB" dirty="0">
                          <a:solidFill>
                            <a:schemeClr val="bg2"/>
                          </a:solidFill>
                        </a:rPr>
                        <a:t>District Heating (range of properties/buildings)</a:t>
                      </a:r>
                    </a:p>
                  </a:txBody>
                  <a:tcPr/>
                </a:tc>
                <a:tc>
                  <a:txBody>
                    <a:bodyPr/>
                    <a:lstStyle/>
                    <a:p>
                      <a:r>
                        <a:rPr lang="en-GB" dirty="0">
                          <a:solidFill>
                            <a:schemeClr val="bg2"/>
                          </a:solidFill>
                        </a:rPr>
                        <a:t>No</a:t>
                      </a:r>
                    </a:p>
                  </a:txBody>
                  <a:tcPr/>
                </a:tc>
                <a:tc>
                  <a:txBody>
                    <a:bodyPr/>
                    <a:lstStyle/>
                    <a:p>
                      <a:r>
                        <a:rPr lang="en-GB" dirty="0">
                          <a:solidFill>
                            <a:schemeClr val="bg2"/>
                          </a:solidFill>
                        </a:rPr>
                        <a:t>OO – 1</a:t>
                      </a:r>
                      <a:br>
                        <a:rPr lang="en-GB" dirty="0">
                          <a:solidFill>
                            <a:schemeClr val="bg2"/>
                          </a:solidFill>
                        </a:rPr>
                      </a:br>
                      <a:r>
                        <a:rPr lang="en-GB" dirty="0">
                          <a:solidFill>
                            <a:schemeClr val="bg2"/>
                          </a:solidFill>
                        </a:rPr>
                        <a:t>Private Rental – 1</a:t>
                      </a:r>
                    </a:p>
                    <a:p>
                      <a:r>
                        <a:rPr lang="en-GB" dirty="0">
                          <a:solidFill>
                            <a:schemeClr val="bg2"/>
                          </a:solidFill>
                        </a:rPr>
                        <a:t>LA/HA tenant – 5</a:t>
                      </a:r>
                    </a:p>
                    <a:p>
                      <a:endParaRPr lang="en-GB" dirty="0">
                        <a:solidFill>
                          <a:schemeClr val="bg2"/>
                        </a:solidFill>
                      </a:endParaRPr>
                    </a:p>
                  </a:txBody>
                  <a:tcPr/>
                </a:tc>
                <a:tc>
                  <a:txBody>
                    <a:bodyPr/>
                    <a:lstStyle/>
                    <a:p>
                      <a:r>
                        <a:rPr lang="en-GB" dirty="0">
                          <a:solidFill>
                            <a:schemeClr val="bg2"/>
                          </a:solidFill>
                        </a:rPr>
                        <a:t>10 PPM</a:t>
                      </a:r>
                    </a:p>
                    <a:p>
                      <a:r>
                        <a:rPr lang="en-GB" dirty="0">
                          <a:solidFill>
                            <a:schemeClr val="bg2"/>
                          </a:solidFill>
                        </a:rPr>
                        <a:t>4 DD/Bill</a:t>
                      </a:r>
                    </a:p>
                    <a:p>
                      <a:r>
                        <a:rPr lang="en-GB" dirty="0">
                          <a:solidFill>
                            <a:schemeClr val="bg2"/>
                          </a:solidFill>
                        </a:rPr>
                        <a:t>1 Pays landlord</a:t>
                      </a:r>
                    </a:p>
                  </a:txBody>
                  <a:tcPr/>
                </a:tc>
                <a:extLst>
                  <a:ext uri="{0D108BD9-81ED-4DB2-BD59-A6C34878D82A}">
                    <a16:rowId xmlns:a16="http://schemas.microsoft.com/office/drawing/2014/main" val="402081244"/>
                  </a:ext>
                </a:extLst>
              </a:tr>
            </a:tbl>
          </a:graphicData>
        </a:graphic>
      </p:graphicFrame>
      <p:sp>
        <p:nvSpPr>
          <p:cNvPr id="47" name="Rectangle 46">
            <a:extLst>
              <a:ext uri="{FF2B5EF4-FFF2-40B4-BE49-F238E27FC236}">
                <a16:creationId xmlns:a16="http://schemas.microsoft.com/office/drawing/2014/main" id="{4CB5FB21-FD86-4C7D-B298-2AC5A1A4744F}"/>
              </a:ext>
            </a:extLst>
          </p:cNvPr>
          <p:cNvSpPr/>
          <p:nvPr/>
        </p:nvSpPr>
        <p:spPr>
          <a:xfrm>
            <a:off x="1478557" y="1282667"/>
            <a:ext cx="10413411" cy="1012703"/>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76000" tIns="0" rtlCol="0" anchor="t" anchorCtr="0"/>
          <a:lstStyle/>
          <a:p>
            <a:pPr marL="0" marR="0" lvl="0" indent="0" defTabSz="77925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entury Gothic"/>
                <a:ea typeface="+mn-ea"/>
                <a:cs typeface="+mn-cs"/>
              </a:rPr>
              <a:t>Profiling Information</a:t>
            </a:r>
          </a:p>
          <a:p>
            <a:pPr marL="0" marR="0" lvl="0" indent="0" defTabSz="779252" rtl="0" eaLnBrk="1" fontAlgn="auto" latinLnBrk="0" hangingPunct="1">
              <a:lnSpc>
                <a:spcPct val="100000"/>
              </a:lnSpc>
              <a:spcBef>
                <a:spcPts val="0"/>
              </a:spcBef>
              <a:spcAft>
                <a:spcPts val="0"/>
              </a:spcAft>
              <a:buClrTx/>
              <a:buSzTx/>
              <a:buFontTx/>
              <a:buNone/>
              <a:tabLst/>
              <a:defRPr/>
            </a:pPr>
            <a:r>
              <a:rPr lang="en-GB" sz="1400" b="1" dirty="0">
                <a:solidFill>
                  <a:schemeClr val="bg2"/>
                </a:solidFill>
                <a:latin typeface="Century Gothic"/>
              </a:rPr>
              <a:t>4 different networks were selected at random across GB</a:t>
            </a:r>
          </a:p>
          <a:p>
            <a:pPr marL="0" marR="0" lvl="0" indent="0" defTabSz="779252" rtl="0" eaLnBrk="1" fontAlgn="auto" latinLnBrk="0" hangingPunct="1">
              <a:lnSpc>
                <a:spcPct val="100000"/>
              </a:lnSpc>
              <a:spcBef>
                <a:spcPts val="0"/>
              </a:spcBef>
              <a:spcAft>
                <a:spcPts val="0"/>
              </a:spcAft>
              <a:buClrTx/>
              <a:buSzTx/>
              <a:buFontTx/>
              <a:buNone/>
              <a:tabLst/>
              <a:defRPr/>
            </a:pPr>
            <a:r>
              <a:rPr lang="en-GB" sz="1400" b="1" dirty="0">
                <a:solidFill>
                  <a:schemeClr val="bg2"/>
                </a:solidFill>
                <a:latin typeface="Century Gothic"/>
              </a:rPr>
              <a:t>All were different suppliers </a:t>
            </a:r>
          </a:p>
          <a:p>
            <a:pPr marL="0" marR="0" lvl="0" indent="0" defTabSz="779252" rtl="0" eaLnBrk="1" fontAlgn="auto" latinLnBrk="0" hangingPunct="1">
              <a:lnSpc>
                <a:spcPct val="100000"/>
              </a:lnSpc>
              <a:spcBef>
                <a:spcPts val="0"/>
              </a:spcBef>
              <a:spcAft>
                <a:spcPts val="0"/>
              </a:spcAft>
              <a:buClrTx/>
              <a:buSzTx/>
              <a:buFontTx/>
              <a:buNone/>
              <a:tabLst/>
              <a:defRPr/>
            </a:pPr>
            <a:r>
              <a:rPr lang="en-GB" sz="1400" b="1" dirty="0">
                <a:solidFill>
                  <a:schemeClr val="bg2"/>
                </a:solidFill>
                <a:latin typeface="Century Gothic"/>
              </a:rPr>
              <a:t>2 sessions were hosted for each site</a:t>
            </a:r>
            <a:endParaRPr kumimoji="0" lang="en-GB" sz="1400" b="1" i="0" u="none" strike="noStrike" kern="1200" cap="none" spc="0" normalizeH="0" baseline="0" noProof="0" dirty="0">
              <a:ln>
                <a:noFill/>
              </a:ln>
              <a:solidFill>
                <a:schemeClr val="bg2"/>
              </a:solidFill>
              <a:effectLst/>
              <a:uLnTx/>
              <a:uFillTx/>
              <a:latin typeface="Century Gothic"/>
            </a:endParaRPr>
          </a:p>
        </p:txBody>
      </p:sp>
      <p:sp>
        <p:nvSpPr>
          <p:cNvPr id="68" name="Oval 67">
            <a:extLst>
              <a:ext uri="{FF2B5EF4-FFF2-40B4-BE49-F238E27FC236}">
                <a16:creationId xmlns:a16="http://schemas.microsoft.com/office/drawing/2014/main" id="{DB2C4F67-0381-4CF0-BAC2-34A9BAC32963}"/>
              </a:ext>
            </a:extLst>
          </p:cNvPr>
          <p:cNvSpPr/>
          <p:nvPr/>
        </p:nvSpPr>
        <p:spPr>
          <a:xfrm>
            <a:off x="464741" y="1116120"/>
            <a:ext cx="1400875" cy="1179250"/>
          </a:xfrm>
          <a:prstGeom prst="ellipse">
            <a:avLst/>
          </a:prstGeom>
          <a:solidFill>
            <a:schemeClr val="accent4"/>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C6874C27-9011-4197-9AE3-0EB0E9960467}"/>
              </a:ext>
            </a:extLst>
          </p:cNvPr>
          <p:cNvSpPr txBox="1"/>
          <p:nvPr/>
        </p:nvSpPr>
        <p:spPr>
          <a:xfrm>
            <a:off x="638692" y="6642556"/>
            <a:ext cx="10913971" cy="215444"/>
          </a:xfrm>
          <a:prstGeom prst="rect">
            <a:avLst/>
          </a:prstGeom>
          <a:noFill/>
        </p:spPr>
        <p:txBody>
          <a:bodyPr wrap="square" rtlCol="0">
            <a:spAutoFit/>
          </a:bodyPr>
          <a:lstStyle/>
          <a:p>
            <a:r>
              <a:rPr lang="en-GB" sz="800" dirty="0"/>
              <a:t>* 9 people were recruited for each session and so 7-8 attended for each following drop-outs on the day)</a:t>
            </a:r>
          </a:p>
        </p:txBody>
      </p:sp>
    </p:spTree>
    <p:extLst>
      <p:ext uri="{BB962C8B-B14F-4D97-AF65-F5344CB8AC3E}">
        <p14:creationId xmlns:p14="http://schemas.microsoft.com/office/powerpoint/2010/main" val="414414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bg1"/>
                </a:solidFill>
              </a:rPr>
              <a:t>Things to consider</a:t>
            </a:r>
          </a:p>
        </p:txBody>
      </p:sp>
    </p:spTree>
    <p:extLst>
      <p:ext uri="{BB962C8B-B14F-4D97-AF65-F5344CB8AC3E}">
        <p14:creationId xmlns:p14="http://schemas.microsoft.com/office/powerpoint/2010/main" val="13172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 were some differences in overall attitudes and issues identified based on house ownership and payment type</a:t>
            </a:r>
          </a:p>
        </p:txBody>
      </p:sp>
      <p:sp>
        <p:nvSpPr>
          <p:cNvPr id="32" name="Folded Corner 31"/>
          <p:cNvSpPr/>
          <p:nvPr/>
        </p:nvSpPr>
        <p:spPr>
          <a:xfrm>
            <a:off x="634180" y="1135627"/>
            <a:ext cx="10899058" cy="5058696"/>
          </a:xfrm>
          <a:prstGeom prst="foldedCorner">
            <a:avLst>
              <a:gd name="adj" fmla="val 21073"/>
            </a:avLst>
          </a:prstGeom>
          <a:solidFill>
            <a:schemeClr val="bg1"/>
          </a:solidFill>
          <a:ln w="9525">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800" dirty="0"/>
          </a:p>
          <a:p>
            <a:pPr marL="285750" indent="-285750">
              <a:buFont typeface="Arial" panose="020B0604020202020204" pitchFamily="34" charset="0"/>
              <a:buChar char="•"/>
            </a:pPr>
            <a:r>
              <a:rPr lang="en-GB" sz="1800" dirty="0">
                <a:solidFill>
                  <a:schemeClr val="tx1"/>
                </a:solidFill>
              </a:rPr>
              <a:t>Those who were </a:t>
            </a:r>
            <a:r>
              <a:rPr lang="en-GB" sz="1800" b="1" dirty="0">
                <a:solidFill>
                  <a:schemeClr val="tx2"/>
                </a:solidFill>
              </a:rPr>
              <a:t>owner occupiers </a:t>
            </a:r>
            <a:r>
              <a:rPr lang="en-GB" sz="1800" dirty="0">
                <a:solidFill>
                  <a:schemeClr val="tx1"/>
                </a:solidFill>
              </a:rPr>
              <a:t>were more likely to be disgruntled by maintenance costs than those who were renting from landlords or living in Housing Association accommodation</a:t>
            </a:r>
          </a:p>
          <a:p>
            <a:pPr marL="675376" lvl="1" indent="-285750">
              <a:buFont typeface="Arial" panose="020B0604020202020204" pitchFamily="34" charset="0"/>
              <a:buChar char="•"/>
            </a:pPr>
            <a:r>
              <a:rPr lang="en-GB" sz="1800" dirty="0">
                <a:solidFill>
                  <a:schemeClr val="tx1"/>
                </a:solidFill>
              </a:rPr>
              <a:t>A sense of frustration that </a:t>
            </a:r>
            <a:r>
              <a:rPr lang="en-GB" sz="1800" b="1" dirty="0">
                <a:solidFill>
                  <a:schemeClr val="tx2"/>
                </a:solidFill>
              </a:rPr>
              <a:t>despite owning the properties, they still have no control </a:t>
            </a:r>
            <a:r>
              <a:rPr lang="en-GB" sz="1800" dirty="0">
                <a:solidFill>
                  <a:schemeClr val="tx1"/>
                </a:solidFill>
              </a:rPr>
              <a:t>over choice of heating system and are having to pay for maintenance work, even if they have </a:t>
            </a:r>
            <a:r>
              <a:rPr lang="en-GB" sz="1800" b="1" dirty="0">
                <a:solidFill>
                  <a:schemeClr val="tx2"/>
                </a:solidFill>
              </a:rPr>
              <a:t>no input into the decision to have the work done</a:t>
            </a:r>
          </a:p>
          <a:p>
            <a:pPr marL="675376" lvl="1" indent="-285750">
              <a:buFont typeface="Arial" panose="020B0604020202020204" pitchFamily="34" charset="0"/>
              <a:buChar char="•"/>
            </a:pPr>
            <a:r>
              <a:rPr lang="en-GB" sz="1800" dirty="0">
                <a:solidFill>
                  <a:schemeClr val="tx1"/>
                </a:solidFill>
              </a:rPr>
              <a:t>Many renters said they felt sorry for owner occupiers as they are impacted to a greater extent financially by the above issue</a:t>
            </a:r>
          </a:p>
          <a:p>
            <a:pPr marL="285750" indent="-285750">
              <a:buFont typeface="Arial" panose="020B0604020202020204" pitchFamily="34" charset="0"/>
              <a:buChar char="•"/>
            </a:pPr>
            <a:r>
              <a:rPr lang="en-GB" sz="1800" dirty="0">
                <a:solidFill>
                  <a:schemeClr val="tx1"/>
                </a:solidFill>
              </a:rPr>
              <a:t>There were also some differences in satisfaction amongst those who </a:t>
            </a:r>
            <a:r>
              <a:rPr lang="en-GB" sz="1800" b="1" dirty="0">
                <a:solidFill>
                  <a:schemeClr val="accent1"/>
                </a:solidFill>
              </a:rPr>
              <a:t>pre-pay their heating (with a top-up card) </a:t>
            </a:r>
            <a:r>
              <a:rPr lang="en-GB" sz="1800" dirty="0">
                <a:solidFill>
                  <a:schemeClr val="tx1"/>
                </a:solidFill>
              </a:rPr>
              <a:t>vs. those who pay by direct debit: those who pre-pay were more likely to be less satisfied</a:t>
            </a:r>
          </a:p>
          <a:p>
            <a:pPr marL="675376" lvl="1" indent="-285750">
              <a:buFont typeface="Arial" panose="020B0604020202020204" pitchFamily="34" charset="0"/>
              <a:buChar char="•"/>
            </a:pPr>
            <a:r>
              <a:rPr lang="en-GB" sz="1800" dirty="0">
                <a:solidFill>
                  <a:schemeClr val="tx1"/>
                </a:solidFill>
              </a:rPr>
              <a:t>This group have even </a:t>
            </a:r>
            <a:r>
              <a:rPr lang="en-GB" sz="1800" b="1" dirty="0">
                <a:solidFill>
                  <a:schemeClr val="accent1"/>
                </a:solidFill>
              </a:rPr>
              <a:t>less clarity around what they are paying for </a:t>
            </a:r>
            <a:r>
              <a:rPr lang="en-GB" sz="1800" dirty="0">
                <a:solidFill>
                  <a:schemeClr val="tx1"/>
                </a:solidFill>
              </a:rPr>
              <a:t>i.e. standing charge vs. actual heating units and also mentioned problems with debt collection</a:t>
            </a:r>
          </a:p>
          <a:p>
            <a:pPr marL="675376" lvl="1" indent="-285750">
              <a:buFont typeface="Arial" panose="020B0604020202020204" pitchFamily="34" charset="0"/>
              <a:buChar char="•"/>
            </a:pPr>
            <a:r>
              <a:rPr lang="en-GB" sz="1800" dirty="0">
                <a:solidFill>
                  <a:schemeClr val="tx1"/>
                </a:solidFill>
              </a:rPr>
              <a:t>The method of </a:t>
            </a:r>
            <a:r>
              <a:rPr lang="en-GB" sz="1800" b="1" dirty="0">
                <a:solidFill>
                  <a:schemeClr val="accent1"/>
                </a:solidFill>
              </a:rPr>
              <a:t>debt collection</a:t>
            </a:r>
            <a:r>
              <a:rPr lang="en-GB" sz="1800" dirty="0">
                <a:solidFill>
                  <a:schemeClr val="tx1"/>
                </a:solidFill>
              </a:rPr>
              <a:t> (i.e. to immediately take x amount off the card as soon as you top up) was felt to be unfair and prompted some to stop putting on their heating altogether (even during the coldest winter months)</a:t>
            </a:r>
          </a:p>
          <a:p>
            <a:pPr lvl="1"/>
            <a:endParaRPr lang="en-GB" sz="1800" dirty="0">
              <a:solidFill>
                <a:schemeClr val="tx1"/>
              </a:solidFill>
            </a:endParaRPr>
          </a:p>
          <a:p>
            <a:pPr algn="ctr"/>
            <a:endParaRPr lang="en-GB" sz="1800" b="1" dirty="0">
              <a:solidFill>
                <a:schemeClr val="accent2"/>
              </a:solidFill>
            </a:endParaRPr>
          </a:p>
          <a:p>
            <a:pPr algn="ctr"/>
            <a:endParaRPr lang="en-GB" sz="1800" b="1" dirty="0">
              <a:solidFill>
                <a:schemeClr val="accent2"/>
              </a:solidFill>
            </a:endParaRPr>
          </a:p>
        </p:txBody>
      </p:sp>
    </p:spTree>
    <p:extLst>
      <p:ext uri="{BB962C8B-B14F-4D97-AF65-F5344CB8AC3E}">
        <p14:creationId xmlns:p14="http://schemas.microsoft.com/office/powerpoint/2010/main" val="176024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Heat Networks: Awareness and Experience </a:t>
            </a:r>
          </a:p>
        </p:txBody>
      </p:sp>
    </p:spTree>
    <p:extLst>
      <p:ext uri="{BB962C8B-B14F-4D97-AF65-F5344CB8AC3E}">
        <p14:creationId xmlns:p14="http://schemas.microsoft.com/office/powerpoint/2010/main" val="439594023"/>
      </p:ext>
    </p:extLst>
  </p:cSld>
  <p:clrMapOvr>
    <a:masterClrMapping/>
  </p:clrMapOvr>
</p:sld>
</file>

<file path=ppt/theme/theme1.xml><?xml version="1.0" encoding="utf-8"?>
<a:theme xmlns:a="http://schemas.openxmlformats.org/drawingml/2006/main" name="FT 2016 v0.3">
  <a:themeElements>
    <a:clrScheme name="FT template 2016">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C6C5C7"/>
      </a:hlink>
      <a:folHlink>
        <a:srgbClr val="BE2977"/>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20000"/>
            <a:lumOff val="80000"/>
          </a:schemeClr>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FT_template_2016_General.potx" id="{1CED7BF7-7E10-4208-A967-D1B61BC47BEC}" vid="{39C24894-2489-421B-AEE2-2686C936992A}"/>
    </a:ext>
  </a:extLst>
</a:theme>
</file>

<file path=ppt/theme/theme10.xml><?xml version="1.0" encoding="utf-8"?>
<a:theme xmlns:a="http://schemas.openxmlformats.org/drawingml/2006/main" name="Office Theme">
  <a:themeElements>
    <a:clrScheme name="FT">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8CC63F"/>
      </a:hlink>
      <a:folHlink>
        <a:srgbClr val="717074"/>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ONT COVER">
  <a:themeElements>
    <a:clrScheme name="FT template 2016">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C6C5C7"/>
      </a:hlink>
      <a:folHlink>
        <a:srgbClr val="BE2977"/>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FT_template_2016_General.potx" id="{1CED7BF7-7E10-4208-A967-D1B61BC47BEC}" vid="{67AF7010-6759-4FB6-ABBC-2DACAA285D84}"/>
    </a:ext>
  </a:extLst>
</a:theme>
</file>

<file path=ppt/theme/theme3.xml><?xml version="1.0" encoding="utf-8"?>
<a:theme xmlns:a="http://schemas.openxmlformats.org/drawingml/2006/main" name="CASE Studies">
  <a:themeElements>
    <a:clrScheme name="Future Thinking">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8CC63F"/>
      </a:hlink>
      <a:folHlink>
        <a:srgbClr val="717074"/>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20000"/>
            <a:lumOff val="80000"/>
          </a:schemeClr>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FT_template_2016_General.potx" id="{1CED7BF7-7E10-4208-A967-D1B61BC47BEC}" vid="{8C5F01C7-C870-440B-90FF-0319E0BBEF87}"/>
    </a:ext>
  </a:extLst>
</a:theme>
</file>

<file path=ppt/theme/theme4.xml><?xml version="1.0" encoding="utf-8"?>
<a:theme xmlns:a="http://schemas.openxmlformats.org/drawingml/2006/main" name="Divider Slides">
  <a:themeElements>
    <a:clrScheme name="FT template 2016">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C6C5C7"/>
      </a:hlink>
      <a:folHlink>
        <a:srgbClr val="BE2977"/>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_template_2016_General.potx" id="{1CED7BF7-7E10-4208-A967-D1B61BC47BEC}" vid="{D2C48DAA-02F0-45F8-9532-B02809AA94E2}"/>
    </a:ext>
  </a:extLst>
</a:theme>
</file>

<file path=ppt/theme/theme5.xml><?xml version="1.0" encoding="utf-8"?>
<a:theme xmlns:a="http://schemas.openxmlformats.org/drawingml/2006/main" name="Contact and end slide">
  <a:themeElements>
    <a:clrScheme name="Future Thinking">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BD96E0"/>
      </a:hlink>
      <a:folHlink>
        <a:srgbClr val="717074"/>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_template_2016_General.potx" id="{1CED7BF7-7E10-4208-A967-D1B61BC47BEC}" vid="{5932358A-2EC8-4B08-83A2-C8A8504BC3A8}"/>
    </a:ext>
  </a:extLst>
</a:theme>
</file>

<file path=ppt/theme/theme6.xml><?xml version="1.0" encoding="utf-8"?>
<a:theme xmlns:a="http://schemas.openxmlformats.org/drawingml/2006/main" name="1_FT 2016 v0.3">
  <a:themeElements>
    <a:clrScheme name="FT template 2016">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C6C5C7"/>
      </a:hlink>
      <a:folHlink>
        <a:srgbClr val="BE2977"/>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20000"/>
            <a:lumOff val="80000"/>
          </a:schemeClr>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Blank.potx" id="{8B359B8D-4448-454C-BF80-0A18CD81C74A}" vid="{C34BF5A2-3214-4050-9B57-0583C1862184}"/>
    </a:ext>
  </a:extLst>
</a:theme>
</file>

<file path=ppt/theme/theme7.xml><?xml version="1.0" encoding="utf-8"?>
<a:theme xmlns:a="http://schemas.openxmlformats.org/drawingml/2006/main" name="6_FT 2016 v0.3">
  <a:themeElements>
    <a:clrScheme name="FT template 2016">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C6C5C7"/>
      </a:hlink>
      <a:folHlink>
        <a:srgbClr val="BE2977"/>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20000"/>
            <a:lumOff val="80000"/>
          </a:schemeClr>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REPORTING_FT_template_2016.potx" id="{F8FCFD9C-1E10-49CF-9A88-609688F3DDCD}" vid="{316F04AC-C3AB-4935-9459-B60CFEEF89FC}"/>
    </a:ext>
  </a:extLst>
</a:theme>
</file>

<file path=ppt/theme/theme8.xml><?xml version="1.0" encoding="utf-8"?>
<a:theme xmlns:a="http://schemas.openxmlformats.org/drawingml/2006/main" name="4_FT 2016 v0.3">
  <a:themeElements>
    <a:clrScheme name="Future Thinking">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8CC63F"/>
      </a:hlink>
      <a:folHlink>
        <a:srgbClr val="717074"/>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20000"/>
            <a:lumOff val="80000"/>
          </a:schemeClr>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Assets_2016.potx" id="{9663B279-62E5-4C1E-BAD8-32CA2B4512C6}" vid="{FBF9766C-EB8D-4637-A578-6AC362288470}"/>
    </a:ext>
  </a:extLst>
</a:theme>
</file>

<file path=ppt/theme/theme9.xml><?xml version="1.0" encoding="utf-8"?>
<a:theme xmlns:a="http://schemas.openxmlformats.org/drawingml/2006/main" name="Office Theme">
  <a:themeElements>
    <a:clrScheme name="FT">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8CC63F"/>
      </a:hlink>
      <a:folHlink>
        <a:srgbClr val="717074"/>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94d32fe-b378-4061-9068-11b9310de968" origin="userSelected">
  <element uid="id_classification_generalbusiness" value=""/>
</sisl>
</file>

<file path=customXml/itemProps1.xml><?xml version="1.0" encoding="utf-8"?>
<ds:datastoreItem xmlns:ds="http://schemas.openxmlformats.org/officeDocument/2006/customXml" ds:itemID="{BE3F109E-3199-4708-82A5-C6ED46C6A1E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REPORTING_FT_template_2016</Template>
  <TotalTime>2874</TotalTime>
  <Words>4928</Words>
  <Application>Microsoft Office PowerPoint</Application>
  <PresentationFormat>Widescreen</PresentationFormat>
  <Paragraphs>484</Paragraphs>
  <Slides>40</Slides>
  <Notes>40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40</vt:i4>
      </vt:variant>
    </vt:vector>
  </HeadingPairs>
  <TitlesOfParts>
    <vt:vector size="54" baseType="lpstr">
      <vt:lpstr>Arial</vt:lpstr>
      <vt:lpstr>Berlin Sans FB</vt:lpstr>
      <vt:lpstr>Calibri</vt:lpstr>
      <vt:lpstr>Century Gothic</vt:lpstr>
      <vt:lpstr>Times New Roman</vt:lpstr>
      <vt:lpstr>Wingdings</vt:lpstr>
      <vt:lpstr>FT 2016 v0.3</vt:lpstr>
      <vt:lpstr>FRONT COVER</vt:lpstr>
      <vt:lpstr>CASE Studies</vt:lpstr>
      <vt:lpstr>Divider Slides</vt:lpstr>
      <vt:lpstr>Contact and end slide</vt:lpstr>
      <vt:lpstr>1_FT 2016 v0.3</vt:lpstr>
      <vt:lpstr>6_FT 2016 v0.3</vt:lpstr>
      <vt:lpstr>4_FT 2016 v0.3</vt:lpstr>
      <vt:lpstr>Consumer Expectations of Regulation: Heat Networks </vt:lpstr>
      <vt:lpstr>Contents</vt:lpstr>
      <vt:lpstr>Research Objectives and Methodology</vt:lpstr>
      <vt:lpstr>Project background and objectives </vt:lpstr>
      <vt:lpstr>In order to meet the research objectives, we conducted 8 focus groups in 4 different heat network locations across the UK</vt:lpstr>
      <vt:lpstr>Composition</vt:lpstr>
      <vt:lpstr>Things to consider</vt:lpstr>
      <vt:lpstr>There were some differences in overall attitudes and issues identified based on house ownership and payment type</vt:lpstr>
      <vt:lpstr>Heat Networks: Awareness and Experience </vt:lpstr>
      <vt:lpstr>Good heating is integral to comfort at home – it’s seen as a basic service that needs to work</vt:lpstr>
      <vt:lpstr>Everyone spoken to in the research sessions were aware they are part of a heating network, but there are a lot of questions! </vt:lpstr>
      <vt:lpstr>In theory, heat networks are systems that should be beneficial, and this was the expectation when residents were new to the system </vt:lpstr>
      <vt:lpstr>For some, Heat Networks are a convenient, reliable solution that serves their homes well</vt:lpstr>
      <vt:lpstr>However, for the majority of residents using heat networks, the levels of satisfaction are overwhelmingly poor </vt:lpstr>
      <vt:lpstr>The negativity surrounding heat networks centres predominantly around three core issues:</vt:lpstr>
      <vt:lpstr>Price is a big issue for those on a heat network – most notably on lower income estates </vt:lpstr>
      <vt:lpstr>Unreliable heat can cause stress and worry </vt:lpstr>
      <vt:lpstr>The fact there is no possibility to opt out can make residents feel trapped </vt:lpstr>
      <vt:lpstr>Standing charges are another cause for contention, no one is sure what they are paying for and why</vt:lpstr>
      <vt:lpstr>Bills are an area of concern – not clear or consistent across different properties and serve as a great source of confusion</vt:lpstr>
      <vt:lpstr>Information seeking </vt:lpstr>
      <vt:lpstr>The majority of residents spoken to have had to contact their heating suppliers at some point in time </vt:lpstr>
      <vt:lpstr>Seeking out information or trying to get questions answered can be tricky –information provided to residents is vague and sometimes incorrect leading to high levels of dissatisfaction with their heating suppliers </vt:lpstr>
      <vt:lpstr>The lack of information or clarity is especially worrying for more vulnerable people, especially the elderly or disabled</vt:lpstr>
      <vt:lpstr>Residents expect a clear, easy to use customer service and complaints experience, which in some estates is not being met</vt:lpstr>
      <vt:lpstr>For those who have had an issue, the level of service received once they have contacted the supplier has been variable</vt:lpstr>
      <vt:lpstr>Issues regarding the clarity of information given to residents and the service received, compounded with other issues has lead to high levels of complaints </vt:lpstr>
      <vt:lpstr>Awareness of consumer protections</vt:lpstr>
      <vt:lpstr>There is a slight lack of understanding of what ‘regulations’ actually mean for the consumer…</vt:lpstr>
      <vt:lpstr>There are certain expectations that consumers hold as standard across all energy providers  </vt:lpstr>
      <vt:lpstr>The Heat Trust means little to residents – none had heard of it and are unsure of the protections it offers </vt:lpstr>
      <vt:lpstr>Residents are shocked that Heat Networks currently don’t have to adhere to any regulations – but for some it is unsurprising</vt:lpstr>
      <vt:lpstr>Preferences for future regulation</vt:lpstr>
      <vt:lpstr>Having a regulated sector is considered essential by most respondents</vt:lpstr>
      <vt:lpstr>Moving forward, there is appetite for a fully regulated sector</vt:lpstr>
      <vt:lpstr>Residents urge the introduction of regulation to the sector to be  considered as a matter of urgency</vt:lpstr>
      <vt:lpstr>Overall findings </vt:lpstr>
      <vt:lpstr>Key findings</vt:lpstr>
      <vt:lpstr>Rachel McGrail</vt:lpstr>
      <vt:lpstr>PowerPoint Presentation</vt:lpstr>
    </vt:vector>
  </TitlesOfParts>
  <Company>Future Thinking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dc:title>
  <dc:creator>Mollie Nielsen</dc:creator>
  <cp:lastModifiedBy>Damien Morris</cp:lastModifiedBy>
  <cp:revision>155</cp:revision>
  <cp:lastPrinted>2018-04-24T12:44:01Z</cp:lastPrinted>
  <dcterms:created xsi:type="dcterms:W3CDTF">2017-01-19T13:47:28Z</dcterms:created>
  <dcterms:modified xsi:type="dcterms:W3CDTF">2018-06-27T13:39:36Z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y fmtid="{D5CDD505-2E9C-101B-9397-08002B2CF9AE}" pid="5" name="docIndexRef">
    <vt:lpwstr>619b446e-6b17-4836-9a2c-13f83fd130e3</vt:lpwstr>
  </property>
  <property fmtid="{D5CDD505-2E9C-101B-9397-08002B2CF9AE}" pid="6" name="bjSaver">
    <vt:lpwstr>NnfqGHuNoethrRCCdNQx8kFO6CHWII/z</vt:lpwstr>
  </property>
  <property fmtid="{D5CDD505-2E9C-101B-9397-08002B2CF9AE}" pid="7" name="bjDocumentSecurityLabel">
    <vt:lpwstr>Private</vt:lpwstr>
  </property>
  <property fmtid="{D5CDD505-2E9C-101B-9397-08002B2CF9AE}" pid="8" name="bjDocumentLabelXML">
    <vt:lpwstr>&lt;?xml version="1.0" encoding="us-ascii"?&gt;&lt;sisl xmlns:xsi="http://www.w3.org/2001/XMLSchema-instance" xmlns:xsd="http://www.w3.org/2001/XMLSchema" sislVersion="0" policy="894d32fe-b378-4061-9068-11b9310de968" origin="userSelected" xmlns="http://www.boldonj</vt:lpwstr>
  </property>
  <property fmtid="{D5CDD505-2E9C-101B-9397-08002B2CF9AE}" pid="9" name="bjDocumentLabelXML-0">
    <vt:lpwstr>ames.com/2008/01/sie/internal/label"&gt;&lt;element uid="id_classification_generalbusiness" value="" /&gt;&lt;/sisl&gt;</vt:lpwstr>
  </property>
</Properties>
</file>