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Lst>
  <p:sldSz cx="9144000" cy="5715000" type="screen16x10"/>
  <p:notesSz cx="6797675" cy="9926638"/>
  <p:embeddedFontLst>
    <p:embeddedFont>
      <p:font typeface="Open Sans" panose="020B0604020202020204" charset="0"/>
      <p:regular r:id="rId21"/>
      <p:bold r:id="rId22"/>
      <p:italic r:id="rId23"/>
      <p:boldItalic r:id="rId24"/>
    </p:embeddedFont>
    <p:embeddedFont>
      <p:font typeface="Calibri" panose="020F0502020204030204" pitchFamily="34" charset="0"/>
      <p:regular r:id="rId25"/>
      <p:bold r:id="rId26"/>
      <p:italic r:id="rId27"/>
      <p:boldItalic r:id="rId2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2F9855F3-1719-4833-B559-D29FBA4B381F}">
  <a:tblStyle styleId="{2F9855F3-1719-4833-B559-D29FBA4B381F}"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AABBB03B-ED30-48AE-8982-8D8E8D511A61}" styleName="Table_1">
    <a:wholeTbl>
      <a:tcTxStyle b="off" i="off">
        <a:font>
          <a:latin typeface="Arial"/>
          <a:ea typeface="Arial"/>
          <a:cs typeface="Arial"/>
        </a:font>
        <a:schemeClr val="dk1"/>
      </a:tcTxStyle>
      <a:tcStyle>
        <a:tcBdr>
          <a:left>
            <a:ln w="12700" cap="flat" cmpd="sng">
              <a:solidFill>
                <a:schemeClr val="accent2"/>
              </a:solidFill>
              <a:prstDash val="solid"/>
              <a:round/>
              <a:headEnd type="none" w="sm" len="sm"/>
              <a:tailEnd type="none" w="sm" len="sm"/>
            </a:ln>
          </a:left>
          <a:right>
            <a:ln w="12700" cap="flat" cmpd="sng">
              <a:solidFill>
                <a:schemeClr val="accent2"/>
              </a:solidFill>
              <a:prstDash val="solid"/>
              <a:round/>
              <a:headEnd type="none" w="sm" len="sm"/>
              <a:tailEnd type="none" w="sm" len="sm"/>
            </a:ln>
          </a:right>
          <a:top>
            <a:ln w="12700" cap="flat" cmpd="sng">
              <a:solidFill>
                <a:schemeClr val="accent2"/>
              </a:solidFill>
              <a:prstDash val="solid"/>
              <a:round/>
              <a:headEnd type="none" w="sm" len="sm"/>
              <a:tailEnd type="none" w="sm" len="sm"/>
            </a:ln>
          </a:top>
          <a:bottom>
            <a:ln w="12700" cap="flat" cmpd="sng">
              <a:solidFill>
                <a:schemeClr val="accent2"/>
              </a:solidFill>
              <a:prstDash val="solid"/>
              <a:round/>
              <a:headEnd type="none" w="sm" len="sm"/>
              <a:tailEnd type="none" w="sm" len="sm"/>
            </a:ln>
          </a:bottom>
          <a:insideH>
            <a:ln w="12700" cap="flat" cmpd="sng">
              <a:solidFill>
                <a:schemeClr val="accent2"/>
              </a:solidFill>
              <a:prstDash val="solid"/>
              <a:round/>
              <a:headEnd type="none" w="sm" len="sm"/>
              <a:tailEnd type="none" w="sm" len="sm"/>
            </a:ln>
          </a:insideH>
          <a:insideV>
            <a:ln w="12700" cap="flat" cmpd="sng">
              <a:solidFill>
                <a:schemeClr val="accent2"/>
              </a:solidFill>
              <a:prstDash val="solid"/>
              <a:round/>
              <a:headEnd type="none" w="sm" len="sm"/>
              <a:tailEnd type="none" w="sm" len="sm"/>
            </a:ln>
          </a:insideV>
        </a:tcBdr>
        <a:fill>
          <a:solidFill>
            <a:srgbClr val="F8EFE7"/>
          </a:solidFill>
        </a:fill>
      </a:tcStyle>
    </a:wholeTbl>
    <a:band1H>
      <a:tcTxStyle/>
      <a:tcStyle>
        <a:tcBdr/>
        <a:fill>
          <a:solidFill>
            <a:srgbClr val="F0DFCC"/>
          </a:solidFill>
        </a:fill>
      </a:tcStyle>
    </a:band1H>
    <a:band2H>
      <a:tcTxStyle/>
      <a:tcStyle>
        <a:tcBdr/>
      </a:tcStyle>
    </a:band2H>
    <a:band1V>
      <a:tcTxStyle/>
      <a:tcStyle>
        <a:tcBdr/>
        <a:fill>
          <a:solidFill>
            <a:srgbClr val="F0DFCC"/>
          </a:solidFill>
        </a:fill>
      </a:tcStyle>
    </a:band1V>
    <a:band2V>
      <a:tcTxStyle/>
      <a:tcStyle>
        <a:tcBdr/>
      </a:tcStyle>
    </a:band2V>
    <a:lastCol>
      <a:tcTxStyle b="on" i="off"/>
      <a:tcStyle>
        <a:tcBdr/>
      </a:tcStyle>
    </a:lastCol>
    <a:firstCol>
      <a:tcTxStyle b="on" i="off"/>
      <a:tcStyle>
        <a:tcBdr/>
      </a:tcStyle>
    </a:firstCol>
    <a:lastRow>
      <a:tcTxStyle b="on" i="off"/>
      <a:tcStyle>
        <a:tcBdr>
          <a:top>
            <a:ln w="25400" cap="flat" cmpd="sng">
              <a:solidFill>
                <a:schemeClr val="accent2"/>
              </a:solidFill>
              <a:prstDash val="solid"/>
              <a:round/>
              <a:headEnd type="none" w="sm" len="sm"/>
              <a:tailEnd type="none" w="sm" len="sm"/>
            </a:ln>
          </a:top>
        </a:tcBdr>
        <a:fill>
          <a:solidFill>
            <a:srgbClr val="F8EFE7"/>
          </a:solidFill>
        </a:fill>
      </a:tcStyle>
    </a:lastRow>
    <a:seCell>
      <a:tcTxStyle/>
      <a:tcStyle>
        <a:tcBdr/>
      </a:tcStyle>
    </a:seCell>
    <a:swCell>
      <a:tcTxStyle/>
      <a:tcStyle>
        <a:tcBdr/>
      </a:tcStyle>
    </a:swCell>
    <a:firstRow>
      <a:tcTxStyle b="on" i="off"/>
      <a:tcStyle>
        <a:tcBdr/>
        <a:fill>
          <a:solidFill>
            <a:srgbClr val="F8EFE7"/>
          </a:solidFill>
        </a:fill>
      </a:tcStyle>
    </a:firstRow>
    <a:neCell>
      <a:tcTxStyle/>
      <a:tcStyle>
        <a:tcBdr/>
      </a:tcStyle>
    </a:neCell>
    <a:nwCell>
      <a:tcTxStyle/>
      <a:tcStyle>
        <a:tcBdr/>
      </a:tcStyle>
    </a:nwCell>
  </a:tblStyle>
  <a:tblStyle styleId="{DD943928-C74D-4F21-A926-E0C2DF8F173D}" styleName="Table_2">
    <a:wholeTbl>
      <a:tcTxStyle b="off" i="off">
        <a:font>
          <a:latin typeface="Arial"/>
          <a:ea typeface="Arial"/>
          <a:cs typeface="Arial"/>
        </a:font>
        <a:schemeClr val="dk1"/>
      </a:tcTxStyle>
      <a:tcStyle>
        <a:tcBdr>
          <a:left>
            <a:ln w="12700" cap="flat" cmpd="sng">
              <a:solidFill>
                <a:schemeClr val="accent1"/>
              </a:solidFill>
              <a:prstDash val="solid"/>
              <a:round/>
              <a:headEnd type="none" w="sm" len="sm"/>
              <a:tailEnd type="none" w="sm" len="sm"/>
            </a:ln>
          </a:left>
          <a:right>
            <a:ln w="12700" cap="flat" cmpd="sng">
              <a:solidFill>
                <a:schemeClr val="accent1"/>
              </a:solidFill>
              <a:prstDash val="solid"/>
              <a:round/>
              <a:headEnd type="none" w="sm" len="sm"/>
              <a:tailEnd type="none" w="sm" len="sm"/>
            </a:ln>
          </a:right>
          <a:top>
            <a:ln w="12700" cap="flat" cmpd="sng">
              <a:solidFill>
                <a:schemeClr val="accent1"/>
              </a:solidFill>
              <a:prstDash val="solid"/>
              <a:round/>
              <a:headEnd type="none" w="sm" len="sm"/>
              <a:tailEnd type="none" w="sm" len="sm"/>
            </a:ln>
          </a:top>
          <a:bottom>
            <a:ln w="12700" cap="flat" cmpd="sng">
              <a:solidFill>
                <a:schemeClr val="accent1"/>
              </a:solidFill>
              <a:prstDash val="solid"/>
              <a:round/>
              <a:headEnd type="none" w="sm" len="sm"/>
              <a:tailEnd type="none" w="sm" len="sm"/>
            </a:ln>
          </a:bottom>
          <a:insideH>
            <a:ln w="12700" cap="flat" cmpd="sng">
              <a:solidFill>
                <a:schemeClr val="accent1"/>
              </a:solidFill>
              <a:prstDash val="solid"/>
              <a:round/>
              <a:headEnd type="none" w="sm" len="sm"/>
              <a:tailEnd type="none" w="sm" len="sm"/>
            </a:ln>
          </a:insideH>
          <a:insideV>
            <a:ln w="12700" cap="flat" cmpd="sng">
              <a:solidFill>
                <a:schemeClr val="accent1"/>
              </a:solidFill>
              <a:prstDash val="solid"/>
              <a:round/>
              <a:headEnd type="none" w="sm" len="sm"/>
              <a:tailEnd type="none" w="sm" len="sm"/>
            </a:ln>
          </a:insideV>
        </a:tcBdr>
        <a:fill>
          <a:solidFill>
            <a:srgbClr val="E7ECF3"/>
          </a:solidFill>
        </a:fill>
      </a:tcStyle>
    </a:wholeTbl>
    <a:band1H>
      <a:tcTxStyle/>
      <a:tcStyle>
        <a:tcBdr/>
        <a:fill>
          <a:solidFill>
            <a:srgbClr val="CDD7E6"/>
          </a:solidFill>
        </a:fill>
      </a:tcStyle>
    </a:band1H>
    <a:band2H>
      <a:tcTxStyle/>
      <a:tcStyle>
        <a:tcBdr/>
      </a:tcStyle>
    </a:band2H>
    <a:band1V>
      <a:tcTxStyle/>
      <a:tcStyle>
        <a:tcBdr/>
        <a:fill>
          <a:solidFill>
            <a:srgbClr val="CDD7E6"/>
          </a:solidFill>
        </a:fill>
      </a:tcStyle>
    </a:band1V>
    <a:band2V>
      <a:tcTxStyle/>
      <a:tcStyle>
        <a:tcBdr/>
      </a:tcStyle>
    </a:band2V>
    <a:lastCol>
      <a:tcTxStyle b="on" i="off"/>
      <a:tcStyle>
        <a:tcBdr/>
      </a:tcStyle>
    </a:lastCol>
    <a:firstCol>
      <a:tcTxStyle b="on" i="off"/>
      <a:tcStyle>
        <a:tcBdr/>
      </a:tcStyle>
    </a:firstCol>
    <a:lastRow>
      <a:tcTxStyle b="on" i="off"/>
      <a:tcStyle>
        <a:tcBdr>
          <a:top>
            <a:ln w="25400" cap="flat" cmpd="sng">
              <a:solidFill>
                <a:schemeClr val="accent1"/>
              </a:solidFill>
              <a:prstDash val="solid"/>
              <a:round/>
              <a:headEnd type="none" w="sm" len="sm"/>
              <a:tailEnd type="none" w="sm" len="sm"/>
            </a:ln>
          </a:top>
        </a:tcBdr>
        <a:fill>
          <a:solidFill>
            <a:srgbClr val="E7ECF3"/>
          </a:solidFill>
        </a:fill>
      </a:tcStyle>
    </a:lastRow>
    <a:seCell>
      <a:tcTxStyle/>
      <a:tcStyle>
        <a:tcBdr/>
      </a:tcStyle>
    </a:seCell>
    <a:swCell>
      <a:tcTxStyle/>
      <a:tcStyle>
        <a:tcBdr/>
      </a:tcStyle>
    </a:swCell>
    <a:firstRow>
      <a:tcTxStyle b="on" i="off"/>
      <a:tcStyle>
        <a:tcBdr/>
        <a:fill>
          <a:solidFill>
            <a:srgbClr val="E7ECF3"/>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41" d="100"/>
          <a:sy n="141" d="100"/>
        </p:scale>
        <p:origin x="-780" y="-24"/>
      </p:cViewPr>
      <p:guideLst>
        <p:guide orient="horz" pos="180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font" Target="fonts/font1.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font" Target="fonts/font8.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420688" y="744538"/>
            <a:ext cx="5956300"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79768" y="4715153"/>
            <a:ext cx="5438139" cy="4466987"/>
          </a:xfrm>
          <a:prstGeom prst="rect">
            <a:avLst/>
          </a:prstGeom>
          <a:noFill/>
          <a:ln>
            <a:noFill/>
          </a:ln>
        </p:spPr>
        <p:txBody>
          <a:bodyPr spcFirstLastPara="1" wrap="square" lIns="91425" tIns="91425" rIns="91425" bIns="91425" anchor="t" anchorCtr="0"/>
          <a:lstStyle>
            <a:lvl1pPr marL="457200" marR="0" lvl="0" indent="-228600" algn="l" rtl="0">
              <a:spcBef>
                <a:spcPts val="0"/>
              </a:spcBef>
              <a:spcAft>
                <a:spcPts val="0"/>
              </a:spcAft>
              <a:buSzPts val="1400"/>
              <a:buNone/>
              <a:defRPr sz="1100" b="0" i="0" u="none" strike="noStrike" cap="none">
                <a:solidFill>
                  <a:schemeClr val="dk1"/>
                </a:solidFill>
                <a:latin typeface="Arial"/>
                <a:ea typeface="Arial"/>
                <a:cs typeface="Arial"/>
                <a:sym typeface="Arial"/>
              </a:defRPr>
            </a:lvl1pPr>
            <a:lvl2pPr marL="914400" marR="0" lvl="1" indent="-228600" algn="l" rtl="0">
              <a:spcBef>
                <a:spcPts val="0"/>
              </a:spcBef>
              <a:spcAft>
                <a:spcPts val="0"/>
              </a:spcAft>
              <a:buSzPts val="1400"/>
              <a:buNone/>
              <a:defRPr sz="1100" b="0" i="0" u="none" strike="noStrike" cap="none">
                <a:solidFill>
                  <a:schemeClr val="dk1"/>
                </a:solidFill>
                <a:latin typeface="Arial"/>
                <a:ea typeface="Arial"/>
                <a:cs typeface="Arial"/>
                <a:sym typeface="Arial"/>
              </a:defRPr>
            </a:lvl2pPr>
            <a:lvl3pPr marL="1371600" marR="0" lvl="2" indent="-228600" algn="l" rtl="0">
              <a:spcBef>
                <a:spcPts val="0"/>
              </a:spcBef>
              <a:spcAft>
                <a:spcPts val="0"/>
              </a:spcAft>
              <a:buSzPts val="1400"/>
              <a:buNone/>
              <a:defRPr sz="1100" b="0" i="0" u="none" strike="noStrike" cap="none">
                <a:solidFill>
                  <a:schemeClr val="dk1"/>
                </a:solidFill>
                <a:latin typeface="Arial"/>
                <a:ea typeface="Arial"/>
                <a:cs typeface="Arial"/>
                <a:sym typeface="Arial"/>
              </a:defRPr>
            </a:lvl3pPr>
            <a:lvl4pPr marL="1828800" marR="0" lvl="3" indent="-228600" algn="l" rtl="0">
              <a:spcBef>
                <a:spcPts val="0"/>
              </a:spcBef>
              <a:spcAft>
                <a:spcPts val="0"/>
              </a:spcAft>
              <a:buSzPts val="1400"/>
              <a:buNone/>
              <a:defRPr sz="1100" b="0" i="0" u="none" strike="noStrike" cap="none">
                <a:solidFill>
                  <a:schemeClr val="dk1"/>
                </a:solidFill>
                <a:latin typeface="Arial"/>
                <a:ea typeface="Arial"/>
                <a:cs typeface="Arial"/>
                <a:sym typeface="Arial"/>
              </a:defRPr>
            </a:lvl4pPr>
            <a:lvl5pPr marL="2286000" marR="0" lvl="4" indent="-228600" algn="l" rtl="0">
              <a:spcBef>
                <a:spcPts val="0"/>
              </a:spcBef>
              <a:spcAft>
                <a:spcPts val="0"/>
              </a:spcAft>
              <a:buSzPts val="1400"/>
              <a:buNone/>
              <a:defRPr sz="1100" b="0" i="0" u="none" strike="noStrike" cap="none">
                <a:solidFill>
                  <a:schemeClr val="dk1"/>
                </a:solidFill>
                <a:latin typeface="Arial"/>
                <a:ea typeface="Arial"/>
                <a:cs typeface="Arial"/>
                <a:sym typeface="Arial"/>
              </a:defRPr>
            </a:lvl5pPr>
            <a:lvl6pPr marL="2743200" marR="0" lvl="5" indent="-228600" algn="l" rtl="0">
              <a:spcBef>
                <a:spcPts val="0"/>
              </a:spcBef>
              <a:spcAft>
                <a:spcPts val="0"/>
              </a:spcAft>
              <a:buSzPts val="1400"/>
              <a:buNone/>
              <a:defRPr sz="1100" b="0" i="0" u="none" strike="noStrike" cap="none">
                <a:solidFill>
                  <a:schemeClr val="dk1"/>
                </a:solidFill>
                <a:latin typeface="Arial"/>
                <a:ea typeface="Arial"/>
                <a:cs typeface="Arial"/>
                <a:sym typeface="Arial"/>
              </a:defRPr>
            </a:lvl6pPr>
            <a:lvl7pPr marL="3200400" marR="0" lvl="6" indent="-228600" algn="l" rtl="0">
              <a:spcBef>
                <a:spcPts val="0"/>
              </a:spcBef>
              <a:spcAft>
                <a:spcPts val="0"/>
              </a:spcAft>
              <a:buSzPts val="1400"/>
              <a:buNone/>
              <a:defRPr sz="1100" b="0" i="0" u="none" strike="noStrike" cap="none">
                <a:solidFill>
                  <a:schemeClr val="dk1"/>
                </a:solidFill>
                <a:latin typeface="Arial"/>
                <a:ea typeface="Arial"/>
                <a:cs typeface="Arial"/>
                <a:sym typeface="Arial"/>
              </a:defRPr>
            </a:lvl7pPr>
            <a:lvl8pPr marL="3657600" marR="0" lvl="7" indent="-228600" algn="l" rtl="0">
              <a:spcBef>
                <a:spcPts val="0"/>
              </a:spcBef>
              <a:spcAft>
                <a:spcPts val="0"/>
              </a:spcAft>
              <a:buSzPts val="1400"/>
              <a:buNone/>
              <a:defRPr sz="1100" b="0" i="0" u="none" strike="noStrike" cap="none">
                <a:solidFill>
                  <a:schemeClr val="dk1"/>
                </a:solidFill>
                <a:latin typeface="Arial"/>
                <a:ea typeface="Arial"/>
                <a:cs typeface="Arial"/>
                <a:sym typeface="Arial"/>
              </a:defRPr>
            </a:lvl8pPr>
            <a:lvl9pPr marL="4114800" marR="0" lvl="8" indent="-228600" algn="l" rtl="0">
              <a:spcBef>
                <a:spcPts val="0"/>
              </a:spcBef>
              <a:spcAft>
                <a:spcPts val="0"/>
              </a:spcAft>
              <a:buSzPts val="1400"/>
              <a:buNone/>
              <a:defRPr sz="110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2634813549"/>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p4:notes"/>
          <p:cNvSpPr>
            <a:spLocks noGrp="1" noRot="1" noChangeAspect="1"/>
          </p:cNvSpPr>
          <p:nvPr>
            <p:ph type="sldImg" idx="2"/>
          </p:nvPr>
        </p:nvSpPr>
        <p:spPr>
          <a:xfrm>
            <a:off x="420688" y="744538"/>
            <a:ext cx="5956300"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8" name="Google Shape;58;p4:notes"/>
          <p:cNvSpPr txBox="1">
            <a:spLocks noGrp="1"/>
          </p:cNvSpPr>
          <p:nvPr>
            <p:ph type="body" idx="1"/>
          </p:nvPr>
        </p:nvSpPr>
        <p:spPr>
          <a:xfrm>
            <a:off x="679768" y="4715153"/>
            <a:ext cx="5438139" cy="4466987"/>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Font typeface="Arial"/>
              <a:buNone/>
            </a:pPr>
            <a:endParaRPr sz="11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p28:notes"/>
          <p:cNvSpPr>
            <a:spLocks noGrp="1" noRot="1" noChangeAspect="1"/>
          </p:cNvSpPr>
          <p:nvPr>
            <p:ph type="sldImg" idx="2"/>
          </p:nvPr>
        </p:nvSpPr>
        <p:spPr>
          <a:xfrm>
            <a:off x="420688" y="744538"/>
            <a:ext cx="5956300"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3" name="Google Shape;113;p28:notes"/>
          <p:cNvSpPr txBox="1">
            <a:spLocks noGrp="1"/>
          </p:cNvSpPr>
          <p:nvPr>
            <p:ph type="body" idx="1"/>
          </p:nvPr>
        </p:nvSpPr>
        <p:spPr>
          <a:xfrm>
            <a:off x="679768" y="4715153"/>
            <a:ext cx="5438139" cy="4466987"/>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rgbClr val="000000"/>
              </a:buClr>
              <a:buSzPts val="1100"/>
              <a:buFont typeface="Arial"/>
              <a:buNone/>
            </a:pPr>
            <a:endParaRPr/>
          </a:p>
          <a:p>
            <a:pPr marL="0" marR="0" lvl="0" indent="0" algn="l" rtl="0">
              <a:spcBef>
                <a:spcPts val="0"/>
              </a:spcBef>
              <a:spcAft>
                <a:spcPts val="0"/>
              </a:spcAft>
              <a:buClr>
                <a:schemeClr val="dk1"/>
              </a:buClr>
              <a:buFont typeface="Arial"/>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23c895bd32_1_5:notes"/>
          <p:cNvSpPr>
            <a:spLocks noGrp="1" noRot="1" noChangeAspect="1"/>
          </p:cNvSpPr>
          <p:nvPr>
            <p:ph type="sldImg" idx="2"/>
          </p:nvPr>
        </p:nvSpPr>
        <p:spPr>
          <a:xfrm>
            <a:off x="420688" y="744538"/>
            <a:ext cx="5956200" cy="37227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9" name="Google Shape;119;g23c895bd32_1_5:notes"/>
          <p:cNvSpPr txBox="1">
            <a:spLocks noGrp="1"/>
          </p:cNvSpPr>
          <p:nvPr>
            <p:ph type="body" idx="1"/>
          </p:nvPr>
        </p:nvSpPr>
        <p:spPr>
          <a:xfrm>
            <a:off x="679768" y="4715153"/>
            <a:ext cx="5438100" cy="44670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None/>
            </a:pPr>
            <a:endParaRPr sz="11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23c895bd32_0_0:notes"/>
          <p:cNvSpPr>
            <a:spLocks noGrp="1" noRot="1" noChangeAspect="1"/>
          </p:cNvSpPr>
          <p:nvPr>
            <p:ph type="sldImg" idx="2"/>
          </p:nvPr>
        </p:nvSpPr>
        <p:spPr>
          <a:xfrm>
            <a:off x="420688" y="744538"/>
            <a:ext cx="5956200" cy="37227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5" name="Google Shape;125;g23c895bd32_0_0:notes"/>
          <p:cNvSpPr txBox="1">
            <a:spLocks noGrp="1"/>
          </p:cNvSpPr>
          <p:nvPr>
            <p:ph type="body" idx="1"/>
          </p:nvPr>
        </p:nvSpPr>
        <p:spPr>
          <a:xfrm>
            <a:off x="679768" y="4715153"/>
            <a:ext cx="5438100" cy="44670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Font typeface="Arial"/>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p30:notes"/>
          <p:cNvSpPr>
            <a:spLocks noGrp="1" noRot="1" noChangeAspect="1"/>
          </p:cNvSpPr>
          <p:nvPr>
            <p:ph type="sldImg" idx="2"/>
          </p:nvPr>
        </p:nvSpPr>
        <p:spPr>
          <a:xfrm>
            <a:off x="420688" y="744538"/>
            <a:ext cx="5956300"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1" name="Google Shape;131;p30:notes"/>
          <p:cNvSpPr txBox="1">
            <a:spLocks noGrp="1"/>
          </p:cNvSpPr>
          <p:nvPr>
            <p:ph type="body" idx="1"/>
          </p:nvPr>
        </p:nvSpPr>
        <p:spPr>
          <a:xfrm>
            <a:off x="679768" y="4715153"/>
            <a:ext cx="5438139" cy="4466987"/>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Font typeface="Arial"/>
              <a:buNone/>
            </a:pPr>
            <a:endParaRPr sz="1100" b="0" i="0" u="none" strike="noStrike" cap="none">
              <a:solidFill>
                <a:schemeClr val="dk1"/>
              </a:solidFill>
              <a:latin typeface="Arial"/>
              <a:ea typeface="Arial"/>
              <a:cs typeface="Arial"/>
              <a:sym typeface="Arial"/>
            </a:endParaRPr>
          </a:p>
          <a:p>
            <a:pPr marL="0" marR="0" lvl="0" indent="0" algn="l" rtl="0">
              <a:spcBef>
                <a:spcPts val="0"/>
              </a:spcBef>
              <a:spcAft>
                <a:spcPts val="0"/>
              </a:spcAft>
              <a:buClr>
                <a:schemeClr val="dk1"/>
              </a:buClr>
              <a:buFont typeface="Arial"/>
              <a:buNone/>
            </a:pPr>
            <a:endParaRPr sz="11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g18ee1be6ad_0_1:notes"/>
          <p:cNvSpPr>
            <a:spLocks noGrp="1" noRot="1" noChangeAspect="1"/>
          </p:cNvSpPr>
          <p:nvPr>
            <p:ph type="sldImg" idx="2"/>
          </p:nvPr>
        </p:nvSpPr>
        <p:spPr>
          <a:xfrm>
            <a:off x="420688" y="744538"/>
            <a:ext cx="5956200" cy="37227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7" name="Google Shape;137;g18ee1be6ad_0_1:notes"/>
          <p:cNvSpPr txBox="1">
            <a:spLocks noGrp="1"/>
          </p:cNvSpPr>
          <p:nvPr>
            <p:ph type="body" idx="1"/>
          </p:nvPr>
        </p:nvSpPr>
        <p:spPr>
          <a:xfrm>
            <a:off x="679768" y="4715153"/>
            <a:ext cx="5438100" cy="4467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Font typeface="Arial"/>
              <a:buNone/>
            </a:pPr>
            <a:endParaRPr sz="1100" b="0" i="0" u="none" strike="noStrike" cap="none">
              <a:solidFill>
                <a:schemeClr val="dk1"/>
              </a:solidFill>
              <a:latin typeface="Arial"/>
              <a:ea typeface="Arial"/>
              <a:cs typeface="Arial"/>
              <a:sym typeface="Arial"/>
            </a:endParaRPr>
          </a:p>
          <a:p>
            <a:pPr marL="0" marR="0" lvl="0" indent="0" algn="l" rtl="0">
              <a:spcBef>
                <a:spcPts val="0"/>
              </a:spcBef>
              <a:spcAft>
                <a:spcPts val="0"/>
              </a:spcAft>
              <a:buClr>
                <a:schemeClr val="dk1"/>
              </a:buClr>
              <a:buFont typeface="Arial"/>
              <a:buNone/>
            </a:pPr>
            <a:endParaRPr sz="11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p32:notes"/>
          <p:cNvSpPr>
            <a:spLocks noGrp="1" noRot="1" noChangeAspect="1"/>
          </p:cNvSpPr>
          <p:nvPr>
            <p:ph type="sldImg" idx="2"/>
          </p:nvPr>
        </p:nvSpPr>
        <p:spPr>
          <a:xfrm>
            <a:off x="420688" y="744538"/>
            <a:ext cx="5956300"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3" name="Google Shape;143;p32:notes"/>
          <p:cNvSpPr txBox="1">
            <a:spLocks noGrp="1"/>
          </p:cNvSpPr>
          <p:nvPr>
            <p:ph type="body" idx="1"/>
          </p:nvPr>
        </p:nvSpPr>
        <p:spPr>
          <a:xfrm>
            <a:off x="679768" y="4715153"/>
            <a:ext cx="5438139" cy="4466987"/>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Font typeface="Arial"/>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p49:notes"/>
          <p:cNvSpPr>
            <a:spLocks noGrp="1" noRot="1" noChangeAspect="1"/>
          </p:cNvSpPr>
          <p:nvPr>
            <p:ph type="sldImg" idx="2"/>
          </p:nvPr>
        </p:nvSpPr>
        <p:spPr>
          <a:xfrm>
            <a:off x="420688" y="744538"/>
            <a:ext cx="5956300"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9" name="Google Shape;149;p49:notes"/>
          <p:cNvSpPr txBox="1">
            <a:spLocks noGrp="1"/>
          </p:cNvSpPr>
          <p:nvPr>
            <p:ph type="body" idx="1"/>
          </p:nvPr>
        </p:nvSpPr>
        <p:spPr>
          <a:xfrm>
            <a:off x="679768" y="4715153"/>
            <a:ext cx="5438139" cy="4466987"/>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Font typeface="Arial"/>
              <a:buNone/>
            </a:pPr>
            <a:endParaRPr sz="11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1ebe9aac55_0_20:notes"/>
          <p:cNvSpPr>
            <a:spLocks noGrp="1" noRot="1" noChangeAspect="1"/>
          </p:cNvSpPr>
          <p:nvPr>
            <p:ph type="sldImg" idx="2"/>
          </p:nvPr>
        </p:nvSpPr>
        <p:spPr>
          <a:xfrm>
            <a:off x="420688" y="744538"/>
            <a:ext cx="5956200" cy="37227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4" name="Google Shape;154;g1ebe9aac55_0_20:notes"/>
          <p:cNvSpPr txBox="1">
            <a:spLocks noGrp="1"/>
          </p:cNvSpPr>
          <p:nvPr>
            <p:ph type="body" idx="1"/>
          </p:nvPr>
        </p:nvSpPr>
        <p:spPr>
          <a:xfrm>
            <a:off x="679768" y="4715153"/>
            <a:ext cx="5438100" cy="44670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Font typeface="Arial"/>
              <a:buNone/>
            </a:pPr>
            <a:endParaRPr sz="11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p66:notes"/>
          <p:cNvSpPr>
            <a:spLocks noGrp="1" noRot="1" noChangeAspect="1"/>
          </p:cNvSpPr>
          <p:nvPr>
            <p:ph type="sldImg" idx="2"/>
          </p:nvPr>
        </p:nvSpPr>
        <p:spPr>
          <a:xfrm>
            <a:off x="420688" y="744538"/>
            <a:ext cx="5956300"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0" name="Google Shape;160;p66:notes"/>
          <p:cNvSpPr txBox="1">
            <a:spLocks noGrp="1"/>
          </p:cNvSpPr>
          <p:nvPr>
            <p:ph type="body" idx="1"/>
          </p:nvPr>
        </p:nvSpPr>
        <p:spPr>
          <a:xfrm>
            <a:off x="679768" y="4715153"/>
            <a:ext cx="5438139" cy="4466987"/>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Font typeface="Arial"/>
              <a:buNone/>
            </a:pPr>
            <a:endParaRPr sz="11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g265f4ad9ea_0_3:notes"/>
          <p:cNvSpPr>
            <a:spLocks noGrp="1" noRot="1" noChangeAspect="1"/>
          </p:cNvSpPr>
          <p:nvPr>
            <p:ph type="sldImg" idx="2"/>
          </p:nvPr>
        </p:nvSpPr>
        <p:spPr>
          <a:xfrm>
            <a:off x="679768" y="744497"/>
            <a:ext cx="5438100" cy="37224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4" name="Google Shape;64;g265f4ad9ea_0_3:notes"/>
          <p:cNvSpPr txBox="1">
            <a:spLocks noGrp="1"/>
          </p:cNvSpPr>
          <p:nvPr>
            <p:ph type="body" idx="1"/>
          </p:nvPr>
        </p:nvSpPr>
        <p:spPr>
          <a:xfrm>
            <a:off x="679768" y="4715147"/>
            <a:ext cx="5438100" cy="44670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None/>
            </a:pPr>
            <a:r>
              <a:rPr lang="en-GB" sz="1100" b="0" i="0" u="none" strike="noStrike" cap="none">
                <a:solidFill>
                  <a:schemeClr val="dk1"/>
                </a:solidFill>
                <a:latin typeface="Arial"/>
                <a:ea typeface="Arial"/>
                <a:cs typeface="Arial"/>
                <a:sym typeface="Arial"/>
              </a:rPr>
              <a:t/>
            </a:r>
            <a:br>
              <a:rPr lang="en-GB" sz="1100" b="0" i="0" u="none" strike="noStrike" cap="none">
                <a:solidFill>
                  <a:schemeClr val="dk1"/>
                </a:solidFill>
                <a:latin typeface="Arial"/>
                <a:ea typeface="Arial"/>
                <a:cs typeface="Arial"/>
                <a:sym typeface="Arial"/>
              </a:rPr>
            </a:br>
            <a:endParaRPr sz="11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397e762f84_0_6:notes"/>
          <p:cNvSpPr>
            <a:spLocks noGrp="1" noRot="1" noChangeAspect="1"/>
          </p:cNvSpPr>
          <p:nvPr>
            <p:ph type="sldImg" idx="2"/>
          </p:nvPr>
        </p:nvSpPr>
        <p:spPr>
          <a:xfrm>
            <a:off x="420688" y="744538"/>
            <a:ext cx="5956200" cy="37227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0" name="Google Shape;70;g397e762f84_0_6:notes"/>
          <p:cNvSpPr txBox="1">
            <a:spLocks noGrp="1"/>
          </p:cNvSpPr>
          <p:nvPr>
            <p:ph type="body" idx="1"/>
          </p:nvPr>
        </p:nvSpPr>
        <p:spPr>
          <a:xfrm>
            <a:off x="679768" y="4715153"/>
            <a:ext cx="5438100" cy="44670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Font typeface="Arial"/>
              <a:buNone/>
            </a:pPr>
            <a:endParaRPr sz="11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44afc9ac9f_0_0:notes"/>
          <p:cNvSpPr>
            <a:spLocks noGrp="1" noRot="1" noChangeAspect="1"/>
          </p:cNvSpPr>
          <p:nvPr>
            <p:ph type="sldImg" idx="2"/>
          </p:nvPr>
        </p:nvSpPr>
        <p:spPr>
          <a:xfrm>
            <a:off x="420688" y="744538"/>
            <a:ext cx="5956200" cy="37227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 name="Google Shape;76;g44afc9ac9f_0_0:notes"/>
          <p:cNvSpPr txBox="1">
            <a:spLocks noGrp="1"/>
          </p:cNvSpPr>
          <p:nvPr>
            <p:ph type="body" idx="1"/>
          </p:nvPr>
        </p:nvSpPr>
        <p:spPr>
          <a:xfrm>
            <a:off x="679768" y="4715153"/>
            <a:ext cx="5438100" cy="4467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g265f4ad9ea_0_59:notes"/>
          <p:cNvSpPr>
            <a:spLocks noGrp="1" noRot="1" noChangeAspect="1"/>
          </p:cNvSpPr>
          <p:nvPr>
            <p:ph type="sldImg" idx="2"/>
          </p:nvPr>
        </p:nvSpPr>
        <p:spPr>
          <a:xfrm>
            <a:off x="420688" y="744538"/>
            <a:ext cx="5956200" cy="37227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3" name="Google Shape;83;g265f4ad9ea_0_59:notes"/>
          <p:cNvSpPr txBox="1">
            <a:spLocks noGrp="1"/>
          </p:cNvSpPr>
          <p:nvPr>
            <p:ph type="body" idx="1"/>
          </p:nvPr>
        </p:nvSpPr>
        <p:spPr>
          <a:xfrm>
            <a:off x="679768" y="4715153"/>
            <a:ext cx="5438100" cy="44670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Font typeface="Arial"/>
              <a:buNone/>
            </a:pPr>
            <a:endParaRPr sz="11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20:notes"/>
          <p:cNvSpPr>
            <a:spLocks noGrp="1" noRot="1" noChangeAspect="1"/>
          </p:cNvSpPr>
          <p:nvPr>
            <p:ph type="sldImg" idx="2"/>
          </p:nvPr>
        </p:nvSpPr>
        <p:spPr>
          <a:xfrm>
            <a:off x="420688" y="744538"/>
            <a:ext cx="5956300"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0" name="Google Shape;90;p20:notes"/>
          <p:cNvSpPr txBox="1">
            <a:spLocks noGrp="1"/>
          </p:cNvSpPr>
          <p:nvPr>
            <p:ph type="body" idx="1"/>
          </p:nvPr>
        </p:nvSpPr>
        <p:spPr>
          <a:xfrm>
            <a:off x="679768" y="4715153"/>
            <a:ext cx="5438139" cy="4466987"/>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Font typeface="Arial"/>
              <a:buNone/>
            </a:pPr>
            <a:endParaRPr sz="11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2:notes"/>
          <p:cNvSpPr>
            <a:spLocks noGrp="1" noRot="1" noChangeAspect="1"/>
          </p:cNvSpPr>
          <p:nvPr>
            <p:ph type="sldImg" idx="2"/>
          </p:nvPr>
        </p:nvSpPr>
        <p:spPr>
          <a:xfrm>
            <a:off x="420688" y="744538"/>
            <a:ext cx="5956300"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5" name="Google Shape;95;p22:notes"/>
          <p:cNvSpPr txBox="1">
            <a:spLocks noGrp="1"/>
          </p:cNvSpPr>
          <p:nvPr>
            <p:ph type="body" idx="1"/>
          </p:nvPr>
        </p:nvSpPr>
        <p:spPr>
          <a:xfrm>
            <a:off x="679768" y="4715153"/>
            <a:ext cx="5438139" cy="4466987"/>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None/>
            </a:pPr>
            <a:endParaRPr sz="1100" b="0" i="0" u="none" strike="noStrike" cap="none">
              <a:solidFill>
                <a:schemeClr val="dk1"/>
              </a:solidFill>
              <a:latin typeface="Arial"/>
              <a:ea typeface="Arial"/>
              <a:cs typeface="Arial"/>
              <a:sym typeface="Arial"/>
            </a:endParaRPr>
          </a:p>
          <a:p>
            <a:pPr marL="0" marR="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24:notes"/>
          <p:cNvSpPr>
            <a:spLocks noGrp="1" noRot="1" noChangeAspect="1"/>
          </p:cNvSpPr>
          <p:nvPr>
            <p:ph type="sldImg" idx="2"/>
          </p:nvPr>
        </p:nvSpPr>
        <p:spPr>
          <a:xfrm>
            <a:off x="420688" y="744538"/>
            <a:ext cx="5956300"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1" name="Google Shape;101;p24:notes"/>
          <p:cNvSpPr txBox="1">
            <a:spLocks noGrp="1"/>
          </p:cNvSpPr>
          <p:nvPr>
            <p:ph type="body" idx="1"/>
          </p:nvPr>
        </p:nvSpPr>
        <p:spPr>
          <a:xfrm>
            <a:off x="679768" y="4715153"/>
            <a:ext cx="5438139" cy="4466987"/>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Font typeface="Arial"/>
              <a:buNone/>
            </a:pPr>
            <a:endParaRPr sz="11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26:notes"/>
          <p:cNvSpPr>
            <a:spLocks noGrp="1" noRot="1" noChangeAspect="1"/>
          </p:cNvSpPr>
          <p:nvPr>
            <p:ph type="sldImg" idx="2"/>
          </p:nvPr>
        </p:nvSpPr>
        <p:spPr>
          <a:xfrm>
            <a:off x="420688" y="744538"/>
            <a:ext cx="5956300"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7" name="Google Shape;107;p26:notes"/>
          <p:cNvSpPr txBox="1">
            <a:spLocks noGrp="1"/>
          </p:cNvSpPr>
          <p:nvPr>
            <p:ph type="body" idx="1"/>
          </p:nvPr>
        </p:nvSpPr>
        <p:spPr>
          <a:xfrm>
            <a:off x="679768" y="4715153"/>
            <a:ext cx="5438139" cy="4466987"/>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None/>
            </a:pPr>
            <a:r>
              <a:rPr lang="en-GB"/>
              <a:t>Dashboard</a:t>
            </a:r>
            <a:endParaRPr sz="1100" b="0" i="0" u="none" strike="noStrike" cap="none">
              <a:solidFill>
                <a:schemeClr val="dk1"/>
              </a:solidFill>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Citizens Advice_Cover_Heritage 1" type="title">
  <p:cSld name="TITLE">
    <p:bg>
      <p:bgPr>
        <a:solidFill>
          <a:srgbClr val="FCBB69"/>
        </a:solidFill>
        <a:effectLst/>
      </p:bgPr>
    </p:bg>
    <p:spTree>
      <p:nvGrpSpPr>
        <p:cNvPr id="1" name="Shape 10"/>
        <p:cNvGrpSpPr/>
        <p:nvPr/>
      </p:nvGrpSpPr>
      <p:grpSpPr>
        <a:xfrm>
          <a:off x="0" y="0"/>
          <a:ext cx="0" cy="0"/>
          <a:chOff x="0" y="0"/>
          <a:chExt cx="0" cy="0"/>
        </a:xfrm>
      </p:grpSpPr>
      <p:pic>
        <p:nvPicPr>
          <p:cNvPr id="11" name="Google Shape;11;p2"/>
          <p:cNvPicPr preferRelativeResize="0"/>
          <p:nvPr/>
        </p:nvPicPr>
        <p:blipFill rotWithShape="1">
          <a:blip r:embed="rId2">
            <a:alphaModFix/>
          </a:blip>
          <a:srcRect l="16351" t="52999"/>
          <a:stretch/>
        </p:blipFill>
        <p:spPr>
          <a:xfrm>
            <a:off x="0" y="0"/>
            <a:ext cx="6915647" cy="4597242"/>
          </a:xfrm>
          <a:prstGeom prst="rect">
            <a:avLst/>
          </a:prstGeom>
          <a:noFill/>
          <a:ln>
            <a:noFill/>
          </a:ln>
        </p:spPr>
      </p:pic>
      <p:sp>
        <p:nvSpPr>
          <p:cNvPr id="12" name="Google Shape;12;p2"/>
          <p:cNvSpPr txBox="1">
            <a:spLocks noGrp="1"/>
          </p:cNvSpPr>
          <p:nvPr>
            <p:ph type="ctrTitle"/>
          </p:nvPr>
        </p:nvSpPr>
        <p:spPr>
          <a:xfrm>
            <a:off x="443675" y="240527"/>
            <a:ext cx="5661599" cy="3119999"/>
          </a:xfrm>
          <a:prstGeom prst="rect">
            <a:avLst/>
          </a:prstGeom>
          <a:noFill/>
          <a:ln>
            <a:noFill/>
          </a:ln>
        </p:spPr>
        <p:txBody>
          <a:bodyPr spcFirstLastPara="1" wrap="square" lIns="91425" tIns="91425" rIns="91425" bIns="91425" anchor="t" anchorCtr="0"/>
          <a:lstStyle>
            <a:lvl1pPr marL="0" marR="0" lvl="0" indent="0" algn="l" rtl="0">
              <a:lnSpc>
                <a:spcPct val="100000"/>
              </a:lnSpc>
              <a:spcBef>
                <a:spcPts val="0"/>
              </a:spcBef>
              <a:spcAft>
                <a:spcPts val="0"/>
              </a:spcAft>
              <a:buClr>
                <a:srgbClr val="FCBB69"/>
              </a:buClr>
              <a:buSzPts val="1400"/>
              <a:buFont typeface="Open Sans"/>
              <a:buNone/>
              <a:defRPr sz="4200" b="1" i="0" u="none" strike="noStrike" cap="none">
                <a:solidFill>
                  <a:srgbClr val="FCBB69"/>
                </a:solidFill>
                <a:latin typeface="Open Sans"/>
                <a:ea typeface="Open Sans"/>
                <a:cs typeface="Open Sans"/>
                <a:sym typeface="Open Sans"/>
              </a:defRPr>
            </a:lvl1pPr>
            <a:lvl2pPr lvl="1" indent="0" algn="ctr" rtl="0">
              <a:spcBef>
                <a:spcPts val="0"/>
              </a:spcBef>
              <a:spcAft>
                <a:spcPts val="0"/>
              </a:spcAft>
              <a:buClr>
                <a:schemeClr val="dk1"/>
              </a:buClr>
              <a:buSzPts val="1400"/>
              <a:buFont typeface="Arial"/>
              <a:buNone/>
              <a:defRPr sz="4800" b="1">
                <a:solidFill>
                  <a:schemeClr val="dk1"/>
                </a:solidFill>
              </a:defRPr>
            </a:lvl2pPr>
            <a:lvl3pPr lvl="2" indent="0" algn="ctr" rtl="0">
              <a:spcBef>
                <a:spcPts val="0"/>
              </a:spcBef>
              <a:spcAft>
                <a:spcPts val="0"/>
              </a:spcAft>
              <a:buClr>
                <a:schemeClr val="dk1"/>
              </a:buClr>
              <a:buSzPts val="1400"/>
              <a:buFont typeface="Arial"/>
              <a:buNone/>
              <a:defRPr sz="4800" b="1">
                <a:solidFill>
                  <a:schemeClr val="dk1"/>
                </a:solidFill>
              </a:defRPr>
            </a:lvl3pPr>
            <a:lvl4pPr lvl="3" indent="0" algn="ctr" rtl="0">
              <a:spcBef>
                <a:spcPts val="0"/>
              </a:spcBef>
              <a:spcAft>
                <a:spcPts val="0"/>
              </a:spcAft>
              <a:buClr>
                <a:schemeClr val="dk1"/>
              </a:buClr>
              <a:buSzPts val="1400"/>
              <a:buFont typeface="Arial"/>
              <a:buNone/>
              <a:defRPr sz="4800" b="1">
                <a:solidFill>
                  <a:schemeClr val="dk1"/>
                </a:solidFill>
              </a:defRPr>
            </a:lvl4pPr>
            <a:lvl5pPr lvl="4" indent="0" algn="ctr" rtl="0">
              <a:spcBef>
                <a:spcPts val="0"/>
              </a:spcBef>
              <a:spcAft>
                <a:spcPts val="0"/>
              </a:spcAft>
              <a:buClr>
                <a:schemeClr val="dk1"/>
              </a:buClr>
              <a:buSzPts val="1400"/>
              <a:buFont typeface="Arial"/>
              <a:buNone/>
              <a:defRPr sz="4800" b="1">
                <a:solidFill>
                  <a:schemeClr val="dk1"/>
                </a:solidFill>
              </a:defRPr>
            </a:lvl5pPr>
            <a:lvl6pPr lvl="5" indent="0" algn="ctr" rtl="0">
              <a:spcBef>
                <a:spcPts val="0"/>
              </a:spcBef>
              <a:spcAft>
                <a:spcPts val="0"/>
              </a:spcAft>
              <a:buClr>
                <a:schemeClr val="dk1"/>
              </a:buClr>
              <a:buSzPts val="1400"/>
              <a:buFont typeface="Arial"/>
              <a:buNone/>
              <a:defRPr sz="4800" b="1">
                <a:solidFill>
                  <a:schemeClr val="dk1"/>
                </a:solidFill>
              </a:defRPr>
            </a:lvl6pPr>
            <a:lvl7pPr lvl="6" indent="0" algn="ctr" rtl="0">
              <a:spcBef>
                <a:spcPts val="0"/>
              </a:spcBef>
              <a:spcAft>
                <a:spcPts val="0"/>
              </a:spcAft>
              <a:buClr>
                <a:schemeClr val="dk1"/>
              </a:buClr>
              <a:buSzPts val="1400"/>
              <a:buFont typeface="Arial"/>
              <a:buNone/>
              <a:defRPr sz="4800" b="1">
                <a:solidFill>
                  <a:schemeClr val="dk1"/>
                </a:solidFill>
              </a:defRPr>
            </a:lvl7pPr>
            <a:lvl8pPr lvl="7" indent="0" algn="ctr" rtl="0">
              <a:spcBef>
                <a:spcPts val="0"/>
              </a:spcBef>
              <a:spcAft>
                <a:spcPts val="0"/>
              </a:spcAft>
              <a:buClr>
                <a:schemeClr val="dk1"/>
              </a:buClr>
              <a:buSzPts val="1400"/>
              <a:buFont typeface="Arial"/>
              <a:buNone/>
              <a:defRPr sz="4800" b="1">
                <a:solidFill>
                  <a:schemeClr val="dk1"/>
                </a:solidFill>
              </a:defRPr>
            </a:lvl8pPr>
            <a:lvl9pPr lvl="8" indent="0" algn="ctr" rtl="0">
              <a:spcBef>
                <a:spcPts val="0"/>
              </a:spcBef>
              <a:spcAft>
                <a:spcPts val="0"/>
              </a:spcAft>
              <a:buClr>
                <a:schemeClr val="dk1"/>
              </a:buClr>
              <a:buSzPts val="1400"/>
              <a:buFont typeface="Arial"/>
              <a:buNone/>
              <a:defRPr sz="4800" b="1">
                <a:solidFill>
                  <a:schemeClr val="dk1"/>
                </a:solidFill>
              </a:defRPr>
            </a:lvl9pPr>
          </a:lstStyle>
          <a:p>
            <a:endParaRPr/>
          </a:p>
        </p:txBody>
      </p:sp>
      <p:pic>
        <p:nvPicPr>
          <p:cNvPr id="13" name="Google Shape;13;p2"/>
          <p:cNvPicPr preferRelativeResize="0"/>
          <p:nvPr/>
        </p:nvPicPr>
        <p:blipFill rotWithShape="1">
          <a:blip r:embed="rId3">
            <a:alphaModFix/>
          </a:blip>
          <a:srcRect/>
          <a:stretch/>
        </p:blipFill>
        <p:spPr>
          <a:xfrm>
            <a:off x="270200" y="4288989"/>
            <a:ext cx="800770" cy="852609"/>
          </a:xfrm>
          <a:prstGeom prst="rect">
            <a:avLst/>
          </a:prstGeom>
          <a:noFill/>
          <a:ln>
            <a:noFill/>
          </a:ln>
        </p:spPr>
      </p:pic>
      <p:sp>
        <p:nvSpPr>
          <p:cNvPr id="14" name="Google Shape;14;p2"/>
          <p:cNvSpPr txBox="1">
            <a:spLocks noGrp="1"/>
          </p:cNvSpPr>
          <p:nvPr>
            <p:ph type="subTitle" idx="1"/>
          </p:nvPr>
        </p:nvSpPr>
        <p:spPr>
          <a:xfrm>
            <a:off x="5842525" y="3642444"/>
            <a:ext cx="2804100" cy="1637100"/>
          </a:xfrm>
          <a:prstGeom prst="rect">
            <a:avLst/>
          </a:prstGeom>
          <a:noFill/>
          <a:ln>
            <a:noFill/>
          </a:ln>
        </p:spPr>
        <p:txBody>
          <a:bodyPr spcFirstLastPara="1" wrap="square" lIns="91425" tIns="91425" rIns="91425" bIns="91425" anchor="b" anchorCtr="0"/>
          <a:lstStyle>
            <a:lvl1pPr marL="0" marR="0" lvl="0" indent="0" algn="l" rtl="0">
              <a:lnSpc>
                <a:spcPct val="100000"/>
              </a:lnSpc>
              <a:spcBef>
                <a:spcPts val="0"/>
              </a:spcBef>
              <a:spcAft>
                <a:spcPts val="0"/>
              </a:spcAft>
              <a:buClr>
                <a:srgbClr val="004888"/>
              </a:buClr>
              <a:buSzPts val="1400"/>
              <a:buFont typeface="Open Sans"/>
              <a:buNone/>
              <a:defRPr sz="2800" b="0" i="0" u="none" strike="noStrike" cap="none">
                <a:solidFill>
                  <a:srgbClr val="004888"/>
                </a:solidFill>
                <a:latin typeface="Open Sans"/>
                <a:ea typeface="Open Sans"/>
                <a:cs typeface="Open Sans"/>
                <a:sym typeface="Open Sans"/>
              </a:defRPr>
            </a:lvl1pPr>
            <a:lvl2pPr marL="457200" marR="0" lvl="1" indent="0" algn="ctr" rtl="0">
              <a:lnSpc>
                <a:spcPct val="100000"/>
              </a:lnSpc>
              <a:spcBef>
                <a:spcPts val="0"/>
              </a:spcBef>
              <a:spcAft>
                <a:spcPts val="0"/>
              </a:spcAft>
              <a:buClr>
                <a:schemeClr val="dk2"/>
              </a:buClr>
              <a:buSzPts val="1400"/>
              <a:buFont typeface="Arial"/>
              <a:buNone/>
              <a:defRPr sz="3000" b="0" i="0" u="none" strike="noStrike" cap="none">
                <a:solidFill>
                  <a:schemeClr val="dk2"/>
                </a:solidFill>
                <a:latin typeface="Arial"/>
                <a:ea typeface="Arial"/>
                <a:cs typeface="Arial"/>
                <a:sym typeface="Arial"/>
              </a:defRPr>
            </a:lvl2pPr>
            <a:lvl3pPr marL="914400" marR="0" lvl="2" indent="0" algn="ctr" rtl="0">
              <a:lnSpc>
                <a:spcPct val="100000"/>
              </a:lnSpc>
              <a:spcBef>
                <a:spcPts val="0"/>
              </a:spcBef>
              <a:spcAft>
                <a:spcPts val="0"/>
              </a:spcAft>
              <a:buClr>
                <a:schemeClr val="dk2"/>
              </a:buClr>
              <a:buSzPts val="1400"/>
              <a:buFont typeface="Arial"/>
              <a:buNone/>
              <a:defRPr sz="3000" b="0" i="0" u="none" strike="noStrike" cap="none">
                <a:solidFill>
                  <a:schemeClr val="dk2"/>
                </a:solidFill>
                <a:latin typeface="Arial"/>
                <a:ea typeface="Arial"/>
                <a:cs typeface="Arial"/>
                <a:sym typeface="Arial"/>
              </a:defRPr>
            </a:lvl3pPr>
            <a:lvl4pPr marL="1371600" marR="0" lvl="3" indent="0" algn="ctr" rtl="0">
              <a:lnSpc>
                <a:spcPct val="100000"/>
              </a:lnSpc>
              <a:spcBef>
                <a:spcPts val="0"/>
              </a:spcBef>
              <a:spcAft>
                <a:spcPts val="0"/>
              </a:spcAft>
              <a:buClr>
                <a:schemeClr val="dk2"/>
              </a:buClr>
              <a:buSzPts val="1400"/>
              <a:buFont typeface="Arial"/>
              <a:buNone/>
              <a:defRPr sz="3000" b="0" i="0" u="none" strike="noStrike" cap="none">
                <a:solidFill>
                  <a:schemeClr val="dk2"/>
                </a:solidFill>
                <a:latin typeface="Arial"/>
                <a:ea typeface="Arial"/>
                <a:cs typeface="Arial"/>
                <a:sym typeface="Arial"/>
              </a:defRPr>
            </a:lvl4pPr>
            <a:lvl5pPr marL="1828800" marR="0" lvl="4" indent="0" algn="ctr" rtl="0">
              <a:lnSpc>
                <a:spcPct val="100000"/>
              </a:lnSpc>
              <a:spcBef>
                <a:spcPts val="0"/>
              </a:spcBef>
              <a:spcAft>
                <a:spcPts val="0"/>
              </a:spcAft>
              <a:buClr>
                <a:schemeClr val="dk2"/>
              </a:buClr>
              <a:buSzPts val="1400"/>
              <a:buFont typeface="Arial"/>
              <a:buNone/>
              <a:defRPr sz="3000" b="0" i="0" u="none" strike="noStrike" cap="none">
                <a:solidFill>
                  <a:schemeClr val="dk2"/>
                </a:solidFill>
                <a:latin typeface="Arial"/>
                <a:ea typeface="Arial"/>
                <a:cs typeface="Arial"/>
                <a:sym typeface="Arial"/>
              </a:defRPr>
            </a:lvl5pPr>
            <a:lvl6pPr marL="2286000" marR="0" lvl="5" indent="0" algn="ctr" rtl="0">
              <a:lnSpc>
                <a:spcPct val="100000"/>
              </a:lnSpc>
              <a:spcBef>
                <a:spcPts val="0"/>
              </a:spcBef>
              <a:spcAft>
                <a:spcPts val="0"/>
              </a:spcAft>
              <a:buClr>
                <a:schemeClr val="dk2"/>
              </a:buClr>
              <a:buSzPts val="1400"/>
              <a:buFont typeface="Arial"/>
              <a:buNone/>
              <a:defRPr sz="3000" b="0" i="0" u="none" strike="noStrike" cap="none">
                <a:solidFill>
                  <a:schemeClr val="dk2"/>
                </a:solidFill>
                <a:latin typeface="Arial"/>
                <a:ea typeface="Arial"/>
                <a:cs typeface="Arial"/>
                <a:sym typeface="Arial"/>
              </a:defRPr>
            </a:lvl6pPr>
            <a:lvl7pPr marL="2743200" marR="0" lvl="6" indent="0" algn="ctr" rtl="0">
              <a:lnSpc>
                <a:spcPct val="100000"/>
              </a:lnSpc>
              <a:spcBef>
                <a:spcPts val="0"/>
              </a:spcBef>
              <a:spcAft>
                <a:spcPts val="0"/>
              </a:spcAft>
              <a:buClr>
                <a:schemeClr val="dk2"/>
              </a:buClr>
              <a:buSzPts val="1400"/>
              <a:buFont typeface="Arial"/>
              <a:buNone/>
              <a:defRPr sz="3000" b="0" i="0" u="none" strike="noStrike" cap="none">
                <a:solidFill>
                  <a:schemeClr val="dk2"/>
                </a:solidFill>
                <a:latin typeface="Arial"/>
                <a:ea typeface="Arial"/>
                <a:cs typeface="Arial"/>
                <a:sym typeface="Arial"/>
              </a:defRPr>
            </a:lvl7pPr>
            <a:lvl8pPr marL="3200400" marR="0" lvl="7" indent="0" algn="ctr" rtl="0">
              <a:lnSpc>
                <a:spcPct val="100000"/>
              </a:lnSpc>
              <a:spcBef>
                <a:spcPts val="0"/>
              </a:spcBef>
              <a:spcAft>
                <a:spcPts val="0"/>
              </a:spcAft>
              <a:buClr>
                <a:schemeClr val="dk2"/>
              </a:buClr>
              <a:buSzPts val="1400"/>
              <a:buFont typeface="Arial"/>
              <a:buNone/>
              <a:defRPr sz="3000" b="0" i="0" u="none" strike="noStrike" cap="none">
                <a:solidFill>
                  <a:schemeClr val="dk2"/>
                </a:solidFill>
                <a:latin typeface="Arial"/>
                <a:ea typeface="Arial"/>
                <a:cs typeface="Arial"/>
                <a:sym typeface="Arial"/>
              </a:defRPr>
            </a:lvl8pPr>
            <a:lvl9pPr marL="3657600" marR="0" lvl="8" indent="0" algn="ctr" rtl="0">
              <a:lnSpc>
                <a:spcPct val="100000"/>
              </a:lnSpc>
              <a:spcBef>
                <a:spcPts val="0"/>
              </a:spcBef>
              <a:spcAft>
                <a:spcPts val="0"/>
              </a:spcAft>
              <a:buClr>
                <a:schemeClr val="dk2"/>
              </a:buClr>
              <a:buSzPts val="1400"/>
              <a:buFont typeface="Arial"/>
              <a:buNone/>
              <a:defRPr sz="3000" b="0" i="0" u="none" strike="noStrike" cap="none">
                <a:solidFill>
                  <a:schemeClr val="dk2"/>
                </a:solidFill>
                <a:latin typeface="Arial"/>
                <a:ea typeface="Arial"/>
                <a:cs typeface="Arial"/>
                <a:sym typeface="Arial"/>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51"/>
        <p:cNvGrpSpPr/>
        <p:nvPr/>
      </p:nvGrpSpPr>
      <p:grpSpPr>
        <a:xfrm>
          <a:off x="0" y="0"/>
          <a:ext cx="0" cy="0"/>
          <a:chOff x="0" y="0"/>
          <a:chExt cx="0" cy="0"/>
        </a:xfrm>
      </p:grpSpPr>
      <p:sp>
        <p:nvSpPr>
          <p:cNvPr id="52" name="Google Shape;52;p11"/>
          <p:cNvSpPr txBox="1">
            <a:spLocks noGrp="1"/>
          </p:cNvSpPr>
          <p:nvPr>
            <p:ph type="body" idx="1"/>
          </p:nvPr>
        </p:nvSpPr>
        <p:spPr>
          <a:xfrm>
            <a:off x="457200" y="4895899"/>
            <a:ext cx="8229600" cy="577199"/>
          </a:xfrm>
          <a:prstGeom prst="rect">
            <a:avLst/>
          </a:prstGeom>
          <a:noFill/>
          <a:ln>
            <a:noFill/>
          </a:ln>
        </p:spPr>
        <p:txBody>
          <a:bodyPr spcFirstLastPara="1" wrap="square" lIns="91425" tIns="91425" rIns="91425" bIns="91425" anchor="t" anchorCtr="0"/>
          <a:lstStyle>
            <a:lvl1pPr marL="457200" marR="0" lvl="0" indent="-228600" algn="ctr" rtl="0">
              <a:lnSpc>
                <a:spcPct val="100000"/>
              </a:lnSpc>
              <a:spcBef>
                <a:spcPts val="36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1pPr>
            <a:lvl2pPr marL="914400" marR="0" lvl="1" indent="-228600" algn="l" rtl="0">
              <a:lnSpc>
                <a:spcPct val="100000"/>
              </a:lnSpc>
              <a:spcBef>
                <a:spcPts val="480"/>
              </a:spcBef>
              <a:spcAft>
                <a:spcPts val="0"/>
              </a:spcAft>
              <a:buClr>
                <a:schemeClr val="dk1"/>
              </a:buClr>
              <a:buSzPts val="1400"/>
              <a:buFont typeface="Arial"/>
              <a:buNone/>
              <a:defRPr sz="2400" b="0" i="0" u="none" strike="noStrike" cap="none">
                <a:solidFill>
                  <a:schemeClr val="dk1"/>
                </a:solidFill>
                <a:latin typeface="Arial"/>
                <a:ea typeface="Arial"/>
                <a:cs typeface="Arial"/>
                <a:sym typeface="Arial"/>
              </a:defRPr>
            </a:lvl2pPr>
            <a:lvl3pPr marL="1371600" marR="0" lvl="2" indent="-228600" algn="l" rtl="0">
              <a:lnSpc>
                <a:spcPct val="100000"/>
              </a:lnSpc>
              <a:spcBef>
                <a:spcPts val="480"/>
              </a:spcBef>
              <a:spcAft>
                <a:spcPts val="0"/>
              </a:spcAft>
              <a:buClr>
                <a:schemeClr val="dk1"/>
              </a:buClr>
              <a:buSzPts val="1400"/>
              <a:buFont typeface="Arial"/>
              <a:buNone/>
              <a:defRPr sz="2400" b="0" i="0" u="none" strike="noStrike" cap="none">
                <a:solidFill>
                  <a:schemeClr val="dk1"/>
                </a:solidFill>
                <a:latin typeface="Arial"/>
                <a:ea typeface="Arial"/>
                <a:cs typeface="Arial"/>
                <a:sym typeface="Arial"/>
              </a:defRPr>
            </a:lvl3pPr>
            <a:lvl4pPr marL="1828800" marR="0" lvl="3" indent="-228600" algn="l" rtl="0">
              <a:lnSpc>
                <a:spcPct val="100000"/>
              </a:lnSpc>
              <a:spcBef>
                <a:spcPts val="36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4pPr>
            <a:lvl5pPr marL="2286000" marR="0" lvl="4" indent="-228600" algn="l" rtl="0">
              <a:lnSpc>
                <a:spcPct val="100000"/>
              </a:lnSpc>
              <a:spcBef>
                <a:spcPts val="36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5pPr>
            <a:lvl6pPr marL="2743200" marR="0" lvl="5" indent="-228600" algn="l" rtl="0">
              <a:lnSpc>
                <a:spcPct val="100000"/>
              </a:lnSpc>
              <a:spcBef>
                <a:spcPts val="36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6pPr>
            <a:lvl7pPr marL="3200400" marR="0" lvl="6" indent="-228600" algn="l" rtl="0">
              <a:lnSpc>
                <a:spcPct val="100000"/>
              </a:lnSpc>
              <a:spcBef>
                <a:spcPts val="36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7pPr>
            <a:lvl8pPr marL="3657600" marR="0" lvl="7" indent="-228600" algn="l" rtl="0">
              <a:lnSpc>
                <a:spcPct val="100000"/>
              </a:lnSpc>
              <a:spcBef>
                <a:spcPts val="36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8pPr>
            <a:lvl9pPr marL="4114800" marR="0" lvl="8" indent="-228600" algn="l" rtl="0">
              <a:lnSpc>
                <a:spcPct val="100000"/>
              </a:lnSpc>
              <a:spcBef>
                <a:spcPts val="36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53" name="Google Shape;53;p11"/>
          <p:cNvSpPr txBox="1">
            <a:spLocks noGrp="1"/>
          </p:cNvSpPr>
          <p:nvPr>
            <p:ph type="sldNum" idx="12"/>
          </p:nvPr>
        </p:nvSpPr>
        <p:spPr>
          <a:xfrm>
            <a:off x="8556791" y="5277612"/>
            <a:ext cx="548699" cy="437099"/>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12"/>
          <p:cNvSpPr txBox="1">
            <a:spLocks noGrp="1"/>
          </p:cNvSpPr>
          <p:nvPr>
            <p:ph type="sldNum" idx="12"/>
          </p:nvPr>
        </p:nvSpPr>
        <p:spPr>
          <a:xfrm>
            <a:off x="8556791" y="5277612"/>
            <a:ext cx="548699" cy="437099"/>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itizens Advice  - Two column Large body">
  <p:cSld name="Citizens Advice  - Two column Large body">
    <p:spTree>
      <p:nvGrpSpPr>
        <p:cNvPr id="1" name="Shape 15"/>
        <p:cNvGrpSpPr/>
        <p:nvPr/>
      </p:nvGrpSpPr>
      <p:grpSpPr>
        <a:xfrm>
          <a:off x="0" y="0"/>
          <a:ext cx="0" cy="0"/>
          <a:chOff x="0" y="0"/>
          <a:chExt cx="0" cy="0"/>
        </a:xfrm>
      </p:grpSpPr>
      <p:sp>
        <p:nvSpPr>
          <p:cNvPr id="16" name="Google Shape;16;p3"/>
          <p:cNvSpPr txBox="1">
            <a:spLocks noGrp="1"/>
          </p:cNvSpPr>
          <p:nvPr>
            <p:ph type="body" idx="1"/>
          </p:nvPr>
        </p:nvSpPr>
        <p:spPr>
          <a:xfrm>
            <a:off x="4598750" y="1893527"/>
            <a:ext cx="4055099" cy="3969900"/>
          </a:xfrm>
          <a:prstGeom prst="rect">
            <a:avLst/>
          </a:prstGeom>
          <a:noFill/>
          <a:ln>
            <a:noFill/>
          </a:ln>
        </p:spPr>
        <p:txBody>
          <a:bodyPr spcFirstLastPara="1" wrap="square" lIns="91425" tIns="91425" rIns="91425" bIns="91425" anchor="t" anchorCtr="0"/>
          <a:lstStyle>
            <a:lvl1pPr marL="457200" marR="0" lvl="0" indent="-228600" algn="l" rtl="0">
              <a:lnSpc>
                <a:spcPct val="130000"/>
              </a:lnSpc>
              <a:spcBef>
                <a:spcPts val="0"/>
              </a:spcBef>
              <a:spcAft>
                <a:spcPts val="0"/>
              </a:spcAft>
              <a:buClr>
                <a:srgbClr val="004888"/>
              </a:buClr>
              <a:buSzPts val="1400"/>
              <a:buFont typeface="Open Sans"/>
              <a:buNone/>
              <a:defRPr sz="1600" b="0" i="0" u="none" strike="noStrike" cap="none">
                <a:solidFill>
                  <a:schemeClr val="dk1"/>
                </a:solidFill>
                <a:latin typeface="Open Sans"/>
                <a:ea typeface="Open Sans"/>
                <a:cs typeface="Open Sans"/>
                <a:sym typeface="Open Sans"/>
              </a:defRPr>
            </a:lvl1pPr>
            <a:lvl2pPr marL="914400" marR="0" lvl="1" indent="-228600" algn="l" rtl="0">
              <a:lnSpc>
                <a:spcPct val="130000"/>
              </a:lnSpc>
              <a:spcBef>
                <a:spcPts val="900"/>
              </a:spcBef>
              <a:spcAft>
                <a:spcPts val="0"/>
              </a:spcAft>
              <a:buClr>
                <a:srgbClr val="004888"/>
              </a:buClr>
              <a:buSzPts val="1400"/>
              <a:buFont typeface="Open Sans"/>
              <a:buNone/>
              <a:defRPr sz="1600" b="0" i="0" u="none" strike="noStrike" cap="none">
                <a:solidFill>
                  <a:schemeClr val="dk1"/>
                </a:solidFill>
                <a:latin typeface="Open Sans"/>
                <a:ea typeface="Open Sans"/>
                <a:cs typeface="Open Sans"/>
                <a:sym typeface="Open Sans"/>
              </a:defRPr>
            </a:lvl2pPr>
            <a:lvl3pPr marL="1371600" marR="0" lvl="2" indent="-228600" algn="l" rtl="0">
              <a:lnSpc>
                <a:spcPct val="130000"/>
              </a:lnSpc>
              <a:spcBef>
                <a:spcPts val="900"/>
              </a:spcBef>
              <a:spcAft>
                <a:spcPts val="0"/>
              </a:spcAft>
              <a:buClr>
                <a:srgbClr val="004888"/>
              </a:buClr>
              <a:buSzPts val="1400"/>
              <a:buFont typeface="Open Sans"/>
              <a:buNone/>
              <a:defRPr sz="1600" b="0" i="0" u="none" strike="noStrike" cap="none">
                <a:solidFill>
                  <a:schemeClr val="dk1"/>
                </a:solidFill>
                <a:latin typeface="Open Sans"/>
                <a:ea typeface="Open Sans"/>
                <a:cs typeface="Open Sans"/>
                <a:sym typeface="Open Sans"/>
              </a:defRPr>
            </a:lvl3pPr>
            <a:lvl4pPr marL="1828800" marR="0" lvl="3" indent="-228600" algn="l" rtl="0">
              <a:lnSpc>
                <a:spcPct val="130000"/>
              </a:lnSpc>
              <a:spcBef>
                <a:spcPts val="900"/>
              </a:spcBef>
              <a:spcAft>
                <a:spcPts val="0"/>
              </a:spcAft>
              <a:buClr>
                <a:srgbClr val="004888"/>
              </a:buClr>
              <a:buSzPts val="1400"/>
              <a:buFont typeface="Open Sans"/>
              <a:buNone/>
              <a:defRPr sz="1600" b="0" i="0" u="none" strike="noStrike" cap="none">
                <a:solidFill>
                  <a:schemeClr val="dk1"/>
                </a:solidFill>
                <a:latin typeface="Open Sans"/>
                <a:ea typeface="Open Sans"/>
                <a:cs typeface="Open Sans"/>
                <a:sym typeface="Open Sans"/>
              </a:defRPr>
            </a:lvl4pPr>
            <a:lvl5pPr marL="2286000" marR="0" lvl="4" indent="-228600" algn="l" rtl="0">
              <a:lnSpc>
                <a:spcPct val="130000"/>
              </a:lnSpc>
              <a:spcBef>
                <a:spcPts val="900"/>
              </a:spcBef>
              <a:spcAft>
                <a:spcPts val="0"/>
              </a:spcAft>
              <a:buClr>
                <a:srgbClr val="004888"/>
              </a:buClr>
              <a:buSzPts val="1400"/>
              <a:buFont typeface="Open Sans"/>
              <a:buNone/>
              <a:defRPr sz="1600" b="0" i="0" u="none" strike="noStrike" cap="none">
                <a:solidFill>
                  <a:schemeClr val="dk1"/>
                </a:solidFill>
                <a:latin typeface="Open Sans"/>
                <a:ea typeface="Open Sans"/>
                <a:cs typeface="Open Sans"/>
                <a:sym typeface="Open Sans"/>
              </a:defRPr>
            </a:lvl5pPr>
            <a:lvl6pPr marL="2743200" marR="0" lvl="5" indent="-228600" algn="l" rtl="0">
              <a:lnSpc>
                <a:spcPct val="130000"/>
              </a:lnSpc>
              <a:spcBef>
                <a:spcPts val="900"/>
              </a:spcBef>
              <a:spcAft>
                <a:spcPts val="0"/>
              </a:spcAft>
              <a:buClr>
                <a:srgbClr val="004888"/>
              </a:buClr>
              <a:buSzPts val="1400"/>
              <a:buFont typeface="Open Sans"/>
              <a:buNone/>
              <a:defRPr sz="1600" b="0" i="0" u="none" strike="noStrike" cap="none">
                <a:solidFill>
                  <a:schemeClr val="dk1"/>
                </a:solidFill>
                <a:latin typeface="Open Sans"/>
                <a:ea typeface="Open Sans"/>
                <a:cs typeface="Open Sans"/>
                <a:sym typeface="Open Sans"/>
              </a:defRPr>
            </a:lvl6pPr>
            <a:lvl7pPr marL="3200400" marR="0" lvl="6" indent="-228600" algn="l" rtl="0">
              <a:lnSpc>
                <a:spcPct val="130000"/>
              </a:lnSpc>
              <a:spcBef>
                <a:spcPts val="900"/>
              </a:spcBef>
              <a:spcAft>
                <a:spcPts val="0"/>
              </a:spcAft>
              <a:buClr>
                <a:srgbClr val="004888"/>
              </a:buClr>
              <a:buSzPts val="1400"/>
              <a:buFont typeface="Open Sans"/>
              <a:buNone/>
              <a:defRPr sz="1600" b="0" i="0" u="none" strike="noStrike" cap="none">
                <a:solidFill>
                  <a:schemeClr val="dk1"/>
                </a:solidFill>
                <a:latin typeface="Open Sans"/>
                <a:ea typeface="Open Sans"/>
                <a:cs typeface="Open Sans"/>
                <a:sym typeface="Open Sans"/>
              </a:defRPr>
            </a:lvl7pPr>
            <a:lvl8pPr marL="3657600" marR="0" lvl="7" indent="-228600" algn="l" rtl="0">
              <a:lnSpc>
                <a:spcPct val="130000"/>
              </a:lnSpc>
              <a:spcBef>
                <a:spcPts val="900"/>
              </a:spcBef>
              <a:spcAft>
                <a:spcPts val="0"/>
              </a:spcAft>
              <a:buClr>
                <a:srgbClr val="004888"/>
              </a:buClr>
              <a:buSzPts val="1400"/>
              <a:buFont typeface="Open Sans"/>
              <a:buNone/>
              <a:defRPr sz="1600" b="0" i="0" u="none" strike="noStrike" cap="none">
                <a:solidFill>
                  <a:schemeClr val="dk1"/>
                </a:solidFill>
                <a:latin typeface="Open Sans"/>
                <a:ea typeface="Open Sans"/>
                <a:cs typeface="Open Sans"/>
                <a:sym typeface="Open Sans"/>
              </a:defRPr>
            </a:lvl8pPr>
            <a:lvl9pPr marL="4114800" marR="0" lvl="8" indent="-228600" algn="l" rtl="0">
              <a:lnSpc>
                <a:spcPct val="130000"/>
              </a:lnSpc>
              <a:spcBef>
                <a:spcPts val="900"/>
              </a:spcBef>
              <a:spcAft>
                <a:spcPts val="900"/>
              </a:spcAft>
              <a:buClr>
                <a:srgbClr val="004888"/>
              </a:buClr>
              <a:buSzPts val="1400"/>
              <a:buFont typeface="Open Sans"/>
              <a:buNone/>
              <a:defRPr sz="1600" b="0" i="0" u="none" strike="noStrike" cap="none">
                <a:solidFill>
                  <a:schemeClr val="dk1"/>
                </a:solidFill>
                <a:latin typeface="Open Sans"/>
                <a:ea typeface="Open Sans"/>
                <a:cs typeface="Open Sans"/>
                <a:sym typeface="Open Sans"/>
              </a:defRPr>
            </a:lvl9pPr>
          </a:lstStyle>
          <a:p>
            <a:endParaRPr/>
          </a:p>
        </p:txBody>
      </p:sp>
      <p:sp>
        <p:nvSpPr>
          <p:cNvPr id="17" name="Google Shape;17;p3"/>
          <p:cNvSpPr txBox="1">
            <a:spLocks noGrp="1"/>
          </p:cNvSpPr>
          <p:nvPr>
            <p:ph type="subTitle" idx="2"/>
          </p:nvPr>
        </p:nvSpPr>
        <p:spPr>
          <a:xfrm>
            <a:off x="457200" y="520555"/>
            <a:ext cx="5261100" cy="383100"/>
          </a:xfrm>
          <a:prstGeom prst="rect">
            <a:avLst/>
          </a:prstGeom>
          <a:noFill/>
          <a:ln>
            <a:noFill/>
          </a:ln>
        </p:spPr>
        <p:txBody>
          <a:bodyPr spcFirstLastPara="1" wrap="square" lIns="91425" tIns="91425" rIns="91425" bIns="91425" anchor="t" anchorCtr="0"/>
          <a:lstStyle>
            <a:lvl1pPr marL="0" marR="0" lvl="0" indent="0" algn="l" rtl="0">
              <a:lnSpc>
                <a:spcPct val="100000"/>
              </a:lnSpc>
              <a:spcBef>
                <a:spcPts val="0"/>
              </a:spcBef>
              <a:spcAft>
                <a:spcPts val="0"/>
              </a:spcAft>
              <a:buClr>
                <a:schemeClr val="dk1"/>
              </a:buClr>
              <a:buSzPts val="1400"/>
              <a:buFont typeface="Open Sans"/>
              <a:buNone/>
              <a:defRPr sz="900" b="0" i="0" u="none" strike="noStrike" cap="none">
                <a:solidFill>
                  <a:srgbClr val="004888"/>
                </a:solidFill>
                <a:latin typeface="Open Sans"/>
                <a:ea typeface="Open Sans"/>
                <a:cs typeface="Open Sans"/>
                <a:sym typeface="Open Sans"/>
              </a:defRPr>
            </a:lvl1pPr>
            <a:lvl2pPr marL="457200" marR="0" lvl="1" indent="0" algn="l" rtl="0">
              <a:lnSpc>
                <a:spcPct val="100000"/>
              </a:lnSpc>
              <a:spcBef>
                <a:spcPts val="0"/>
              </a:spcBef>
              <a:spcAft>
                <a:spcPts val="0"/>
              </a:spcAft>
              <a:buClr>
                <a:schemeClr val="dk1"/>
              </a:buClr>
              <a:buSzPts val="1400"/>
              <a:buFont typeface="Arial"/>
              <a:buNone/>
              <a:defRPr sz="24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Clr>
                <a:schemeClr val="dk1"/>
              </a:buClr>
              <a:buSzPts val="1400"/>
              <a:buFont typeface="Arial"/>
              <a:buNone/>
              <a:defRPr sz="24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6pPr>
            <a:lvl7pPr marL="2743200" marR="0" lvl="6" indent="0"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7pPr>
            <a:lvl8pPr marL="3200400" marR="0" lvl="7" indent="0"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8pPr>
            <a:lvl9pPr marL="3657600" marR="0" lvl="8" indent="0"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8" name="Google Shape;18;p3"/>
          <p:cNvSpPr txBox="1">
            <a:spLocks noGrp="1"/>
          </p:cNvSpPr>
          <p:nvPr>
            <p:ph type="body" idx="3"/>
          </p:nvPr>
        </p:nvSpPr>
        <p:spPr>
          <a:xfrm>
            <a:off x="457200" y="989000"/>
            <a:ext cx="8229600" cy="4433400"/>
          </a:xfrm>
          <a:prstGeom prst="rect">
            <a:avLst/>
          </a:prstGeom>
          <a:noFill/>
          <a:ln w="9525" cap="flat" cmpd="sng">
            <a:solidFill>
              <a:srgbClr val="000000">
                <a:alpha val="0"/>
              </a:srgbClr>
            </a:solidFill>
            <a:prstDash val="solid"/>
            <a:round/>
            <a:headEnd type="none" w="sm" len="sm"/>
            <a:tailEnd type="none" w="sm" len="sm"/>
          </a:ln>
        </p:spPr>
        <p:txBody>
          <a:bodyPr spcFirstLastPara="1" wrap="square" lIns="91425" tIns="91425" rIns="91425" bIns="91425" anchor="t" anchorCtr="0"/>
          <a:lstStyle>
            <a:lvl1pPr marL="457200" marR="0" lvl="0" indent="-330200" algn="l" rtl="0">
              <a:lnSpc>
                <a:spcPct val="130000"/>
              </a:lnSpc>
              <a:spcBef>
                <a:spcPts val="0"/>
              </a:spcBef>
              <a:spcAft>
                <a:spcPts val="0"/>
              </a:spcAft>
              <a:buClr>
                <a:srgbClr val="004888"/>
              </a:buClr>
              <a:buSzPts val="1600"/>
              <a:buFont typeface="Open Sans"/>
              <a:buChar char="●"/>
              <a:defRPr sz="1600" b="0" i="0" u="none" strike="noStrike" cap="none">
                <a:solidFill>
                  <a:schemeClr val="dk1"/>
                </a:solidFill>
                <a:latin typeface="Open Sans"/>
                <a:ea typeface="Open Sans"/>
                <a:cs typeface="Open Sans"/>
                <a:sym typeface="Open Sans"/>
              </a:defRPr>
            </a:lvl1pPr>
            <a:lvl2pPr marL="914400" marR="0" lvl="1" indent="-330200" algn="l" rtl="0">
              <a:lnSpc>
                <a:spcPct val="130000"/>
              </a:lnSpc>
              <a:spcBef>
                <a:spcPts val="900"/>
              </a:spcBef>
              <a:spcAft>
                <a:spcPts val="0"/>
              </a:spcAft>
              <a:buClr>
                <a:srgbClr val="004888"/>
              </a:buClr>
              <a:buSzPts val="1600"/>
              <a:buFont typeface="Open Sans"/>
              <a:buChar char="○"/>
              <a:defRPr sz="1600" b="0" i="0" u="none" strike="noStrike" cap="none">
                <a:solidFill>
                  <a:schemeClr val="dk1"/>
                </a:solidFill>
                <a:latin typeface="Open Sans"/>
                <a:ea typeface="Open Sans"/>
                <a:cs typeface="Open Sans"/>
                <a:sym typeface="Open Sans"/>
              </a:defRPr>
            </a:lvl2pPr>
            <a:lvl3pPr marL="1371600" marR="0" lvl="2" indent="-330200" algn="l" rtl="0">
              <a:lnSpc>
                <a:spcPct val="130000"/>
              </a:lnSpc>
              <a:spcBef>
                <a:spcPts val="900"/>
              </a:spcBef>
              <a:spcAft>
                <a:spcPts val="0"/>
              </a:spcAft>
              <a:buClr>
                <a:srgbClr val="004888"/>
              </a:buClr>
              <a:buSzPts val="1600"/>
              <a:buFont typeface="Open Sans"/>
              <a:buChar char="■"/>
              <a:defRPr sz="1600" b="0" i="0" u="none" strike="noStrike" cap="none">
                <a:solidFill>
                  <a:schemeClr val="dk1"/>
                </a:solidFill>
                <a:latin typeface="Open Sans"/>
                <a:ea typeface="Open Sans"/>
                <a:cs typeface="Open Sans"/>
                <a:sym typeface="Open Sans"/>
              </a:defRPr>
            </a:lvl3pPr>
            <a:lvl4pPr marL="1828800" marR="0" lvl="3" indent="-330200" algn="l" rtl="0">
              <a:lnSpc>
                <a:spcPct val="130000"/>
              </a:lnSpc>
              <a:spcBef>
                <a:spcPts val="900"/>
              </a:spcBef>
              <a:spcAft>
                <a:spcPts val="0"/>
              </a:spcAft>
              <a:buClr>
                <a:srgbClr val="004888"/>
              </a:buClr>
              <a:buSzPts val="1600"/>
              <a:buFont typeface="Open Sans"/>
              <a:buChar char="●"/>
              <a:defRPr sz="1600" b="0" i="0" u="none" strike="noStrike" cap="none">
                <a:solidFill>
                  <a:schemeClr val="dk1"/>
                </a:solidFill>
                <a:latin typeface="Open Sans"/>
                <a:ea typeface="Open Sans"/>
                <a:cs typeface="Open Sans"/>
                <a:sym typeface="Open Sans"/>
              </a:defRPr>
            </a:lvl4pPr>
            <a:lvl5pPr marL="2286000" marR="0" lvl="4" indent="-330200" algn="l" rtl="0">
              <a:lnSpc>
                <a:spcPct val="130000"/>
              </a:lnSpc>
              <a:spcBef>
                <a:spcPts val="900"/>
              </a:spcBef>
              <a:spcAft>
                <a:spcPts val="0"/>
              </a:spcAft>
              <a:buClr>
                <a:srgbClr val="004888"/>
              </a:buClr>
              <a:buSzPts val="1600"/>
              <a:buFont typeface="Open Sans"/>
              <a:buChar char="○"/>
              <a:defRPr sz="1600" b="0" i="0" u="none" strike="noStrike" cap="none">
                <a:solidFill>
                  <a:schemeClr val="dk1"/>
                </a:solidFill>
                <a:latin typeface="Open Sans"/>
                <a:ea typeface="Open Sans"/>
                <a:cs typeface="Open Sans"/>
                <a:sym typeface="Open Sans"/>
              </a:defRPr>
            </a:lvl5pPr>
            <a:lvl6pPr marL="2743200" marR="0" lvl="5" indent="-330200" algn="l" rtl="0">
              <a:lnSpc>
                <a:spcPct val="130000"/>
              </a:lnSpc>
              <a:spcBef>
                <a:spcPts val="900"/>
              </a:spcBef>
              <a:spcAft>
                <a:spcPts val="0"/>
              </a:spcAft>
              <a:buClr>
                <a:srgbClr val="004888"/>
              </a:buClr>
              <a:buSzPts val="1600"/>
              <a:buFont typeface="Open Sans"/>
              <a:buChar char="■"/>
              <a:defRPr sz="1600" b="0" i="0" u="none" strike="noStrike" cap="none">
                <a:solidFill>
                  <a:schemeClr val="dk1"/>
                </a:solidFill>
                <a:latin typeface="Open Sans"/>
                <a:ea typeface="Open Sans"/>
                <a:cs typeface="Open Sans"/>
                <a:sym typeface="Open Sans"/>
              </a:defRPr>
            </a:lvl6pPr>
            <a:lvl7pPr marL="3200400" marR="0" lvl="6" indent="-330200" algn="l" rtl="0">
              <a:lnSpc>
                <a:spcPct val="130000"/>
              </a:lnSpc>
              <a:spcBef>
                <a:spcPts val="900"/>
              </a:spcBef>
              <a:spcAft>
                <a:spcPts val="0"/>
              </a:spcAft>
              <a:buClr>
                <a:srgbClr val="004888"/>
              </a:buClr>
              <a:buSzPts val="1600"/>
              <a:buFont typeface="Open Sans"/>
              <a:buChar char="●"/>
              <a:defRPr sz="1600" b="0" i="0" u="none" strike="noStrike" cap="none">
                <a:solidFill>
                  <a:schemeClr val="dk1"/>
                </a:solidFill>
                <a:latin typeface="Open Sans"/>
                <a:ea typeface="Open Sans"/>
                <a:cs typeface="Open Sans"/>
                <a:sym typeface="Open Sans"/>
              </a:defRPr>
            </a:lvl7pPr>
            <a:lvl8pPr marL="3657600" marR="0" lvl="7" indent="-330200" algn="l" rtl="0">
              <a:lnSpc>
                <a:spcPct val="130000"/>
              </a:lnSpc>
              <a:spcBef>
                <a:spcPts val="900"/>
              </a:spcBef>
              <a:spcAft>
                <a:spcPts val="0"/>
              </a:spcAft>
              <a:buClr>
                <a:srgbClr val="004888"/>
              </a:buClr>
              <a:buSzPts val="1600"/>
              <a:buFont typeface="Open Sans"/>
              <a:buChar char="○"/>
              <a:defRPr sz="1600" b="0" i="0" u="none" strike="noStrike" cap="none">
                <a:solidFill>
                  <a:schemeClr val="dk1"/>
                </a:solidFill>
                <a:latin typeface="Open Sans"/>
                <a:ea typeface="Open Sans"/>
                <a:cs typeface="Open Sans"/>
                <a:sym typeface="Open Sans"/>
              </a:defRPr>
            </a:lvl8pPr>
            <a:lvl9pPr marL="4114800" marR="0" lvl="8" indent="-330200" algn="l" rtl="0">
              <a:lnSpc>
                <a:spcPct val="130000"/>
              </a:lnSpc>
              <a:spcBef>
                <a:spcPts val="900"/>
              </a:spcBef>
              <a:spcAft>
                <a:spcPts val="900"/>
              </a:spcAft>
              <a:buClr>
                <a:srgbClr val="004888"/>
              </a:buClr>
              <a:buSzPts val="1600"/>
              <a:buFont typeface="Open Sans"/>
              <a:buChar char="■"/>
              <a:defRPr sz="1600" b="0" i="0" u="none" strike="noStrike" cap="none">
                <a:solidFill>
                  <a:schemeClr val="dk1"/>
                </a:solidFill>
                <a:latin typeface="Open Sans"/>
                <a:ea typeface="Open Sans"/>
                <a:cs typeface="Open Sans"/>
                <a:sym typeface="Open Sans"/>
              </a:defRPr>
            </a:lvl9pPr>
          </a:lstStyle>
          <a:p>
            <a:endParaRPr/>
          </a:p>
        </p:txBody>
      </p:sp>
      <p:sp>
        <p:nvSpPr>
          <p:cNvPr id="19" name="Google Shape;19;p3"/>
          <p:cNvSpPr txBox="1">
            <a:spLocks noGrp="1"/>
          </p:cNvSpPr>
          <p:nvPr>
            <p:ph type="title"/>
          </p:nvPr>
        </p:nvSpPr>
        <p:spPr>
          <a:xfrm>
            <a:off x="457200" y="775083"/>
            <a:ext cx="8229600" cy="952800"/>
          </a:xfrm>
          <a:prstGeom prst="rect">
            <a:avLst/>
          </a:prstGeom>
          <a:noFill/>
          <a:ln>
            <a:noFill/>
          </a:ln>
        </p:spPr>
        <p:txBody>
          <a:bodyPr spcFirstLastPara="1" wrap="square" lIns="91425" tIns="91425" rIns="91425" bIns="91425" anchor="t" anchorCtr="0"/>
          <a:lstStyle>
            <a:lvl1pPr marL="0" marR="0" lvl="0" indent="0" algn="l" rtl="0">
              <a:lnSpc>
                <a:spcPct val="100000"/>
              </a:lnSpc>
              <a:spcBef>
                <a:spcPts val="0"/>
              </a:spcBef>
              <a:spcAft>
                <a:spcPts val="0"/>
              </a:spcAft>
              <a:buClr>
                <a:srgbClr val="004888"/>
              </a:buClr>
              <a:buSzPts val="1400"/>
              <a:buFont typeface="Open Sans"/>
              <a:buNone/>
              <a:defRPr sz="2800" b="1" i="0" u="none" strike="noStrike" cap="none">
                <a:solidFill>
                  <a:srgbClr val="004888"/>
                </a:solidFill>
                <a:latin typeface="Open Sans"/>
                <a:ea typeface="Open Sans"/>
                <a:cs typeface="Open Sans"/>
                <a:sym typeface="Open Sans"/>
              </a:defRPr>
            </a:lvl1pPr>
            <a:lvl2pPr lvl="1" indent="0" rtl="0">
              <a:spcBef>
                <a:spcPts val="0"/>
              </a:spcBef>
              <a:spcAft>
                <a:spcPts val="0"/>
              </a:spcAft>
              <a:buClr>
                <a:schemeClr val="dk1"/>
              </a:buClr>
              <a:buSzPts val="1400"/>
              <a:buFont typeface="Arial"/>
              <a:buNone/>
              <a:defRPr sz="3600" b="1">
                <a:solidFill>
                  <a:schemeClr val="dk1"/>
                </a:solidFill>
              </a:defRPr>
            </a:lvl2pPr>
            <a:lvl3pPr lvl="2" indent="0" rtl="0">
              <a:spcBef>
                <a:spcPts val="0"/>
              </a:spcBef>
              <a:spcAft>
                <a:spcPts val="0"/>
              </a:spcAft>
              <a:buClr>
                <a:schemeClr val="dk1"/>
              </a:buClr>
              <a:buSzPts val="1400"/>
              <a:buFont typeface="Arial"/>
              <a:buNone/>
              <a:defRPr sz="3600" b="1">
                <a:solidFill>
                  <a:schemeClr val="dk1"/>
                </a:solidFill>
              </a:defRPr>
            </a:lvl3pPr>
            <a:lvl4pPr lvl="3" indent="0" rtl="0">
              <a:spcBef>
                <a:spcPts val="0"/>
              </a:spcBef>
              <a:spcAft>
                <a:spcPts val="0"/>
              </a:spcAft>
              <a:buClr>
                <a:schemeClr val="dk1"/>
              </a:buClr>
              <a:buSzPts val="1400"/>
              <a:buFont typeface="Arial"/>
              <a:buNone/>
              <a:defRPr sz="3600" b="1">
                <a:solidFill>
                  <a:schemeClr val="dk1"/>
                </a:solidFill>
              </a:defRPr>
            </a:lvl4pPr>
            <a:lvl5pPr lvl="4" indent="0" rtl="0">
              <a:spcBef>
                <a:spcPts val="0"/>
              </a:spcBef>
              <a:spcAft>
                <a:spcPts val="0"/>
              </a:spcAft>
              <a:buClr>
                <a:schemeClr val="dk1"/>
              </a:buClr>
              <a:buSzPts val="1400"/>
              <a:buFont typeface="Arial"/>
              <a:buNone/>
              <a:defRPr sz="3600" b="1">
                <a:solidFill>
                  <a:schemeClr val="dk1"/>
                </a:solidFill>
              </a:defRPr>
            </a:lvl5pPr>
            <a:lvl6pPr lvl="5" indent="0" rtl="0">
              <a:spcBef>
                <a:spcPts val="0"/>
              </a:spcBef>
              <a:spcAft>
                <a:spcPts val="0"/>
              </a:spcAft>
              <a:buClr>
                <a:schemeClr val="dk1"/>
              </a:buClr>
              <a:buSzPts val="1400"/>
              <a:buFont typeface="Arial"/>
              <a:buNone/>
              <a:defRPr sz="3600" b="1">
                <a:solidFill>
                  <a:schemeClr val="dk1"/>
                </a:solidFill>
              </a:defRPr>
            </a:lvl6pPr>
            <a:lvl7pPr lvl="6" indent="0" rtl="0">
              <a:spcBef>
                <a:spcPts val="0"/>
              </a:spcBef>
              <a:spcAft>
                <a:spcPts val="0"/>
              </a:spcAft>
              <a:buClr>
                <a:schemeClr val="dk1"/>
              </a:buClr>
              <a:buSzPts val="1400"/>
              <a:buFont typeface="Arial"/>
              <a:buNone/>
              <a:defRPr sz="3600" b="1">
                <a:solidFill>
                  <a:schemeClr val="dk1"/>
                </a:solidFill>
              </a:defRPr>
            </a:lvl7pPr>
            <a:lvl8pPr lvl="7" indent="0" rtl="0">
              <a:spcBef>
                <a:spcPts val="0"/>
              </a:spcBef>
              <a:spcAft>
                <a:spcPts val="0"/>
              </a:spcAft>
              <a:buClr>
                <a:schemeClr val="dk1"/>
              </a:buClr>
              <a:buSzPts val="1400"/>
              <a:buFont typeface="Arial"/>
              <a:buNone/>
              <a:defRPr sz="3600" b="1">
                <a:solidFill>
                  <a:schemeClr val="dk1"/>
                </a:solidFill>
              </a:defRPr>
            </a:lvl8pPr>
            <a:lvl9pPr lvl="8" indent="0" rtl="0">
              <a:spcBef>
                <a:spcPts val="0"/>
              </a:spcBef>
              <a:spcAft>
                <a:spcPts val="0"/>
              </a:spcAft>
              <a:buClr>
                <a:schemeClr val="dk1"/>
              </a:buClr>
              <a:buSzPts val="1400"/>
              <a:buFont typeface="Arial"/>
              <a:buNone/>
              <a:defRPr sz="3600" b="1">
                <a:solidFill>
                  <a:schemeClr val="dk1"/>
                </a:solidFill>
              </a:defRPr>
            </a:lvl9pPr>
          </a:lstStyle>
          <a:p>
            <a:endParaRPr/>
          </a:p>
        </p:txBody>
      </p:sp>
      <p:pic>
        <p:nvPicPr>
          <p:cNvPr id="20" name="Google Shape;20;p3"/>
          <p:cNvPicPr preferRelativeResize="0"/>
          <p:nvPr/>
        </p:nvPicPr>
        <p:blipFill rotWithShape="1">
          <a:blip r:embed="rId2">
            <a:alphaModFix/>
          </a:blip>
          <a:srcRect/>
          <a:stretch/>
        </p:blipFill>
        <p:spPr>
          <a:xfrm>
            <a:off x="116775" y="4327650"/>
            <a:ext cx="866400" cy="866400"/>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itizens Advice_Cover_Heritage 2">
  <p:cSld name="Citizens Advice_Cover_Heritage 2">
    <p:bg>
      <p:bgPr>
        <a:solidFill>
          <a:srgbClr val="FCBB69"/>
        </a:solidFill>
        <a:effectLst/>
      </p:bgPr>
    </p:bg>
    <p:spTree>
      <p:nvGrpSpPr>
        <p:cNvPr id="1" name="Shape 21"/>
        <p:cNvGrpSpPr/>
        <p:nvPr/>
      </p:nvGrpSpPr>
      <p:grpSpPr>
        <a:xfrm>
          <a:off x="0" y="0"/>
          <a:ext cx="0" cy="0"/>
          <a:chOff x="0" y="0"/>
          <a:chExt cx="0" cy="0"/>
        </a:xfrm>
      </p:grpSpPr>
      <p:sp>
        <p:nvSpPr>
          <p:cNvPr id="22" name="Google Shape;22;p4"/>
          <p:cNvSpPr txBox="1">
            <a:spLocks noGrp="1"/>
          </p:cNvSpPr>
          <p:nvPr>
            <p:ph type="subTitle" idx="1"/>
          </p:nvPr>
        </p:nvSpPr>
        <p:spPr>
          <a:xfrm>
            <a:off x="443675" y="2772860"/>
            <a:ext cx="3893399" cy="1698300"/>
          </a:xfrm>
          <a:prstGeom prst="rect">
            <a:avLst/>
          </a:prstGeom>
          <a:noFill/>
          <a:ln>
            <a:noFill/>
          </a:ln>
        </p:spPr>
        <p:txBody>
          <a:bodyPr spcFirstLastPara="1" wrap="square" lIns="91425" tIns="91425" rIns="91425" bIns="91425" anchor="t" anchorCtr="0"/>
          <a:lstStyle>
            <a:lvl1pPr marL="0" marR="0" lvl="0" indent="0" algn="l" rtl="0">
              <a:lnSpc>
                <a:spcPct val="100000"/>
              </a:lnSpc>
              <a:spcBef>
                <a:spcPts val="0"/>
              </a:spcBef>
              <a:spcAft>
                <a:spcPts val="0"/>
              </a:spcAft>
              <a:buClr>
                <a:srgbClr val="004888"/>
              </a:buClr>
              <a:buSzPts val="1400"/>
              <a:buFont typeface="Open Sans"/>
              <a:buNone/>
              <a:defRPr sz="2800" b="0" i="0" u="none" strike="noStrike" cap="none">
                <a:solidFill>
                  <a:srgbClr val="004888"/>
                </a:solidFill>
                <a:latin typeface="Open Sans"/>
                <a:ea typeface="Open Sans"/>
                <a:cs typeface="Open Sans"/>
                <a:sym typeface="Open Sans"/>
              </a:defRPr>
            </a:lvl1pPr>
            <a:lvl2pPr marL="457200" marR="0" lvl="1" indent="0" algn="ctr" rtl="0">
              <a:lnSpc>
                <a:spcPct val="100000"/>
              </a:lnSpc>
              <a:spcBef>
                <a:spcPts val="0"/>
              </a:spcBef>
              <a:spcAft>
                <a:spcPts val="0"/>
              </a:spcAft>
              <a:buClr>
                <a:schemeClr val="dk2"/>
              </a:buClr>
              <a:buSzPts val="1400"/>
              <a:buFont typeface="Arial"/>
              <a:buNone/>
              <a:defRPr sz="3000" b="0" i="0" u="none" strike="noStrike" cap="none">
                <a:solidFill>
                  <a:schemeClr val="dk2"/>
                </a:solidFill>
                <a:latin typeface="Arial"/>
                <a:ea typeface="Arial"/>
                <a:cs typeface="Arial"/>
                <a:sym typeface="Arial"/>
              </a:defRPr>
            </a:lvl2pPr>
            <a:lvl3pPr marL="914400" marR="0" lvl="2" indent="0" algn="ctr" rtl="0">
              <a:lnSpc>
                <a:spcPct val="100000"/>
              </a:lnSpc>
              <a:spcBef>
                <a:spcPts val="0"/>
              </a:spcBef>
              <a:spcAft>
                <a:spcPts val="0"/>
              </a:spcAft>
              <a:buClr>
                <a:schemeClr val="dk2"/>
              </a:buClr>
              <a:buSzPts val="1400"/>
              <a:buFont typeface="Arial"/>
              <a:buNone/>
              <a:defRPr sz="3000" b="0" i="0" u="none" strike="noStrike" cap="none">
                <a:solidFill>
                  <a:schemeClr val="dk2"/>
                </a:solidFill>
                <a:latin typeface="Arial"/>
                <a:ea typeface="Arial"/>
                <a:cs typeface="Arial"/>
                <a:sym typeface="Arial"/>
              </a:defRPr>
            </a:lvl3pPr>
            <a:lvl4pPr marL="1371600" marR="0" lvl="3" indent="0" algn="ctr" rtl="0">
              <a:lnSpc>
                <a:spcPct val="100000"/>
              </a:lnSpc>
              <a:spcBef>
                <a:spcPts val="0"/>
              </a:spcBef>
              <a:spcAft>
                <a:spcPts val="0"/>
              </a:spcAft>
              <a:buClr>
                <a:schemeClr val="dk2"/>
              </a:buClr>
              <a:buSzPts val="1400"/>
              <a:buFont typeface="Arial"/>
              <a:buNone/>
              <a:defRPr sz="3000" b="0" i="0" u="none" strike="noStrike" cap="none">
                <a:solidFill>
                  <a:schemeClr val="dk2"/>
                </a:solidFill>
                <a:latin typeface="Arial"/>
                <a:ea typeface="Arial"/>
                <a:cs typeface="Arial"/>
                <a:sym typeface="Arial"/>
              </a:defRPr>
            </a:lvl4pPr>
            <a:lvl5pPr marL="1828800" marR="0" lvl="4" indent="0" algn="ctr" rtl="0">
              <a:lnSpc>
                <a:spcPct val="100000"/>
              </a:lnSpc>
              <a:spcBef>
                <a:spcPts val="0"/>
              </a:spcBef>
              <a:spcAft>
                <a:spcPts val="0"/>
              </a:spcAft>
              <a:buClr>
                <a:schemeClr val="dk2"/>
              </a:buClr>
              <a:buSzPts val="1400"/>
              <a:buFont typeface="Arial"/>
              <a:buNone/>
              <a:defRPr sz="3000" b="0" i="0" u="none" strike="noStrike" cap="none">
                <a:solidFill>
                  <a:schemeClr val="dk2"/>
                </a:solidFill>
                <a:latin typeface="Arial"/>
                <a:ea typeface="Arial"/>
                <a:cs typeface="Arial"/>
                <a:sym typeface="Arial"/>
              </a:defRPr>
            </a:lvl5pPr>
            <a:lvl6pPr marL="2286000" marR="0" lvl="5" indent="0" algn="ctr" rtl="0">
              <a:lnSpc>
                <a:spcPct val="100000"/>
              </a:lnSpc>
              <a:spcBef>
                <a:spcPts val="0"/>
              </a:spcBef>
              <a:spcAft>
                <a:spcPts val="0"/>
              </a:spcAft>
              <a:buClr>
                <a:schemeClr val="dk2"/>
              </a:buClr>
              <a:buSzPts val="1400"/>
              <a:buFont typeface="Arial"/>
              <a:buNone/>
              <a:defRPr sz="3000" b="0" i="0" u="none" strike="noStrike" cap="none">
                <a:solidFill>
                  <a:schemeClr val="dk2"/>
                </a:solidFill>
                <a:latin typeface="Arial"/>
                <a:ea typeface="Arial"/>
                <a:cs typeface="Arial"/>
                <a:sym typeface="Arial"/>
              </a:defRPr>
            </a:lvl6pPr>
            <a:lvl7pPr marL="2743200" marR="0" lvl="6" indent="0" algn="ctr" rtl="0">
              <a:lnSpc>
                <a:spcPct val="100000"/>
              </a:lnSpc>
              <a:spcBef>
                <a:spcPts val="0"/>
              </a:spcBef>
              <a:spcAft>
                <a:spcPts val="0"/>
              </a:spcAft>
              <a:buClr>
                <a:schemeClr val="dk2"/>
              </a:buClr>
              <a:buSzPts val="1400"/>
              <a:buFont typeface="Arial"/>
              <a:buNone/>
              <a:defRPr sz="3000" b="0" i="0" u="none" strike="noStrike" cap="none">
                <a:solidFill>
                  <a:schemeClr val="dk2"/>
                </a:solidFill>
                <a:latin typeface="Arial"/>
                <a:ea typeface="Arial"/>
                <a:cs typeface="Arial"/>
                <a:sym typeface="Arial"/>
              </a:defRPr>
            </a:lvl7pPr>
            <a:lvl8pPr marL="3200400" marR="0" lvl="7" indent="0" algn="ctr" rtl="0">
              <a:lnSpc>
                <a:spcPct val="100000"/>
              </a:lnSpc>
              <a:spcBef>
                <a:spcPts val="0"/>
              </a:spcBef>
              <a:spcAft>
                <a:spcPts val="0"/>
              </a:spcAft>
              <a:buClr>
                <a:schemeClr val="dk2"/>
              </a:buClr>
              <a:buSzPts val="1400"/>
              <a:buFont typeface="Arial"/>
              <a:buNone/>
              <a:defRPr sz="3000" b="0" i="0" u="none" strike="noStrike" cap="none">
                <a:solidFill>
                  <a:schemeClr val="dk2"/>
                </a:solidFill>
                <a:latin typeface="Arial"/>
                <a:ea typeface="Arial"/>
                <a:cs typeface="Arial"/>
                <a:sym typeface="Arial"/>
              </a:defRPr>
            </a:lvl8pPr>
            <a:lvl9pPr marL="3657600" marR="0" lvl="8" indent="0" algn="ctr" rtl="0">
              <a:lnSpc>
                <a:spcPct val="100000"/>
              </a:lnSpc>
              <a:spcBef>
                <a:spcPts val="0"/>
              </a:spcBef>
              <a:spcAft>
                <a:spcPts val="0"/>
              </a:spcAft>
              <a:buClr>
                <a:schemeClr val="dk2"/>
              </a:buClr>
              <a:buSzPts val="1400"/>
              <a:buFont typeface="Arial"/>
              <a:buNone/>
              <a:defRPr sz="3000" b="0" i="0" u="none" strike="noStrike" cap="none">
                <a:solidFill>
                  <a:schemeClr val="dk2"/>
                </a:solidFill>
                <a:latin typeface="Arial"/>
                <a:ea typeface="Arial"/>
                <a:cs typeface="Arial"/>
                <a:sym typeface="Arial"/>
              </a:defRPr>
            </a:lvl9pPr>
          </a:lstStyle>
          <a:p>
            <a:endParaRPr/>
          </a:p>
        </p:txBody>
      </p:sp>
      <p:sp>
        <p:nvSpPr>
          <p:cNvPr id="23" name="Google Shape;23;p4"/>
          <p:cNvSpPr txBox="1">
            <a:spLocks noGrp="1"/>
          </p:cNvSpPr>
          <p:nvPr>
            <p:ph type="ctrTitle"/>
          </p:nvPr>
        </p:nvSpPr>
        <p:spPr>
          <a:xfrm>
            <a:off x="443675" y="409861"/>
            <a:ext cx="4123800" cy="3119999"/>
          </a:xfrm>
          <a:prstGeom prst="rect">
            <a:avLst/>
          </a:prstGeom>
          <a:noFill/>
          <a:ln>
            <a:noFill/>
          </a:ln>
        </p:spPr>
        <p:txBody>
          <a:bodyPr spcFirstLastPara="1" wrap="square" lIns="91425" tIns="91425" rIns="91425" bIns="91425" anchor="t" anchorCtr="0"/>
          <a:lstStyle>
            <a:lvl1pPr marL="0" marR="0" lvl="0" indent="0" algn="l" rtl="0">
              <a:lnSpc>
                <a:spcPct val="100000"/>
              </a:lnSpc>
              <a:spcBef>
                <a:spcPts val="0"/>
              </a:spcBef>
              <a:spcAft>
                <a:spcPts val="0"/>
              </a:spcAft>
              <a:buClr>
                <a:srgbClr val="004888"/>
              </a:buClr>
              <a:buSzPts val="1400"/>
              <a:buFont typeface="Open Sans"/>
              <a:buNone/>
              <a:defRPr sz="4200" b="1" i="0" u="none" strike="noStrike" cap="none">
                <a:solidFill>
                  <a:srgbClr val="004888"/>
                </a:solidFill>
                <a:latin typeface="Open Sans"/>
                <a:ea typeface="Open Sans"/>
                <a:cs typeface="Open Sans"/>
                <a:sym typeface="Open Sans"/>
              </a:defRPr>
            </a:lvl1pPr>
            <a:lvl2pPr lvl="1" indent="0" algn="ctr" rtl="0">
              <a:spcBef>
                <a:spcPts val="0"/>
              </a:spcBef>
              <a:spcAft>
                <a:spcPts val="0"/>
              </a:spcAft>
              <a:buClr>
                <a:schemeClr val="dk1"/>
              </a:buClr>
              <a:buSzPts val="1400"/>
              <a:buFont typeface="Arial"/>
              <a:buNone/>
              <a:defRPr sz="4800" b="1">
                <a:solidFill>
                  <a:schemeClr val="dk1"/>
                </a:solidFill>
              </a:defRPr>
            </a:lvl2pPr>
            <a:lvl3pPr lvl="2" indent="0" algn="ctr" rtl="0">
              <a:spcBef>
                <a:spcPts val="0"/>
              </a:spcBef>
              <a:spcAft>
                <a:spcPts val="0"/>
              </a:spcAft>
              <a:buClr>
                <a:schemeClr val="dk1"/>
              </a:buClr>
              <a:buSzPts val="1400"/>
              <a:buFont typeface="Arial"/>
              <a:buNone/>
              <a:defRPr sz="4800" b="1">
                <a:solidFill>
                  <a:schemeClr val="dk1"/>
                </a:solidFill>
              </a:defRPr>
            </a:lvl3pPr>
            <a:lvl4pPr lvl="3" indent="0" algn="ctr" rtl="0">
              <a:spcBef>
                <a:spcPts val="0"/>
              </a:spcBef>
              <a:spcAft>
                <a:spcPts val="0"/>
              </a:spcAft>
              <a:buClr>
                <a:schemeClr val="dk1"/>
              </a:buClr>
              <a:buSzPts val="1400"/>
              <a:buFont typeface="Arial"/>
              <a:buNone/>
              <a:defRPr sz="4800" b="1">
                <a:solidFill>
                  <a:schemeClr val="dk1"/>
                </a:solidFill>
              </a:defRPr>
            </a:lvl4pPr>
            <a:lvl5pPr lvl="4" indent="0" algn="ctr" rtl="0">
              <a:spcBef>
                <a:spcPts val="0"/>
              </a:spcBef>
              <a:spcAft>
                <a:spcPts val="0"/>
              </a:spcAft>
              <a:buClr>
                <a:schemeClr val="dk1"/>
              </a:buClr>
              <a:buSzPts val="1400"/>
              <a:buFont typeface="Arial"/>
              <a:buNone/>
              <a:defRPr sz="4800" b="1">
                <a:solidFill>
                  <a:schemeClr val="dk1"/>
                </a:solidFill>
              </a:defRPr>
            </a:lvl5pPr>
            <a:lvl6pPr lvl="5" indent="0" algn="ctr" rtl="0">
              <a:spcBef>
                <a:spcPts val="0"/>
              </a:spcBef>
              <a:spcAft>
                <a:spcPts val="0"/>
              </a:spcAft>
              <a:buClr>
                <a:schemeClr val="dk1"/>
              </a:buClr>
              <a:buSzPts val="1400"/>
              <a:buFont typeface="Arial"/>
              <a:buNone/>
              <a:defRPr sz="4800" b="1">
                <a:solidFill>
                  <a:schemeClr val="dk1"/>
                </a:solidFill>
              </a:defRPr>
            </a:lvl6pPr>
            <a:lvl7pPr lvl="6" indent="0" algn="ctr" rtl="0">
              <a:spcBef>
                <a:spcPts val="0"/>
              </a:spcBef>
              <a:spcAft>
                <a:spcPts val="0"/>
              </a:spcAft>
              <a:buClr>
                <a:schemeClr val="dk1"/>
              </a:buClr>
              <a:buSzPts val="1400"/>
              <a:buFont typeface="Arial"/>
              <a:buNone/>
              <a:defRPr sz="4800" b="1">
                <a:solidFill>
                  <a:schemeClr val="dk1"/>
                </a:solidFill>
              </a:defRPr>
            </a:lvl7pPr>
            <a:lvl8pPr lvl="7" indent="0" algn="ctr" rtl="0">
              <a:spcBef>
                <a:spcPts val="0"/>
              </a:spcBef>
              <a:spcAft>
                <a:spcPts val="0"/>
              </a:spcAft>
              <a:buClr>
                <a:schemeClr val="dk1"/>
              </a:buClr>
              <a:buSzPts val="1400"/>
              <a:buFont typeface="Arial"/>
              <a:buNone/>
              <a:defRPr sz="4800" b="1">
                <a:solidFill>
                  <a:schemeClr val="dk1"/>
                </a:solidFill>
              </a:defRPr>
            </a:lvl8pPr>
            <a:lvl9pPr lvl="8" indent="0" algn="ctr" rtl="0">
              <a:spcBef>
                <a:spcPts val="0"/>
              </a:spcBef>
              <a:spcAft>
                <a:spcPts val="0"/>
              </a:spcAft>
              <a:buClr>
                <a:schemeClr val="dk1"/>
              </a:buClr>
              <a:buSzPts val="1400"/>
              <a:buFont typeface="Arial"/>
              <a:buNone/>
              <a:defRPr sz="4800" b="1">
                <a:solidFill>
                  <a:schemeClr val="dk1"/>
                </a:solidFill>
              </a:defRPr>
            </a:lvl9pPr>
          </a:lstStyle>
          <a:p>
            <a:endParaRPr/>
          </a:p>
        </p:txBody>
      </p:sp>
      <p:pic>
        <p:nvPicPr>
          <p:cNvPr id="24" name="Google Shape;24;p4"/>
          <p:cNvPicPr preferRelativeResize="0"/>
          <p:nvPr/>
        </p:nvPicPr>
        <p:blipFill rotWithShape="1">
          <a:blip r:embed="rId2">
            <a:alphaModFix/>
          </a:blip>
          <a:srcRect/>
          <a:stretch/>
        </p:blipFill>
        <p:spPr>
          <a:xfrm>
            <a:off x="4122675" y="271722"/>
            <a:ext cx="5182703" cy="5171544"/>
          </a:xfrm>
          <a:prstGeom prst="rect">
            <a:avLst/>
          </a:prstGeom>
          <a:noFill/>
          <a:ln>
            <a:noFill/>
          </a:ln>
        </p:spPr>
      </p:pic>
      <p:pic>
        <p:nvPicPr>
          <p:cNvPr id="25" name="Google Shape;25;p4"/>
          <p:cNvPicPr preferRelativeResize="0"/>
          <p:nvPr/>
        </p:nvPicPr>
        <p:blipFill rotWithShape="1">
          <a:blip r:embed="rId3">
            <a:alphaModFix/>
          </a:blip>
          <a:srcRect/>
          <a:stretch/>
        </p:blipFill>
        <p:spPr>
          <a:xfrm>
            <a:off x="270200" y="4288989"/>
            <a:ext cx="800770" cy="852609"/>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itizens Advice_Cover_Heritage 5">
  <p:cSld name="Citizens Advice_Cover_Heritage 5">
    <p:bg>
      <p:bgPr>
        <a:solidFill>
          <a:srgbClr val="FCBB69"/>
        </a:solidFill>
        <a:effectLst/>
      </p:bgPr>
    </p:bg>
    <p:spTree>
      <p:nvGrpSpPr>
        <p:cNvPr id="1" name="Shape 26"/>
        <p:cNvGrpSpPr/>
        <p:nvPr/>
      </p:nvGrpSpPr>
      <p:grpSpPr>
        <a:xfrm>
          <a:off x="0" y="0"/>
          <a:ext cx="0" cy="0"/>
          <a:chOff x="0" y="0"/>
          <a:chExt cx="0" cy="0"/>
        </a:xfrm>
      </p:grpSpPr>
      <p:sp>
        <p:nvSpPr>
          <p:cNvPr id="27" name="Google Shape;27;p5"/>
          <p:cNvSpPr txBox="1">
            <a:spLocks noGrp="1"/>
          </p:cNvSpPr>
          <p:nvPr>
            <p:ph type="subTitle" idx="1"/>
          </p:nvPr>
        </p:nvSpPr>
        <p:spPr>
          <a:xfrm>
            <a:off x="443675" y="2772860"/>
            <a:ext cx="3893399" cy="1698300"/>
          </a:xfrm>
          <a:prstGeom prst="rect">
            <a:avLst/>
          </a:prstGeom>
          <a:noFill/>
          <a:ln>
            <a:noFill/>
          </a:ln>
        </p:spPr>
        <p:txBody>
          <a:bodyPr spcFirstLastPara="1" wrap="square" lIns="91425" tIns="91425" rIns="91425" bIns="91425" anchor="t" anchorCtr="0"/>
          <a:lstStyle>
            <a:lvl1pPr marL="0" marR="0" lvl="0" indent="0" algn="l" rtl="0">
              <a:lnSpc>
                <a:spcPct val="100000"/>
              </a:lnSpc>
              <a:spcBef>
                <a:spcPts val="0"/>
              </a:spcBef>
              <a:spcAft>
                <a:spcPts val="0"/>
              </a:spcAft>
              <a:buClr>
                <a:srgbClr val="004888"/>
              </a:buClr>
              <a:buSzPts val="1400"/>
              <a:buFont typeface="Open Sans"/>
              <a:buNone/>
              <a:defRPr sz="2800" b="0" i="0" u="none" strike="noStrike" cap="none">
                <a:solidFill>
                  <a:srgbClr val="004888"/>
                </a:solidFill>
                <a:latin typeface="Open Sans"/>
                <a:ea typeface="Open Sans"/>
                <a:cs typeface="Open Sans"/>
                <a:sym typeface="Open Sans"/>
              </a:defRPr>
            </a:lvl1pPr>
            <a:lvl2pPr marL="457200" marR="0" lvl="1" indent="0" algn="ctr" rtl="0">
              <a:lnSpc>
                <a:spcPct val="100000"/>
              </a:lnSpc>
              <a:spcBef>
                <a:spcPts val="0"/>
              </a:spcBef>
              <a:spcAft>
                <a:spcPts val="0"/>
              </a:spcAft>
              <a:buClr>
                <a:schemeClr val="dk2"/>
              </a:buClr>
              <a:buSzPts val="1400"/>
              <a:buFont typeface="Arial"/>
              <a:buNone/>
              <a:defRPr sz="3000" b="0" i="0" u="none" strike="noStrike" cap="none">
                <a:solidFill>
                  <a:schemeClr val="dk2"/>
                </a:solidFill>
                <a:latin typeface="Arial"/>
                <a:ea typeface="Arial"/>
                <a:cs typeface="Arial"/>
                <a:sym typeface="Arial"/>
              </a:defRPr>
            </a:lvl2pPr>
            <a:lvl3pPr marL="914400" marR="0" lvl="2" indent="0" algn="ctr" rtl="0">
              <a:lnSpc>
                <a:spcPct val="100000"/>
              </a:lnSpc>
              <a:spcBef>
                <a:spcPts val="0"/>
              </a:spcBef>
              <a:spcAft>
                <a:spcPts val="0"/>
              </a:spcAft>
              <a:buClr>
                <a:schemeClr val="dk2"/>
              </a:buClr>
              <a:buSzPts val="1400"/>
              <a:buFont typeface="Arial"/>
              <a:buNone/>
              <a:defRPr sz="3000" b="0" i="0" u="none" strike="noStrike" cap="none">
                <a:solidFill>
                  <a:schemeClr val="dk2"/>
                </a:solidFill>
                <a:latin typeface="Arial"/>
                <a:ea typeface="Arial"/>
                <a:cs typeface="Arial"/>
                <a:sym typeface="Arial"/>
              </a:defRPr>
            </a:lvl3pPr>
            <a:lvl4pPr marL="1371600" marR="0" lvl="3" indent="0" algn="ctr" rtl="0">
              <a:lnSpc>
                <a:spcPct val="100000"/>
              </a:lnSpc>
              <a:spcBef>
                <a:spcPts val="0"/>
              </a:spcBef>
              <a:spcAft>
                <a:spcPts val="0"/>
              </a:spcAft>
              <a:buClr>
                <a:schemeClr val="dk2"/>
              </a:buClr>
              <a:buSzPts val="1400"/>
              <a:buFont typeface="Arial"/>
              <a:buNone/>
              <a:defRPr sz="3000" b="0" i="0" u="none" strike="noStrike" cap="none">
                <a:solidFill>
                  <a:schemeClr val="dk2"/>
                </a:solidFill>
                <a:latin typeface="Arial"/>
                <a:ea typeface="Arial"/>
                <a:cs typeface="Arial"/>
                <a:sym typeface="Arial"/>
              </a:defRPr>
            </a:lvl4pPr>
            <a:lvl5pPr marL="1828800" marR="0" lvl="4" indent="0" algn="ctr" rtl="0">
              <a:lnSpc>
                <a:spcPct val="100000"/>
              </a:lnSpc>
              <a:spcBef>
                <a:spcPts val="0"/>
              </a:spcBef>
              <a:spcAft>
                <a:spcPts val="0"/>
              </a:spcAft>
              <a:buClr>
                <a:schemeClr val="dk2"/>
              </a:buClr>
              <a:buSzPts val="1400"/>
              <a:buFont typeface="Arial"/>
              <a:buNone/>
              <a:defRPr sz="3000" b="0" i="0" u="none" strike="noStrike" cap="none">
                <a:solidFill>
                  <a:schemeClr val="dk2"/>
                </a:solidFill>
                <a:latin typeface="Arial"/>
                <a:ea typeface="Arial"/>
                <a:cs typeface="Arial"/>
                <a:sym typeface="Arial"/>
              </a:defRPr>
            </a:lvl5pPr>
            <a:lvl6pPr marL="2286000" marR="0" lvl="5" indent="0" algn="ctr" rtl="0">
              <a:lnSpc>
                <a:spcPct val="100000"/>
              </a:lnSpc>
              <a:spcBef>
                <a:spcPts val="0"/>
              </a:spcBef>
              <a:spcAft>
                <a:spcPts val="0"/>
              </a:spcAft>
              <a:buClr>
                <a:schemeClr val="dk2"/>
              </a:buClr>
              <a:buSzPts val="1400"/>
              <a:buFont typeface="Arial"/>
              <a:buNone/>
              <a:defRPr sz="3000" b="0" i="0" u="none" strike="noStrike" cap="none">
                <a:solidFill>
                  <a:schemeClr val="dk2"/>
                </a:solidFill>
                <a:latin typeface="Arial"/>
                <a:ea typeface="Arial"/>
                <a:cs typeface="Arial"/>
                <a:sym typeface="Arial"/>
              </a:defRPr>
            </a:lvl6pPr>
            <a:lvl7pPr marL="2743200" marR="0" lvl="6" indent="0" algn="ctr" rtl="0">
              <a:lnSpc>
                <a:spcPct val="100000"/>
              </a:lnSpc>
              <a:spcBef>
                <a:spcPts val="0"/>
              </a:spcBef>
              <a:spcAft>
                <a:spcPts val="0"/>
              </a:spcAft>
              <a:buClr>
                <a:schemeClr val="dk2"/>
              </a:buClr>
              <a:buSzPts val="1400"/>
              <a:buFont typeface="Arial"/>
              <a:buNone/>
              <a:defRPr sz="3000" b="0" i="0" u="none" strike="noStrike" cap="none">
                <a:solidFill>
                  <a:schemeClr val="dk2"/>
                </a:solidFill>
                <a:latin typeface="Arial"/>
                <a:ea typeface="Arial"/>
                <a:cs typeface="Arial"/>
                <a:sym typeface="Arial"/>
              </a:defRPr>
            </a:lvl7pPr>
            <a:lvl8pPr marL="3200400" marR="0" lvl="7" indent="0" algn="ctr" rtl="0">
              <a:lnSpc>
                <a:spcPct val="100000"/>
              </a:lnSpc>
              <a:spcBef>
                <a:spcPts val="0"/>
              </a:spcBef>
              <a:spcAft>
                <a:spcPts val="0"/>
              </a:spcAft>
              <a:buClr>
                <a:schemeClr val="dk2"/>
              </a:buClr>
              <a:buSzPts val="1400"/>
              <a:buFont typeface="Arial"/>
              <a:buNone/>
              <a:defRPr sz="3000" b="0" i="0" u="none" strike="noStrike" cap="none">
                <a:solidFill>
                  <a:schemeClr val="dk2"/>
                </a:solidFill>
                <a:latin typeface="Arial"/>
                <a:ea typeface="Arial"/>
                <a:cs typeface="Arial"/>
                <a:sym typeface="Arial"/>
              </a:defRPr>
            </a:lvl8pPr>
            <a:lvl9pPr marL="3657600" marR="0" lvl="8" indent="0" algn="ctr" rtl="0">
              <a:lnSpc>
                <a:spcPct val="100000"/>
              </a:lnSpc>
              <a:spcBef>
                <a:spcPts val="0"/>
              </a:spcBef>
              <a:spcAft>
                <a:spcPts val="0"/>
              </a:spcAft>
              <a:buClr>
                <a:schemeClr val="dk2"/>
              </a:buClr>
              <a:buSzPts val="1400"/>
              <a:buFont typeface="Arial"/>
              <a:buNone/>
              <a:defRPr sz="3000" b="0" i="0" u="none" strike="noStrike" cap="none">
                <a:solidFill>
                  <a:schemeClr val="dk2"/>
                </a:solidFill>
                <a:latin typeface="Arial"/>
                <a:ea typeface="Arial"/>
                <a:cs typeface="Arial"/>
                <a:sym typeface="Arial"/>
              </a:defRPr>
            </a:lvl9pPr>
          </a:lstStyle>
          <a:p>
            <a:endParaRPr/>
          </a:p>
        </p:txBody>
      </p:sp>
      <p:sp>
        <p:nvSpPr>
          <p:cNvPr id="28" name="Google Shape;28;p5"/>
          <p:cNvSpPr txBox="1">
            <a:spLocks noGrp="1"/>
          </p:cNvSpPr>
          <p:nvPr>
            <p:ph type="ctrTitle"/>
          </p:nvPr>
        </p:nvSpPr>
        <p:spPr>
          <a:xfrm>
            <a:off x="443675" y="409861"/>
            <a:ext cx="4041000" cy="3119999"/>
          </a:xfrm>
          <a:prstGeom prst="rect">
            <a:avLst/>
          </a:prstGeom>
          <a:noFill/>
          <a:ln>
            <a:noFill/>
          </a:ln>
        </p:spPr>
        <p:txBody>
          <a:bodyPr spcFirstLastPara="1" wrap="square" lIns="91425" tIns="91425" rIns="91425" bIns="91425" anchor="t" anchorCtr="0"/>
          <a:lstStyle>
            <a:lvl1pPr marL="0" marR="0" lvl="0" indent="0" algn="l" rtl="0">
              <a:lnSpc>
                <a:spcPct val="100000"/>
              </a:lnSpc>
              <a:spcBef>
                <a:spcPts val="0"/>
              </a:spcBef>
              <a:spcAft>
                <a:spcPts val="0"/>
              </a:spcAft>
              <a:buClr>
                <a:srgbClr val="004888"/>
              </a:buClr>
              <a:buSzPts val="1400"/>
              <a:buFont typeface="Open Sans"/>
              <a:buNone/>
              <a:defRPr sz="4200" b="1" i="0" u="none" strike="noStrike" cap="none">
                <a:solidFill>
                  <a:srgbClr val="004888"/>
                </a:solidFill>
                <a:latin typeface="Open Sans"/>
                <a:ea typeface="Open Sans"/>
                <a:cs typeface="Open Sans"/>
                <a:sym typeface="Open Sans"/>
              </a:defRPr>
            </a:lvl1pPr>
            <a:lvl2pPr lvl="1" indent="0" algn="ctr" rtl="0">
              <a:spcBef>
                <a:spcPts val="0"/>
              </a:spcBef>
              <a:spcAft>
                <a:spcPts val="0"/>
              </a:spcAft>
              <a:buClr>
                <a:schemeClr val="dk1"/>
              </a:buClr>
              <a:buSzPts val="1400"/>
              <a:buFont typeface="Arial"/>
              <a:buNone/>
              <a:defRPr sz="4800" b="1">
                <a:solidFill>
                  <a:schemeClr val="dk1"/>
                </a:solidFill>
              </a:defRPr>
            </a:lvl2pPr>
            <a:lvl3pPr lvl="2" indent="0" algn="ctr" rtl="0">
              <a:spcBef>
                <a:spcPts val="0"/>
              </a:spcBef>
              <a:spcAft>
                <a:spcPts val="0"/>
              </a:spcAft>
              <a:buClr>
                <a:schemeClr val="dk1"/>
              </a:buClr>
              <a:buSzPts val="1400"/>
              <a:buFont typeface="Arial"/>
              <a:buNone/>
              <a:defRPr sz="4800" b="1">
                <a:solidFill>
                  <a:schemeClr val="dk1"/>
                </a:solidFill>
              </a:defRPr>
            </a:lvl3pPr>
            <a:lvl4pPr lvl="3" indent="0" algn="ctr" rtl="0">
              <a:spcBef>
                <a:spcPts val="0"/>
              </a:spcBef>
              <a:spcAft>
                <a:spcPts val="0"/>
              </a:spcAft>
              <a:buClr>
                <a:schemeClr val="dk1"/>
              </a:buClr>
              <a:buSzPts val="1400"/>
              <a:buFont typeface="Arial"/>
              <a:buNone/>
              <a:defRPr sz="4800" b="1">
                <a:solidFill>
                  <a:schemeClr val="dk1"/>
                </a:solidFill>
              </a:defRPr>
            </a:lvl4pPr>
            <a:lvl5pPr lvl="4" indent="0" algn="ctr" rtl="0">
              <a:spcBef>
                <a:spcPts val="0"/>
              </a:spcBef>
              <a:spcAft>
                <a:spcPts val="0"/>
              </a:spcAft>
              <a:buClr>
                <a:schemeClr val="dk1"/>
              </a:buClr>
              <a:buSzPts val="1400"/>
              <a:buFont typeface="Arial"/>
              <a:buNone/>
              <a:defRPr sz="4800" b="1">
                <a:solidFill>
                  <a:schemeClr val="dk1"/>
                </a:solidFill>
              </a:defRPr>
            </a:lvl5pPr>
            <a:lvl6pPr lvl="5" indent="0" algn="ctr" rtl="0">
              <a:spcBef>
                <a:spcPts val="0"/>
              </a:spcBef>
              <a:spcAft>
                <a:spcPts val="0"/>
              </a:spcAft>
              <a:buClr>
                <a:schemeClr val="dk1"/>
              </a:buClr>
              <a:buSzPts val="1400"/>
              <a:buFont typeface="Arial"/>
              <a:buNone/>
              <a:defRPr sz="4800" b="1">
                <a:solidFill>
                  <a:schemeClr val="dk1"/>
                </a:solidFill>
              </a:defRPr>
            </a:lvl6pPr>
            <a:lvl7pPr lvl="6" indent="0" algn="ctr" rtl="0">
              <a:spcBef>
                <a:spcPts val="0"/>
              </a:spcBef>
              <a:spcAft>
                <a:spcPts val="0"/>
              </a:spcAft>
              <a:buClr>
                <a:schemeClr val="dk1"/>
              </a:buClr>
              <a:buSzPts val="1400"/>
              <a:buFont typeface="Arial"/>
              <a:buNone/>
              <a:defRPr sz="4800" b="1">
                <a:solidFill>
                  <a:schemeClr val="dk1"/>
                </a:solidFill>
              </a:defRPr>
            </a:lvl7pPr>
            <a:lvl8pPr lvl="7" indent="0" algn="ctr" rtl="0">
              <a:spcBef>
                <a:spcPts val="0"/>
              </a:spcBef>
              <a:spcAft>
                <a:spcPts val="0"/>
              </a:spcAft>
              <a:buClr>
                <a:schemeClr val="dk1"/>
              </a:buClr>
              <a:buSzPts val="1400"/>
              <a:buFont typeface="Arial"/>
              <a:buNone/>
              <a:defRPr sz="4800" b="1">
                <a:solidFill>
                  <a:schemeClr val="dk1"/>
                </a:solidFill>
              </a:defRPr>
            </a:lvl8pPr>
            <a:lvl9pPr lvl="8" indent="0" algn="ctr" rtl="0">
              <a:spcBef>
                <a:spcPts val="0"/>
              </a:spcBef>
              <a:spcAft>
                <a:spcPts val="0"/>
              </a:spcAft>
              <a:buClr>
                <a:schemeClr val="dk1"/>
              </a:buClr>
              <a:buSzPts val="1400"/>
              <a:buFont typeface="Arial"/>
              <a:buNone/>
              <a:defRPr sz="4800" b="1">
                <a:solidFill>
                  <a:schemeClr val="dk1"/>
                </a:solidFill>
              </a:defRPr>
            </a:lvl9pPr>
          </a:lstStyle>
          <a:p>
            <a:endParaRPr/>
          </a:p>
        </p:txBody>
      </p:sp>
      <p:pic>
        <p:nvPicPr>
          <p:cNvPr id="29" name="Google Shape;29;p5"/>
          <p:cNvPicPr preferRelativeResize="0"/>
          <p:nvPr/>
        </p:nvPicPr>
        <p:blipFill rotWithShape="1">
          <a:blip r:embed="rId2">
            <a:alphaModFix/>
          </a:blip>
          <a:srcRect/>
          <a:stretch/>
        </p:blipFill>
        <p:spPr>
          <a:xfrm>
            <a:off x="270200" y="4288989"/>
            <a:ext cx="800770" cy="852609"/>
          </a:xfrm>
          <a:prstGeom prst="rect">
            <a:avLst/>
          </a:prstGeom>
          <a:noFill/>
          <a:ln>
            <a:noFill/>
          </a:ln>
        </p:spPr>
      </p:pic>
      <p:pic>
        <p:nvPicPr>
          <p:cNvPr id="30" name="Google Shape;30;p5"/>
          <p:cNvPicPr preferRelativeResize="0"/>
          <p:nvPr/>
        </p:nvPicPr>
        <p:blipFill rotWithShape="1">
          <a:blip r:embed="rId3">
            <a:alphaModFix/>
          </a:blip>
          <a:srcRect l="10770" t="8946" b="15238"/>
          <a:stretch/>
        </p:blipFill>
        <p:spPr>
          <a:xfrm>
            <a:off x="4369850" y="581333"/>
            <a:ext cx="4679023" cy="4703463"/>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itizens Advice  - Back cover_Heritage">
  <p:cSld name="Citizens Advice  - Back cover_Heritage">
    <p:bg>
      <p:bgPr>
        <a:solidFill>
          <a:srgbClr val="FCBB69"/>
        </a:solidFill>
        <a:effectLst/>
      </p:bgPr>
    </p:bg>
    <p:spTree>
      <p:nvGrpSpPr>
        <p:cNvPr id="1" name="Shape 31"/>
        <p:cNvGrpSpPr/>
        <p:nvPr/>
      </p:nvGrpSpPr>
      <p:grpSpPr>
        <a:xfrm>
          <a:off x="0" y="0"/>
          <a:ext cx="0" cy="0"/>
          <a:chOff x="0" y="0"/>
          <a:chExt cx="0" cy="0"/>
        </a:xfrm>
      </p:grpSpPr>
      <p:sp>
        <p:nvSpPr>
          <p:cNvPr id="32" name="Google Shape;32;p6"/>
          <p:cNvSpPr txBox="1">
            <a:spLocks noGrp="1"/>
          </p:cNvSpPr>
          <p:nvPr>
            <p:ph type="subTitle" idx="1"/>
          </p:nvPr>
        </p:nvSpPr>
        <p:spPr>
          <a:xfrm>
            <a:off x="1640925" y="4142639"/>
            <a:ext cx="6996600" cy="1136699"/>
          </a:xfrm>
          <a:prstGeom prst="rect">
            <a:avLst/>
          </a:prstGeom>
          <a:noFill/>
          <a:ln>
            <a:noFill/>
          </a:ln>
        </p:spPr>
        <p:txBody>
          <a:bodyPr spcFirstLastPara="1" wrap="square" lIns="91425" tIns="91425" rIns="91425" bIns="91425" anchor="b" anchorCtr="0"/>
          <a:lstStyle>
            <a:lvl1pPr marL="0" marR="0" lvl="0" indent="0" algn="l" rtl="0">
              <a:lnSpc>
                <a:spcPct val="100000"/>
              </a:lnSpc>
              <a:spcBef>
                <a:spcPts val="0"/>
              </a:spcBef>
              <a:spcAft>
                <a:spcPts val="0"/>
              </a:spcAft>
              <a:buClr>
                <a:srgbClr val="004888"/>
              </a:buClr>
              <a:buSzPts val="1400"/>
              <a:buFont typeface="Open Sans"/>
              <a:buNone/>
              <a:defRPr sz="2000" b="0" i="0" u="none" strike="noStrike" cap="none">
                <a:solidFill>
                  <a:srgbClr val="004888"/>
                </a:solidFill>
                <a:latin typeface="Open Sans"/>
                <a:ea typeface="Open Sans"/>
                <a:cs typeface="Open Sans"/>
                <a:sym typeface="Open Sans"/>
              </a:defRPr>
            </a:lvl1pPr>
            <a:lvl2pPr marL="457200" marR="0" lvl="1" indent="0" algn="ctr" rtl="0">
              <a:lnSpc>
                <a:spcPct val="100000"/>
              </a:lnSpc>
              <a:spcBef>
                <a:spcPts val="0"/>
              </a:spcBef>
              <a:spcAft>
                <a:spcPts val="0"/>
              </a:spcAft>
              <a:buClr>
                <a:schemeClr val="dk2"/>
              </a:buClr>
              <a:buSzPts val="1400"/>
              <a:buFont typeface="Arial"/>
              <a:buNone/>
              <a:defRPr sz="3000" b="0" i="0" u="none" strike="noStrike" cap="none">
                <a:solidFill>
                  <a:schemeClr val="dk2"/>
                </a:solidFill>
                <a:latin typeface="Arial"/>
                <a:ea typeface="Arial"/>
                <a:cs typeface="Arial"/>
                <a:sym typeface="Arial"/>
              </a:defRPr>
            </a:lvl2pPr>
            <a:lvl3pPr marL="914400" marR="0" lvl="2" indent="0" algn="ctr" rtl="0">
              <a:lnSpc>
                <a:spcPct val="100000"/>
              </a:lnSpc>
              <a:spcBef>
                <a:spcPts val="0"/>
              </a:spcBef>
              <a:spcAft>
                <a:spcPts val="0"/>
              </a:spcAft>
              <a:buClr>
                <a:schemeClr val="dk2"/>
              </a:buClr>
              <a:buSzPts val="1400"/>
              <a:buFont typeface="Arial"/>
              <a:buNone/>
              <a:defRPr sz="3000" b="0" i="0" u="none" strike="noStrike" cap="none">
                <a:solidFill>
                  <a:schemeClr val="dk2"/>
                </a:solidFill>
                <a:latin typeface="Arial"/>
                <a:ea typeface="Arial"/>
                <a:cs typeface="Arial"/>
                <a:sym typeface="Arial"/>
              </a:defRPr>
            </a:lvl3pPr>
            <a:lvl4pPr marL="1371600" marR="0" lvl="3" indent="0" algn="ctr" rtl="0">
              <a:lnSpc>
                <a:spcPct val="100000"/>
              </a:lnSpc>
              <a:spcBef>
                <a:spcPts val="0"/>
              </a:spcBef>
              <a:spcAft>
                <a:spcPts val="0"/>
              </a:spcAft>
              <a:buClr>
                <a:schemeClr val="dk2"/>
              </a:buClr>
              <a:buSzPts val="1400"/>
              <a:buFont typeface="Arial"/>
              <a:buNone/>
              <a:defRPr sz="3000" b="0" i="0" u="none" strike="noStrike" cap="none">
                <a:solidFill>
                  <a:schemeClr val="dk2"/>
                </a:solidFill>
                <a:latin typeface="Arial"/>
                <a:ea typeface="Arial"/>
                <a:cs typeface="Arial"/>
                <a:sym typeface="Arial"/>
              </a:defRPr>
            </a:lvl4pPr>
            <a:lvl5pPr marL="1828800" marR="0" lvl="4" indent="0" algn="ctr" rtl="0">
              <a:lnSpc>
                <a:spcPct val="100000"/>
              </a:lnSpc>
              <a:spcBef>
                <a:spcPts val="0"/>
              </a:spcBef>
              <a:spcAft>
                <a:spcPts val="0"/>
              </a:spcAft>
              <a:buClr>
                <a:schemeClr val="dk2"/>
              </a:buClr>
              <a:buSzPts val="1400"/>
              <a:buFont typeface="Arial"/>
              <a:buNone/>
              <a:defRPr sz="3000" b="0" i="0" u="none" strike="noStrike" cap="none">
                <a:solidFill>
                  <a:schemeClr val="dk2"/>
                </a:solidFill>
                <a:latin typeface="Arial"/>
                <a:ea typeface="Arial"/>
                <a:cs typeface="Arial"/>
                <a:sym typeface="Arial"/>
              </a:defRPr>
            </a:lvl5pPr>
            <a:lvl6pPr marL="2286000" marR="0" lvl="5" indent="0" algn="ctr" rtl="0">
              <a:lnSpc>
                <a:spcPct val="100000"/>
              </a:lnSpc>
              <a:spcBef>
                <a:spcPts val="0"/>
              </a:spcBef>
              <a:spcAft>
                <a:spcPts val="0"/>
              </a:spcAft>
              <a:buClr>
                <a:schemeClr val="dk2"/>
              </a:buClr>
              <a:buSzPts val="1400"/>
              <a:buFont typeface="Arial"/>
              <a:buNone/>
              <a:defRPr sz="3000" b="0" i="0" u="none" strike="noStrike" cap="none">
                <a:solidFill>
                  <a:schemeClr val="dk2"/>
                </a:solidFill>
                <a:latin typeface="Arial"/>
                <a:ea typeface="Arial"/>
                <a:cs typeface="Arial"/>
                <a:sym typeface="Arial"/>
              </a:defRPr>
            </a:lvl6pPr>
            <a:lvl7pPr marL="2743200" marR="0" lvl="6" indent="0" algn="ctr" rtl="0">
              <a:lnSpc>
                <a:spcPct val="100000"/>
              </a:lnSpc>
              <a:spcBef>
                <a:spcPts val="0"/>
              </a:spcBef>
              <a:spcAft>
                <a:spcPts val="0"/>
              </a:spcAft>
              <a:buClr>
                <a:schemeClr val="dk2"/>
              </a:buClr>
              <a:buSzPts val="1400"/>
              <a:buFont typeface="Arial"/>
              <a:buNone/>
              <a:defRPr sz="3000" b="0" i="0" u="none" strike="noStrike" cap="none">
                <a:solidFill>
                  <a:schemeClr val="dk2"/>
                </a:solidFill>
                <a:latin typeface="Arial"/>
                <a:ea typeface="Arial"/>
                <a:cs typeface="Arial"/>
                <a:sym typeface="Arial"/>
              </a:defRPr>
            </a:lvl7pPr>
            <a:lvl8pPr marL="3200400" marR="0" lvl="7" indent="0" algn="ctr" rtl="0">
              <a:lnSpc>
                <a:spcPct val="100000"/>
              </a:lnSpc>
              <a:spcBef>
                <a:spcPts val="0"/>
              </a:spcBef>
              <a:spcAft>
                <a:spcPts val="0"/>
              </a:spcAft>
              <a:buClr>
                <a:schemeClr val="dk2"/>
              </a:buClr>
              <a:buSzPts val="1400"/>
              <a:buFont typeface="Arial"/>
              <a:buNone/>
              <a:defRPr sz="3000" b="0" i="0" u="none" strike="noStrike" cap="none">
                <a:solidFill>
                  <a:schemeClr val="dk2"/>
                </a:solidFill>
                <a:latin typeface="Arial"/>
                <a:ea typeface="Arial"/>
                <a:cs typeface="Arial"/>
                <a:sym typeface="Arial"/>
              </a:defRPr>
            </a:lvl8pPr>
            <a:lvl9pPr marL="3657600" marR="0" lvl="8" indent="0" algn="ctr" rtl="0">
              <a:lnSpc>
                <a:spcPct val="100000"/>
              </a:lnSpc>
              <a:spcBef>
                <a:spcPts val="0"/>
              </a:spcBef>
              <a:spcAft>
                <a:spcPts val="0"/>
              </a:spcAft>
              <a:buClr>
                <a:schemeClr val="dk2"/>
              </a:buClr>
              <a:buSzPts val="1400"/>
              <a:buFont typeface="Arial"/>
              <a:buNone/>
              <a:defRPr sz="3000" b="0" i="0" u="none" strike="noStrike" cap="none">
                <a:solidFill>
                  <a:schemeClr val="dk2"/>
                </a:solidFill>
                <a:latin typeface="Arial"/>
                <a:ea typeface="Arial"/>
                <a:cs typeface="Arial"/>
                <a:sym typeface="Arial"/>
              </a:defRPr>
            </a:lvl9pPr>
          </a:lstStyle>
          <a:p>
            <a:endParaRPr/>
          </a:p>
        </p:txBody>
      </p:sp>
      <p:pic>
        <p:nvPicPr>
          <p:cNvPr id="33" name="Google Shape;33;p6"/>
          <p:cNvPicPr preferRelativeResize="0"/>
          <p:nvPr/>
        </p:nvPicPr>
        <p:blipFill rotWithShape="1">
          <a:blip r:embed="rId2">
            <a:alphaModFix/>
          </a:blip>
          <a:srcRect/>
          <a:stretch/>
        </p:blipFill>
        <p:spPr>
          <a:xfrm>
            <a:off x="270200" y="4288989"/>
            <a:ext cx="800770" cy="852609"/>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itizens Advice  - Two column Large body and quote">
  <p:cSld name="Citizens Advice  - Two column Large body and quote">
    <p:spTree>
      <p:nvGrpSpPr>
        <p:cNvPr id="1" name="Shape 34"/>
        <p:cNvGrpSpPr/>
        <p:nvPr/>
      </p:nvGrpSpPr>
      <p:grpSpPr>
        <a:xfrm>
          <a:off x="0" y="0"/>
          <a:ext cx="0" cy="0"/>
          <a:chOff x="0" y="0"/>
          <a:chExt cx="0" cy="0"/>
        </a:xfrm>
      </p:grpSpPr>
      <p:sp>
        <p:nvSpPr>
          <p:cNvPr id="35" name="Google Shape;35;p7"/>
          <p:cNvSpPr txBox="1">
            <a:spLocks noGrp="1"/>
          </p:cNvSpPr>
          <p:nvPr>
            <p:ph type="body" idx="1"/>
          </p:nvPr>
        </p:nvSpPr>
        <p:spPr>
          <a:xfrm>
            <a:off x="4598750" y="1893527"/>
            <a:ext cx="4055099" cy="3969900"/>
          </a:xfrm>
          <a:prstGeom prst="rect">
            <a:avLst/>
          </a:prstGeom>
          <a:noFill/>
          <a:ln>
            <a:noFill/>
          </a:ln>
        </p:spPr>
        <p:txBody>
          <a:bodyPr spcFirstLastPara="1" wrap="square" lIns="91425" tIns="91425" rIns="91425" bIns="91425" anchor="t" anchorCtr="0"/>
          <a:lstStyle>
            <a:lvl1pPr marL="457200" marR="0" lvl="0" indent="-228600" algn="l" rtl="0">
              <a:lnSpc>
                <a:spcPct val="120000"/>
              </a:lnSpc>
              <a:spcBef>
                <a:spcPts val="0"/>
              </a:spcBef>
              <a:spcAft>
                <a:spcPts val="0"/>
              </a:spcAft>
              <a:buClr>
                <a:srgbClr val="004888"/>
              </a:buClr>
              <a:buSzPts val="1400"/>
              <a:buFont typeface="Open Sans"/>
              <a:buNone/>
              <a:defRPr sz="2000" b="1" i="0" u="none" strike="noStrike" cap="none">
                <a:solidFill>
                  <a:srgbClr val="004888"/>
                </a:solidFill>
                <a:latin typeface="Open Sans"/>
                <a:ea typeface="Open Sans"/>
                <a:cs typeface="Open Sans"/>
                <a:sym typeface="Open Sans"/>
              </a:defRPr>
            </a:lvl1pPr>
            <a:lvl2pPr marL="914400" marR="0" lvl="1" indent="-228600" algn="l" rtl="0">
              <a:lnSpc>
                <a:spcPct val="120000"/>
              </a:lnSpc>
              <a:spcBef>
                <a:spcPts val="900"/>
              </a:spcBef>
              <a:spcAft>
                <a:spcPts val="0"/>
              </a:spcAft>
              <a:buClr>
                <a:srgbClr val="004888"/>
              </a:buClr>
              <a:buSzPts val="1400"/>
              <a:buFont typeface="Open Sans"/>
              <a:buNone/>
              <a:defRPr sz="2000" b="1" i="0" u="none" strike="noStrike" cap="none">
                <a:solidFill>
                  <a:srgbClr val="004888"/>
                </a:solidFill>
                <a:latin typeface="Open Sans"/>
                <a:ea typeface="Open Sans"/>
                <a:cs typeface="Open Sans"/>
                <a:sym typeface="Open Sans"/>
              </a:defRPr>
            </a:lvl2pPr>
            <a:lvl3pPr marL="1371600" marR="0" lvl="2" indent="-228600" algn="l" rtl="0">
              <a:lnSpc>
                <a:spcPct val="120000"/>
              </a:lnSpc>
              <a:spcBef>
                <a:spcPts val="900"/>
              </a:spcBef>
              <a:spcAft>
                <a:spcPts val="0"/>
              </a:spcAft>
              <a:buClr>
                <a:srgbClr val="004888"/>
              </a:buClr>
              <a:buSzPts val="1400"/>
              <a:buFont typeface="Open Sans"/>
              <a:buNone/>
              <a:defRPr sz="2000" b="1" i="0" u="none" strike="noStrike" cap="none">
                <a:solidFill>
                  <a:srgbClr val="004888"/>
                </a:solidFill>
                <a:latin typeface="Open Sans"/>
                <a:ea typeface="Open Sans"/>
                <a:cs typeface="Open Sans"/>
                <a:sym typeface="Open Sans"/>
              </a:defRPr>
            </a:lvl3pPr>
            <a:lvl4pPr marL="1828800" marR="0" lvl="3" indent="-228600" algn="l" rtl="0">
              <a:lnSpc>
                <a:spcPct val="120000"/>
              </a:lnSpc>
              <a:spcBef>
                <a:spcPts val="900"/>
              </a:spcBef>
              <a:spcAft>
                <a:spcPts val="0"/>
              </a:spcAft>
              <a:buClr>
                <a:srgbClr val="004888"/>
              </a:buClr>
              <a:buSzPts val="1400"/>
              <a:buFont typeface="Open Sans"/>
              <a:buNone/>
              <a:defRPr sz="2000" b="1" i="0" u="none" strike="noStrike" cap="none">
                <a:solidFill>
                  <a:srgbClr val="004888"/>
                </a:solidFill>
                <a:latin typeface="Open Sans"/>
                <a:ea typeface="Open Sans"/>
                <a:cs typeface="Open Sans"/>
                <a:sym typeface="Open Sans"/>
              </a:defRPr>
            </a:lvl4pPr>
            <a:lvl5pPr marL="2286000" marR="0" lvl="4" indent="-228600" algn="l" rtl="0">
              <a:lnSpc>
                <a:spcPct val="120000"/>
              </a:lnSpc>
              <a:spcBef>
                <a:spcPts val="900"/>
              </a:spcBef>
              <a:spcAft>
                <a:spcPts val="0"/>
              </a:spcAft>
              <a:buClr>
                <a:srgbClr val="004888"/>
              </a:buClr>
              <a:buSzPts val="1400"/>
              <a:buFont typeface="Open Sans"/>
              <a:buNone/>
              <a:defRPr sz="2000" b="1" i="0" u="none" strike="noStrike" cap="none">
                <a:solidFill>
                  <a:srgbClr val="004888"/>
                </a:solidFill>
                <a:latin typeface="Open Sans"/>
                <a:ea typeface="Open Sans"/>
                <a:cs typeface="Open Sans"/>
                <a:sym typeface="Open Sans"/>
              </a:defRPr>
            </a:lvl5pPr>
            <a:lvl6pPr marL="2743200" marR="0" lvl="5" indent="-228600" algn="l" rtl="0">
              <a:lnSpc>
                <a:spcPct val="120000"/>
              </a:lnSpc>
              <a:spcBef>
                <a:spcPts val="900"/>
              </a:spcBef>
              <a:spcAft>
                <a:spcPts val="0"/>
              </a:spcAft>
              <a:buClr>
                <a:srgbClr val="004888"/>
              </a:buClr>
              <a:buSzPts val="1400"/>
              <a:buFont typeface="Open Sans"/>
              <a:buNone/>
              <a:defRPr sz="2000" b="1" i="0" u="none" strike="noStrike" cap="none">
                <a:solidFill>
                  <a:srgbClr val="004888"/>
                </a:solidFill>
                <a:latin typeface="Open Sans"/>
                <a:ea typeface="Open Sans"/>
                <a:cs typeface="Open Sans"/>
                <a:sym typeface="Open Sans"/>
              </a:defRPr>
            </a:lvl6pPr>
            <a:lvl7pPr marL="3200400" marR="0" lvl="6" indent="-228600" algn="l" rtl="0">
              <a:lnSpc>
                <a:spcPct val="120000"/>
              </a:lnSpc>
              <a:spcBef>
                <a:spcPts val="900"/>
              </a:spcBef>
              <a:spcAft>
                <a:spcPts val="0"/>
              </a:spcAft>
              <a:buClr>
                <a:srgbClr val="004888"/>
              </a:buClr>
              <a:buSzPts val="1400"/>
              <a:buFont typeface="Open Sans"/>
              <a:buNone/>
              <a:defRPr sz="2000" b="1" i="0" u="none" strike="noStrike" cap="none">
                <a:solidFill>
                  <a:srgbClr val="004888"/>
                </a:solidFill>
                <a:latin typeface="Open Sans"/>
                <a:ea typeface="Open Sans"/>
                <a:cs typeface="Open Sans"/>
                <a:sym typeface="Open Sans"/>
              </a:defRPr>
            </a:lvl7pPr>
            <a:lvl8pPr marL="3657600" marR="0" lvl="7" indent="-228600" algn="l" rtl="0">
              <a:lnSpc>
                <a:spcPct val="120000"/>
              </a:lnSpc>
              <a:spcBef>
                <a:spcPts val="900"/>
              </a:spcBef>
              <a:spcAft>
                <a:spcPts val="0"/>
              </a:spcAft>
              <a:buClr>
                <a:srgbClr val="004888"/>
              </a:buClr>
              <a:buSzPts val="1400"/>
              <a:buFont typeface="Open Sans"/>
              <a:buNone/>
              <a:defRPr sz="2000" b="1" i="0" u="none" strike="noStrike" cap="none">
                <a:solidFill>
                  <a:srgbClr val="004888"/>
                </a:solidFill>
                <a:latin typeface="Open Sans"/>
                <a:ea typeface="Open Sans"/>
                <a:cs typeface="Open Sans"/>
                <a:sym typeface="Open Sans"/>
              </a:defRPr>
            </a:lvl8pPr>
            <a:lvl9pPr marL="4114800" marR="0" lvl="8" indent="-228600" algn="l" rtl="0">
              <a:lnSpc>
                <a:spcPct val="120000"/>
              </a:lnSpc>
              <a:spcBef>
                <a:spcPts val="900"/>
              </a:spcBef>
              <a:spcAft>
                <a:spcPts val="900"/>
              </a:spcAft>
              <a:buClr>
                <a:srgbClr val="004888"/>
              </a:buClr>
              <a:buSzPts val="1400"/>
              <a:buFont typeface="Open Sans"/>
              <a:buNone/>
              <a:defRPr sz="2000" b="1" i="0" u="none" strike="noStrike" cap="none">
                <a:solidFill>
                  <a:srgbClr val="004888"/>
                </a:solidFill>
                <a:latin typeface="Open Sans"/>
                <a:ea typeface="Open Sans"/>
                <a:cs typeface="Open Sans"/>
                <a:sym typeface="Open Sans"/>
              </a:defRPr>
            </a:lvl9pPr>
          </a:lstStyle>
          <a:p>
            <a:endParaRPr/>
          </a:p>
        </p:txBody>
      </p:sp>
      <p:sp>
        <p:nvSpPr>
          <p:cNvPr id="36" name="Google Shape;36;p7"/>
          <p:cNvSpPr txBox="1">
            <a:spLocks noGrp="1"/>
          </p:cNvSpPr>
          <p:nvPr>
            <p:ph type="subTitle" idx="2"/>
          </p:nvPr>
        </p:nvSpPr>
        <p:spPr>
          <a:xfrm>
            <a:off x="457200" y="520555"/>
            <a:ext cx="5261100" cy="383100"/>
          </a:xfrm>
          <a:prstGeom prst="rect">
            <a:avLst/>
          </a:prstGeom>
          <a:noFill/>
          <a:ln>
            <a:noFill/>
          </a:ln>
        </p:spPr>
        <p:txBody>
          <a:bodyPr spcFirstLastPara="1" wrap="square" lIns="91425" tIns="91425" rIns="91425" bIns="91425" anchor="t" anchorCtr="0"/>
          <a:lstStyle>
            <a:lvl1pPr marL="0" marR="0" lvl="0" indent="0" algn="l" rtl="0">
              <a:lnSpc>
                <a:spcPct val="100000"/>
              </a:lnSpc>
              <a:spcBef>
                <a:spcPts val="0"/>
              </a:spcBef>
              <a:spcAft>
                <a:spcPts val="0"/>
              </a:spcAft>
              <a:buClr>
                <a:schemeClr val="dk1"/>
              </a:buClr>
              <a:buSzPts val="1400"/>
              <a:buFont typeface="Open Sans"/>
              <a:buNone/>
              <a:defRPr sz="900" b="0" i="0" u="none" strike="noStrike" cap="none">
                <a:solidFill>
                  <a:srgbClr val="004888"/>
                </a:solidFill>
                <a:latin typeface="Open Sans"/>
                <a:ea typeface="Open Sans"/>
                <a:cs typeface="Open Sans"/>
                <a:sym typeface="Open Sans"/>
              </a:defRPr>
            </a:lvl1pPr>
            <a:lvl2pPr marL="457200" marR="0" lvl="1" indent="0" algn="l" rtl="0">
              <a:lnSpc>
                <a:spcPct val="100000"/>
              </a:lnSpc>
              <a:spcBef>
                <a:spcPts val="0"/>
              </a:spcBef>
              <a:spcAft>
                <a:spcPts val="0"/>
              </a:spcAft>
              <a:buClr>
                <a:schemeClr val="dk1"/>
              </a:buClr>
              <a:buSzPts val="1400"/>
              <a:buFont typeface="Arial"/>
              <a:buNone/>
              <a:defRPr sz="24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Clr>
                <a:schemeClr val="dk1"/>
              </a:buClr>
              <a:buSzPts val="1400"/>
              <a:buFont typeface="Arial"/>
              <a:buNone/>
              <a:defRPr sz="24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6pPr>
            <a:lvl7pPr marL="2743200" marR="0" lvl="6" indent="0"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7pPr>
            <a:lvl8pPr marL="3200400" marR="0" lvl="7" indent="0"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8pPr>
            <a:lvl9pPr marL="3657600" marR="0" lvl="8" indent="0"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37" name="Google Shape;37;p7"/>
          <p:cNvSpPr txBox="1">
            <a:spLocks noGrp="1"/>
          </p:cNvSpPr>
          <p:nvPr>
            <p:ph type="body" idx="3"/>
          </p:nvPr>
        </p:nvSpPr>
        <p:spPr>
          <a:xfrm>
            <a:off x="457200" y="1893527"/>
            <a:ext cx="3932699" cy="3528900"/>
          </a:xfrm>
          <a:prstGeom prst="rect">
            <a:avLst/>
          </a:prstGeom>
          <a:noFill/>
          <a:ln>
            <a:noFill/>
          </a:ln>
        </p:spPr>
        <p:txBody>
          <a:bodyPr spcFirstLastPara="1" wrap="square" lIns="91425" tIns="91425" rIns="91425" bIns="91425" anchor="t" anchorCtr="0"/>
          <a:lstStyle>
            <a:lvl1pPr marL="457200" marR="0" lvl="0" indent="-330200" algn="l" rtl="0">
              <a:lnSpc>
                <a:spcPct val="130000"/>
              </a:lnSpc>
              <a:spcBef>
                <a:spcPts val="0"/>
              </a:spcBef>
              <a:spcAft>
                <a:spcPts val="0"/>
              </a:spcAft>
              <a:buClr>
                <a:srgbClr val="004888"/>
              </a:buClr>
              <a:buSzPts val="1600"/>
              <a:buFont typeface="Open Sans"/>
              <a:buChar char="●"/>
              <a:defRPr sz="1600" b="0" i="0" u="none" strike="noStrike" cap="none">
                <a:solidFill>
                  <a:schemeClr val="dk1"/>
                </a:solidFill>
                <a:latin typeface="Open Sans"/>
                <a:ea typeface="Open Sans"/>
                <a:cs typeface="Open Sans"/>
                <a:sym typeface="Open Sans"/>
              </a:defRPr>
            </a:lvl1pPr>
            <a:lvl2pPr marL="914400" marR="0" lvl="1" indent="-330200" algn="l" rtl="0">
              <a:lnSpc>
                <a:spcPct val="130000"/>
              </a:lnSpc>
              <a:spcBef>
                <a:spcPts val="900"/>
              </a:spcBef>
              <a:spcAft>
                <a:spcPts val="0"/>
              </a:spcAft>
              <a:buClr>
                <a:srgbClr val="004888"/>
              </a:buClr>
              <a:buSzPts val="1600"/>
              <a:buFont typeface="Open Sans"/>
              <a:buChar char="○"/>
              <a:defRPr sz="1600" b="0" i="0" u="none" strike="noStrike" cap="none">
                <a:solidFill>
                  <a:schemeClr val="dk1"/>
                </a:solidFill>
                <a:latin typeface="Open Sans"/>
                <a:ea typeface="Open Sans"/>
                <a:cs typeface="Open Sans"/>
                <a:sym typeface="Open Sans"/>
              </a:defRPr>
            </a:lvl2pPr>
            <a:lvl3pPr marL="1371600" marR="0" lvl="2" indent="-330200" algn="l" rtl="0">
              <a:lnSpc>
                <a:spcPct val="130000"/>
              </a:lnSpc>
              <a:spcBef>
                <a:spcPts val="900"/>
              </a:spcBef>
              <a:spcAft>
                <a:spcPts val="0"/>
              </a:spcAft>
              <a:buClr>
                <a:srgbClr val="004888"/>
              </a:buClr>
              <a:buSzPts val="1600"/>
              <a:buFont typeface="Open Sans"/>
              <a:buChar char="■"/>
              <a:defRPr sz="1600" b="0" i="0" u="none" strike="noStrike" cap="none">
                <a:solidFill>
                  <a:schemeClr val="dk1"/>
                </a:solidFill>
                <a:latin typeface="Open Sans"/>
                <a:ea typeface="Open Sans"/>
                <a:cs typeface="Open Sans"/>
                <a:sym typeface="Open Sans"/>
              </a:defRPr>
            </a:lvl3pPr>
            <a:lvl4pPr marL="1828800" marR="0" lvl="3" indent="-330200" algn="l" rtl="0">
              <a:lnSpc>
                <a:spcPct val="130000"/>
              </a:lnSpc>
              <a:spcBef>
                <a:spcPts val="900"/>
              </a:spcBef>
              <a:spcAft>
                <a:spcPts val="0"/>
              </a:spcAft>
              <a:buClr>
                <a:srgbClr val="004888"/>
              </a:buClr>
              <a:buSzPts val="1600"/>
              <a:buFont typeface="Open Sans"/>
              <a:buChar char="●"/>
              <a:defRPr sz="1600" b="0" i="0" u="none" strike="noStrike" cap="none">
                <a:solidFill>
                  <a:schemeClr val="dk1"/>
                </a:solidFill>
                <a:latin typeface="Open Sans"/>
                <a:ea typeface="Open Sans"/>
                <a:cs typeface="Open Sans"/>
                <a:sym typeface="Open Sans"/>
              </a:defRPr>
            </a:lvl4pPr>
            <a:lvl5pPr marL="2286000" marR="0" lvl="4" indent="-330200" algn="l" rtl="0">
              <a:lnSpc>
                <a:spcPct val="130000"/>
              </a:lnSpc>
              <a:spcBef>
                <a:spcPts val="900"/>
              </a:spcBef>
              <a:spcAft>
                <a:spcPts val="0"/>
              </a:spcAft>
              <a:buClr>
                <a:srgbClr val="004888"/>
              </a:buClr>
              <a:buSzPts val="1600"/>
              <a:buFont typeface="Open Sans"/>
              <a:buChar char="○"/>
              <a:defRPr sz="1600" b="0" i="0" u="none" strike="noStrike" cap="none">
                <a:solidFill>
                  <a:schemeClr val="dk1"/>
                </a:solidFill>
                <a:latin typeface="Open Sans"/>
                <a:ea typeface="Open Sans"/>
                <a:cs typeface="Open Sans"/>
                <a:sym typeface="Open Sans"/>
              </a:defRPr>
            </a:lvl5pPr>
            <a:lvl6pPr marL="2743200" marR="0" lvl="5" indent="-330200" algn="l" rtl="0">
              <a:lnSpc>
                <a:spcPct val="130000"/>
              </a:lnSpc>
              <a:spcBef>
                <a:spcPts val="900"/>
              </a:spcBef>
              <a:spcAft>
                <a:spcPts val="0"/>
              </a:spcAft>
              <a:buClr>
                <a:srgbClr val="004888"/>
              </a:buClr>
              <a:buSzPts val="1600"/>
              <a:buFont typeface="Open Sans"/>
              <a:buChar char="■"/>
              <a:defRPr sz="1600" b="0" i="0" u="none" strike="noStrike" cap="none">
                <a:solidFill>
                  <a:schemeClr val="dk1"/>
                </a:solidFill>
                <a:latin typeface="Open Sans"/>
                <a:ea typeface="Open Sans"/>
                <a:cs typeface="Open Sans"/>
                <a:sym typeface="Open Sans"/>
              </a:defRPr>
            </a:lvl6pPr>
            <a:lvl7pPr marL="3200400" marR="0" lvl="6" indent="-330200" algn="l" rtl="0">
              <a:lnSpc>
                <a:spcPct val="130000"/>
              </a:lnSpc>
              <a:spcBef>
                <a:spcPts val="900"/>
              </a:spcBef>
              <a:spcAft>
                <a:spcPts val="0"/>
              </a:spcAft>
              <a:buClr>
                <a:srgbClr val="004888"/>
              </a:buClr>
              <a:buSzPts val="1600"/>
              <a:buFont typeface="Open Sans"/>
              <a:buChar char="●"/>
              <a:defRPr sz="1600" b="0" i="0" u="none" strike="noStrike" cap="none">
                <a:solidFill>
                  <a:schemeClr val="dk1"/>
                </a:solidFill>
                <a:latin typeface="Open Sans"/>
                <a:ea typeface="Open Sans"/>
                <a:cs typeface="Open Sans"/>
                <a:sym typeface="Open Sans"/>
              </a:defRPr>
            </a:lvl7pPr>
            <a:lvl8pPr marL="3657600" marR="0" lvl="7" indent="-330200" algn="l" rtl="0">
              <a:lnSpc>
                <a:spcPct val="130000"/>
              </a:lnSpc>
              <a:spcBef>
                <a:spcPts val="900"/>
              </a:spcBef>
              <a:spcAft>
                <a:spcPts val="0"/>
              </a:spcAft>
              <a:buClr>
                <a:srgbClr val="004888"/>
              </a:buClr>
              <a:buSzPts val="1600"/>
              <a:buFont typeface="Open Sans"/>
              <a:buChar char="○"/>
              <a:defRPr sz="1600" b="0" i="0" u="none" strike="noStrike" cap="none">
                <a:solidFill>
                  <a:schemeClr val="dk1"/>
                </a:solidFill>
                <a:latin typeface="Open Sans"/>
                <a:ea typeface="Open Sans"/>
                <a:cs typeface="Open Sans"/>
                <a:sym typeface="Open Sans"/>
              </a:defRPr>
            </a:lvl8pPr>
            <a:lvl9pPr marL="4114800" marR="0" lvl="8" indent="-330200" algn="l" rtl="0">
              <a:lnSpc>
                <a:spcPct val="130000"/>
              </a:lnSpc>
              <a:spcBef>
                <a:spcPts val="900"/>
              </a:spcBef>
              <a:spcAft>
                <a:spcPts val="900"/>
              </a:spcAft>
              <a:buClr>
                <a:srgbClr val="004888"/>
              </a:buClr>
              <a:buSzPts val="1600"/>
              <a:buFont typeface="Open Sans"/>
              <a:buChar char="■"/>
              <a:defRPr sz="1600" b="0" i="0" u="none" strike="noStrike" cap="none">
                <a:solidFill>
                  <a:schemeClr val="dk1"/>
                </a:solidFill>
                <a:latin typeface="Open Sans"/>
                <a:ea typeface="Open Sans"/>
                <a:cs typeface="Open Sans"/>
                <a:sym typeface="Open Sans"/>
              </a:defRPr>
            </a:lvl9pPr>
          </a:lstStyle>
          <a:p>
            <a:endParaRPr/>
          </a:p>
        </p:txBody>
      </p:sp>
      <p:sp>
        <p:nvSpPr>
          <p:cNvPr id="38" name="Google Shape;38;p7"/>
          <p:cNvSpPr txBox="1">
            <a:spLocks noGrp="1"/>
          </p:cNvSpPr>
          <p:nvPr>
            <p:ph type="title"/>
          </p:nvPr>
        </p:nvSpPr>
        <p:spPr>
          <a:xfrm>
            <a:off x="457200" y="775083"/>
            <a:ext cx="8229600" cy="952800"/>
          </a:xfrm>
          <a:prstGeom prst="rect">
            <a:avLst/>
          </a:prstGeom>
          <a:noFill/>
          <a:ln>
            <a:noFill/>
          </a:ln>
        </p:spPr>
        <p:txBody>
          <a:bodyPr spcFirstLastPara="1" wrap="square" lIns="91425" tIns="91425" rIns="91425" bIns="91425" anchor="t" anchorCtr="0"/>
          <a:lstStyle>
            <a:lvl1pPr marL="0" marR="0" lvl="0" indent="0" algn="l" rtl="0">
              <a:lnSpc>
                <a:spcPct val="100000"/>
              </a:lnSpc>
              <a:spcBef>
                <a:spcPts val="0"/>
              </a:spcBef>
              <a:spcAft>
                <a:spcPts val="0"/>
              </a:spcAft>
              <a:buClr>
                <a:srgbClr val="004888"/>
              </a:buClr>
              <a:buSzPts val="1400"/>
              <a:buFont typeface="Open Sans"/>
              <a:buNone/>
              <a:defRPr sz="2800" b="1" i="0" u="none" strike="noStrike" cap="none">
                <a:solidFill>
                  <a:srgbClr val="004888"/>
                </a:solidFill>
                <a:latin typeface="Open Sans"/>
                <a:ea typeface="Open Sans"/>
                <a:cs typeface="Open Sans"/>
                <a:sym typeface="Open Sans"/>
              </a:defRPr>
            </a:lvl1pPr>
            <a:lvl2pPr lvl="1" indent="0" rtl="0">
              <a:spcBef>
                <a:spcPts val="0"/>
              </a:spcBef>
              <a:spcAft>
                <a:spcPts val="0"/>
              </a:spcAft>
              <a:buClr>
                <a:schemeClr val="dk1"/>
              </a:buClr>
              <a:buSzPts val="1400"/>
              <a:buFont typeface="Arial"/>
              <a:buNone/>
              <a:defRPr sz="3600" b="1">
                <a:solidFill>
                  <a:schemeClr val="dk1"/>
                </a:solidFill>
              </a:defRPr>
            </a:lvl2pPr>
            <a:lvl3pPr lvl="2" indent="0" rtl="0">
              <a:spcBef>
                <a:spcPts val="0"/>
              </a:spcBef>
              <a:spcAft>
                <a:spcPts val="0"/>
              </a:spcAft>
              <a:buClr>
                <a:schemeClr val="dk1"/>
              </a:buClr>
              <a:buSzPts val="1400"/>
              <a:buFont typeface="Arial"/>
              <a:buNone/>
              <a:defRPr sz="3600" b="1">
                <a:solidFill>
                  <a:schemeClr val="dk1"/>
                </a:solidFill>
              </a:defRPr>
            </a:lvl3pPr>
            <a:lvl4pPr lvl="3" indent="0" rtl="0">
              <a:spcBef>
                <a:spcPts val="0"/>
              </a:spcBef>
              <a:spcAft>
                <a:spcPts val="0"/>
              </a:spcAft>
              <a:buClr>
                <a:schemeClr val="dk1"/>
              </a:buClr>
              <a:buSzPts val="1400"/>
              <a:buFont typeface="Arial"/>
              <a:buNone/>
              <a:defRPr sz="3600" b="1">
                <a:solidFill>
                  <a:schemeClr val="dk1"/>
                </a:solidFill>
              </a:defRPr>
            </a:lvl4pPr>
            <a:lvl5pPr lvl="4" indent="0" rtl="0">
              <a:spcBef>
                <a:spcPts val="0"/>
              </a:spcBef>
              <a:spcAft>
                <a:spcPts val="0"/>
              </a:spcAft>
              <a:buClr>
                <a:schemeClr val="dk1"/>
              </a:buClr>
              <a:buSzPts val="1400"/>
              <a:buFont typeface="Arial"/>
              <a:buNone/>
              <a:defRPr sz="3600" b="1">
                <a:solidFill>
                  <a:schemeClr val="dk1"/>
                </a:solidFill>
              </a:defRPr>
            </a:lvl5pPr>
            <a:lvl6pPr lvl="5" indent="0" rtl="0">
              <a:spcBef>
                <a:spcPts val="0"/>
              </a:spcBef>
              <a:spcAft>
                <a:spcPts val="0"/>
              </a:spcAft>
              <a:buClr>
                <a:schemeClr val="dk1"/>
              </a:buClr>
              <a:buSzPts val="1400"/>
              <a:buFont typeface="Arial"/>
              <a:buNone/>
              <a:defRPr sz="3600" b="1">
                <a:solidFill>
                  <a:schemeClr val="dk1"/>
                </a:solidFill>
              </a:defRPr>
            </a:lvl6pPr>
            <a:lvl7pPr lvl="6" indent="0" rtl="0">
              <a:spcBef>
                <a:spcPts val="0"/>
              </a:spcBef>
              <a:spcAft>
                <a:spcPts val="0"/>
              </a:spcAft>
              <a:buClr>
                <a:schemeClr val="dk1"/>
              </a:buClr>
              <a:buSzPts val="1400"/>
              <a:buFont typeface="Arial"/>
              <a:buNone/>
              <a:defRPr sz="3600" b="1">
                <a:solidFill>
                  <a:schemeClr val="dk1"/>
                </a:solidFill>
              </a:defRPr>
            </a:lvl7pPr>
            <a:lvl8pPr lvl="7" indent="0" rtl="0">
              <a:spcBef>
                <a:spcPts val="0"/>
              </a:spcBef>
              <a:spcAft>
                <a:spcPts val="0"/>
              </a:spcAft>
              <a:buClr>
                <a:schemeClr val="dk1"/>
              </a:buClr>
              <a:buSzPts val="1400"/>
              <a:buFont typeface="Arial"/>
              <a:buNone/>
              <a:defRPr sz="3600" b="1">
                <a:solidFill>
                  <a:schemeClr val="dk1"/>
                </a:solidFill>
              </a:defRPr>
            </a:lvl8pPr>
            <a:lvl9pPr lvl="8" indent="0" rtl="0">
              <a:spcBef>
                <a:spcPts val="0"/>
              </a:spcBef>
              <a:spcAft>
                <a:spcPts val="0"/>
              </a:spcAft>
              <a:buClr>
                <a:schemeClr val="dk1"/>
              </a:buClr>
              <a:buSzPts val="1400"/>
              <a:buFont typeface="Arial"/>
              <a:buNone/>
              <a:defRPr sz="3600" b="1">
                <a:solidFill>
                  <a:schemeClr val="dk1"/>
                </a:solidFill>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Body 1">
  <p:cSld name="Title and Body 1">
    <p:spTree>
      <p:nvGrpSpPr>
        <p:cNvPr id="1" name="Shape 39"/>
        <p:cNvGrpSpPr/>
        <p:nvPr/>
      </p:nvGrpSpPr>
      <p:grpSpPr>
        <a:xfrm>
          <a:off x="0" y="0"/>
          <a:ext cx="0" cy="0"/>
          <a:chOff x="0" y="0"/>
          <a:chExt cx="0" cy="0"/>
        </a:xfrm>
      </p:grpSpPr>
      <p:sp>
        <p:nvSpPr>
          <p:cNvPr id="40" name="Google Shape;40;p8"/>
          <p:cNvSpPr txBox="1">
            <a:spLocks noGrp="1"/>
          </p:cNvSpPr>
          <p:nvPr>
            <p:ph type="title"/>
          </p:nvPr>
        </p:nvSpPr>
        <p:spPr>
          <a:xfrm>
            <a:off x="457200" y="228864"/>
            <a:ext cx="8229600" cy="952800"/>
          </a:xfrm>
          <a:prstGeom prst="rect">
            <a:avLst/>
          </a:prstGeom>
          <a:noFill/>
          <a:ln>
            <a:noFill/>
          </a:ln>
        </p:spPr>
        <p:txBody>
          <a:bodyPr spcFirstLastPara="1" wrap="square" lIns="91425" tIns="91425" rIns="91425" bIns="91425" anchor="b" anchorCtr="0"/>
          <a:lstStyle>
            <a:lvl1pPr marL="0" marR="0" lvl="0" indent="0" algn="l" rtl="0">
              <a:lnSpc>
                <a:spcPct val="100000"/>
              </a:lnSpc>
              <a:spcBef>
                <a:spcPts val="0"/>
              </a:spcBef>
              <a:spcAft>
                <a:spcPts val="0"/>
              </a:spcAft>
              <a:buClr>
                <a:schemeClr val="dk1"/>
              </a:buClr>
              <a:buSzPts val="1400"/>
              <a:buFont typeface="Arial"/>
              <a:buNone/>
              <a:defRPr sz="3600" b="1" i="0" u="none" strike="noStrike" cap="none">
                <a:solidFill>
                  <a:schemeClr val="dk1"/>
                </a:solidFill>
                <a:latin typeface="Arial"/>
                <a:ea typeface="Arial"/>
                <a:cs typeface="Arial"/>
                <a:sym typeface="Arial"/>
              </a:defRPr>
            </a:lvl1pPr>
            <a:lvl2pPr lvl="1" indent="0" rtl="0">
              <a:spcBef>
                <a:spcPts val="0"/>
              </a:spcBef>
              <a:spcAft>
                <a:spcPts val="0"/>
              </a:spcAft>
              <a:buClr>
                <a:schemeClr val="dk1"/>
              </a:buClr>
              <a:buSzPts val="1400"/>
              <a:buFont typeface="Arial"/>
              <a:buNone/>
              <a:defRPr sz="3600" b="1">
                <a:solidFill>
                  <a:schemeClr val="dk1"/>
                </a:solidFill>
              </a:defRPr>
            </a:lvl2pPr>
            <a:lvl3pPr lvl="2" indent="0" rtl="0">
              <a:spcBef>
                <a:spcPts val="0"/>
              </a:spcBef>
              <a:spcAft>
                <a:spcPts val="0"/>
              </a:spcAft>
              <a:buClr>
                <a:schemeClr val="dk1"/>
              </a:buClr>
              <a:buSzPts val="1400"/>
              <a:buFont typeface="Arial"/>
              <a:buNone/>
              <a:defRPr sz="3600" b="1">
                <a:solidFill>
                  <a:schemeClr val="dk1"/>
                </a:solidFill>
              </a:defRPr>
            </a:lvl3pPr>
            <a:lvl4pPr lvl="3" indent="0" rtl="0">
              <a:spcBef>
                <a:spcPts val="0"/>
              </a:spcBef>
              <a:spcAft>
                <a:spcPts val="0"/>
              </a:spcAft>
              <a:buClr>
                <a:schemeClr val="dk1"/>
              </a:buClr>
              <a:buSzPts val="1400"/>
              <a:buFont typeface="Arial"/>
              <a:buNone/>
              <a:defRPr sz="3600" b="1">
                <a:solidFill>
                  <a:schemeClr val="dk1"/>
                </a:solidFill>
              </a:defRPr>
            </a:lvl4pPr>
            <a:lvl5pPr lvl="4" indent="0" rtl="0">
              <a:spcBef>
                <a:spcPts val="0"/>
              </a:spcBef>
              <a:spcAft>
                <a:spcPts val="0"/>
              </a:spcAft>
              <a:buClr>
                <a:schemeClr val="dk1"/>
              </a:buClr>
              <a:buSzPts val="1400"/>
              <a:buFont typeface="Arial"/>
              <a:buNone/>
              <a:defRPr sz="3600" b="1">
                <a:solidFill>
                  <a:schemeClr val="dk1"/>
                </a:solidFill>
              </a:defRPr>
            </a:lvl5pPr>
            <a:lvl6pPr lvl="5" indent="0" rtl="0">
              <a:spcBef>
                <a:spcPts val="0"/>
              </a:spcBef>
              <a:spcAft>
                <a:spcPts val="0"/>
              </a:spcAft>
              <a:buClr>
                <a:schemeClr val="dk1"/>
              </a:buClr>
              <a:buSzPts val="1400"/>
              <a:buFont typeface="Arial"/>
              <a:buNone/>
              <a:defRPr sz="3600" b="1">
                <a:solidFill>
                  <a:schemeClr val="dk1"/>
                </a:solidFill>
              </a:defRPr>
            </a:lvl6pPr>
            <a:lvl7pPr lvl="6" indent="0" rtl="0">
              <a:spcBef>
                <a:spcPts val="0"/>
              </a:spcBef>
              <a:spcAft>
                <a:spcPts val="0"/>
              </a:spcAft>
              <a:buClr>
                <a:schemeClr val="dk1"/>
              </a:buClr>
              <a:buSzPts val="1400"/>
              <a:buFont typeface="Arial"/>
              <a:buNone/>
              <a:defRPr sz="3600" b="1">
                <a:solidFill>
                  <a:schemeClr val="dk1"/>
                </a:solidFill>
              </a:defRPr>
            </a:lvl7pPr>
            <a:lvl8pPr lvl="7" indent="0" rtl="0">
              <a:spcBef>
                <a:spcPts val="0"/>
              </a:spcBef>
              <a:spcAft>
                <a:spcPts val="0"/>
              </a:spcAft>
              <a:buClr>
                <a:schemeClr val="dk1"/>
              </a:buClr>
              <a:buSzPts val="1400"/>
              <a:buFont typeface="Arial"/>
              <a:buNone/>
              <a:defRPr sz="3600" b="1">
                <a:solidFill>
                  <a:schemeClr val="dk1"/>
                </a:solidFill>
              </a:defRPr>
            </a:lvl8pPr>
            <a:lvl9pPr lvl="8" indent="0" rtl="0">
              <a:spcBef>
                <a:spcPts val="0"/>
              </a:spcBef>
              <a:spcAft>
                <a:spcPts val="0"/>
              </a:spcAft>
              <a:buClr>
                <a:schemeClr val="dk1"/>
              </a:buClr>
              <a:buSzPts val="1400"/>
              <a:buFont typeface="Arial"/>
              <a:buNone/>
              <a:defRPr sz="3600" b="1">
                <a:solidFill>
                  <a:schemeClr val="dk1"/>
                </a:solidFill>
              </a:defRPr>
            </a:lvl9pPr>
          </a:lstStyle>
          <a:p>
            <a:endParaRPr/>
          </a:p>
        </p:txBody>
      </p:sp>
      <p:sp>
        <p:nvSpPr>
          <p:cNvPr id="41" name="Google Shape;41;p8"/>
          <p:cNvSpPr txBox="1">
            <a:spLocks noGrp="1"/>
          </p:cNvSpPr>
          <p:nvPr>
            <p:ph type="body" idx="1"/>
          </p:nvPr>
        </p:nvSpPr>
        <p:spPr>
          <a:xfrm>
            <a:off x="457200" y="1333500"/>
            <a:ext cx="8229600" cy="4139699"/>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0"/>
              </a:spcBef>
              <a:spcAft>
                <a:spcPts val="0"/>
              </a:spcAft>
              <a:buClr>
                <a:schemeClr val="dk1"/>
              </a:buClr>
              <a:buSzPts val="1400"/>
              <a:buFont typeface="Arial"/>
              <a:buNone/>
              <a:defRPr sz="3000" b="0" i="0" u="none" strike="noStrike" cap="none">
                <a:solidFill>
                  <a:schemeClr val="dk1"/>
                </a:solidFill>
                <a:latin typeface="Arial"/>
                <a:ea typeface="Arial"/>
                <a:cs typeface="Arial"/>
                <a:sym typeface="Arial"/>
              </a:defRPr>
            </a:lvl1pPr>
            <a:lvl2pPr marL="914400" marR="0" lvl="1" indent="-228600" algn="l" rtl="0">
              <a:lnSpc>
                <a:spcPct val="100000"/>
              </a:lnSpc>
              <a:spcBef>
                <a:spcPts val="0"/>
              </a:spcBef>
              <a:spcAft>
                <a:spcPts val="0"/>
              </a:spcAft>
              <a:buClr>
                <a:schemeClr val="dk1"/>
              </a:buClr>
              <a:buSzPts val="1400"/>
              <a:buFont typeface="Arial"/>
              <a:buNone/>
              <a:defRPr sz="2400" b="0" i="0" u="none" strike="noStrike" cap="none">
                <a:solidFill>
                  <a:schemeClr val="dk1"/>
                </a:solidFill>
                <a:latin typeface="Arial"/>
                <a:ea typeface="Arial"/>
                <a:cs typeface="Arial"/>
                <a:sym typeface="Arial"/>
              </a:defRPr>
            </a:lvl2pPr>
            <a:lvl3pPr marL="1371600" marR="0" lvl="2" indent="-228600" algn="l" rtl="0">
              <a:lnSpc>
                <a:spcPct val="100000"/>
              </a:lnSpc>
              <a:spcBef>
                <a:spcPts val="0"/>
              </a:spcBef>
              <a:spcAft>
                <a:spcPts val="0"/>
              </a:spcAft>
              <a:buClr>
                <a:schemeClr val="dk1"/>
              </a:buClr>
              <a:buSzPts val="1400"/>
              <a:buFont typeface="Arial"/>
              <a:buNone/>
              <a:defRPr sz="2400" b="0" i="0" u="none" strike="noStrike" cap="none">
                <a:solidFill>
                  <a:schemeClr val="dk1"/>
                </a:solidFill>
                <a:latin typeface="Arial"/>
                <a:ea typeface="Arial"/>
                <a:cs typeface="Arial"/>
                <a:sym typeface="Arial"/>
              </a:defRPr>
            </a:lvl3pPr>
            <a:lvl4pPr marL="1828800" marR="0" lvl="3" indent="-228600"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4pPr>
            <a:lvl5pPr marL="2286000" marR="0" lvl="4" indent="-228600"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5pPr>
            <a:lvl6pPr marL="2743200" marR="0" lvl="5" indent="-228600"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6pPr>
            <a:lvl7pPr marL="3200400" marR="0" lvl="6" indent="-228600"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7pPr>
            <a:lvl8pPr marL="3657600" marR="0" lvl="7" indent="-228600"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8pPr>
            <a:lvl9pPr marL="4114800" marR="0" lvl="8" indent="-228600"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42" name="Google Shape;42;p8"/>
          <p:cNvSpPr txBox="1">
            <a:spLocks noGrp="1"/>
          </p:cNvSpPr>
          <p:nvPr>
            <p:ph type="sldNum" idx="12"/>
          </p:nvPr>
        </p:nvSpPr>
        <p:spPr>
          <a:xfrm>
            <a:off x="8556791" y="5277612"/>
            <a:ext cx="548699" cy="437099"/>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43"/>
        <p:cNvGrpSpPr/>
        <p:nvPr/>
      </p:nvGrpSpPr>
      <p:grpSpPr>
        <a:xfrm>
          <a:off x="0" y="0"/>
          <a:ext cx="0" cy="0"/>
          <a:chOff x="0" y="0"/>
          <a:chExt cx="0" cy="0"/>
        </a:xfrm>
      </p:grpSpPr>
      <p:sp>
        <p:nvSpPr>
          <p:cNvPr id="44" name="Google Shape;44;p9"/>
          <p:cNvSpPr txBox="1">
            <a:spLocks noGrp="1"/>
          </p:cNvSpPr>
          <p:nvPr>
            <p:ph type="title"/>
          </p:nvPr>
        </p:nvSpPr>
        <p:spPr>
          <a:xfrm>
            <a:off x="457200" y="228864"/>
            <a:ext cx="8229600" cy="952499"/>
          </a:xfrm>
          <a:prstGeom prst="rect">
            <a:avLst/>
          </a:prstGeom>
          <a:noFill/>
          <a:ln>
            <a:noFill/>
          </a:ln>
        </p:spPr>
        <p:txBody>
          <a:bodyPr spcFirstLastPara="1" wrap="square" lIns="91425" tIns="91425" rIns="91425" bIns="91425" anchor="b" anchorCtr="0"/>
          <a:lstStyle>
            <a:lvl1pPr marL="0" marR="0" lvl="0" indent="0" algn="l" rtl="0">
              <a:lnSpc>
                <a:spcPct val="100000"/>
              </a:lnSpc>
              <a:spcBef>
                <a:spcPts val="0"/>
              </a:spcBef>
              <a:spcAft>
                <a:spcPts val="0"/>
              </a:spcAft>
              <a:buClr>
                <a:schemeClr val="dk1"/>
              </a:buClr>
              <a:buSzPts val="1400"/>
              <a:buFont typeface="Arial"/>
              <a:buNone/>
              <a:defRPr sz="3600" b="1" i="0" u="none" strike="noStrike" cap="none">
                <a:solidFill>
                  <a:schemeClr val="dk1"/>
                </a:solidFill>
                <a:latin typeface="Arial"/>
                <a:ea typeface="Arial"/>
                <a:cs typeface="Arial"/>
                <a:sym typeface="Arial"/>
              </a:defRPr>
            </a:lvl1pPr>
            <a:lvl2pPr lvl="1" indent="0">
              <a:spcBef>
                <a:spcPts val="0"/>
              </a:spcBef>
              <a:spcAft>
                <a:spcPts val="0"/>
              </a:spcAft>
              <a:buClr>
                <a:schemeClr val="dk1"/>
              </a:buClr>
              <a:buSzPts val="1400"/>
              <a:buFont typeface="Arial"/>
              <a:buNone/>
              <a:defRPr sz="3600" b="1">
                <a:solidFill>
                  <a:schemeClr val="dk1"/>
                </a:solidFill>
              </a:defRPr>
            </a:lvl2pPr>
            <a:lvl3pPr lvl="2" indent="0">
              <a:spcBef>
                <a:spcPts val="0"/>
              </a:spcBef>
              <a:spcAft>
                <a:spcPts val="0"/>
              </a:spcAft>
              <a:buClr>
                <a:schemeClr val="dk1"/>
              </a:buClr>
              <a:buSzPts val="1400"/>
              <a:buFont typeface="Arial"/>
              <a:buNone/>
              <a:defRPr sz="3600" b="1">
                <a:solidFill>
                  <a:schemeClr val="dk1"/>
                </a:solidFill>
              </a:defRPr>
            </a:lvl3pPr>
            <a:lvl4pPr lvl="3" indent="0">
              <a:spcBef>
                <a:spcPts val="0"/>
              </a:spcBef>
              <a:spcAft>
                <a:spcPts val="0"/>
              </a:spcAft>
              <a:buClr>
                <a:schemeClr val="dk1"/>
              </a:buClr>
              <a:buSzPts val="1400"/>
              <a:buFont typeface="Arial"/>
              <a:buNone/>
              <a:defRPr sz="3600" b="1">
                <a:solidFill>
                  <a:schemeClr val="dk1"/>
                </a:solidFill>
              </a:defRPr>
            </a:lvl4pPr>
            <a:lvl5pPr lvl="4" indent="0">
              <a:spcBef>
                <a:spcPts val="0"/>
              </a:spcBef>
              <a:spcAft>
                <a:spcPts val="0"/>
              </a:spcAft>
              <a:buClr>
                <a:schemeClr val="dk1"/>
              </a:buClr>
              <a:buSzPts val="1400"/>
              <a:buFont typeface="Arial"/>
              <a:buNone/>
              <a:defRPr sz="3600" b="1">
                <a:solidFill>
                  <a:schemeClr val="dk1"/>
                </a:solidFill>
              </a:defRPr>
            </a:lvl5pPr>
            <a:lvl6pPr lvl="5" indent="0">
              <a:spcBef>
                <a:spcPts val="0"/>
              </a:spcBef>
              <a:spcAft>
                <a:spcPts val="0"/>
              </a:spcAft>
              <a:buClr>
                <a:schemeClr val="dk1"/>
              </a:buClr>
              <a:buSzPts val="1400"/>
              <a:buFont typeface="Arial"/>
              <a:buNone/>
              <a:defRPr sz="3600" b="1">
                <a:solidFill>
                  <a:schemeClr val="dk1"/>
                </a:solidFill>
              </a:defRPr>
            </a:lvl6pPr>
            <a:lvl7pPr lvl="6" indent="0">
              <a:spcBef>
                <a:spcPts val="0"/>
              </a:spcBef>
              <a:spcAft>
                <a:spcPts val="0"/>
              </a:spcAft>
              <a:buClr>
                <a:schemeClr val="dk1"/>
              </a:buClr>
              <a:buSzPts val="1400"/>
              <a:buFont typeface="Arial"/>
              <a:buNone/>
              <a:defRPr sz="3600" b="1">
                <a:solidFill>
                  <a:schemeClr val="dk1"/>
                </a:solidFill>
              </a:defRPr>
            </a:lvl7pPr>
            <a:lvl8pPr lvl="7" indent="0">
              <a:spcBef>
                <a:spcPts val="0"/>
              </a:spcBef>
              <a:spcAft>
                <a:spcPts val="0"/>
              </a:spcAft>
              <a:buClr>
                <a:schemeClr val="dk1"/>
              </a:buClr>
              <a:buSzPts val="1400"/>
              <a:buFont typeface="Arial"/>
              <a:buNone/>
              <a:defRPr sz="3600" b="1">
                <a:solidFill>
                  <a:schemeClr val="dk1"/>
                </a:solidFill>
              </a:defRPr>
            </a:lvl8pPr>
            <a:lvl9pPr lvl="8" indent="0">
              <a:spcBef>
                <a:spcPts val="0"/>
              </a:spcBef>
              <a:spcAft>
                <a:spcPts val="0"/>
              </a:spcAft>
              <a:buClr>
                <a:schemeClr val="dk1"/>
              </a:buClr>
              <a:buSzPts val="1400"/>
              <a:buFont typeface="Arial"/>
              <a:buNone/>
              <a:defRPr sz="3600" b="1">
                <a:solidFill>
                  <a:schemeClr val="dk1"/>
                </a:solidFill>
              </a:defRPr>
            </a:lvl9pPr>
          </a:lstStyle>
          <a:p>
            <a:endParaRPr/>
          </a:p>
        </p:txBody>
      </p:sp>
      <p:sp>
        <p:nvSpPr>
          <p:cNvPr id="45" name="Google Shape;45;p9"/>
          <p:cNvSpPr txBox="1">
            <a:spLocks noGrp="1"/>
          </p:cNvSpPr>
          <p:nvPr>
            <p:ph type="body" idx="1"/>
          </p:nvPr>
        </p:nvSpPr>
        <p:spPr>
          <a:xfrm>
            <a:off x="457200" y="1333500"/>
            <a:ext cx="3994500" cy="4139699"/>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0"/>
              </a:spcBef>
              <a:spcAft>
                <a:spcPts val="0"/>
              </a:spcAft>
              <a:buClr>
                <a:schemeClr val="dk1"/>
              </a:buClr>
              <a:buSzPts val="1400"/>
              <a:buFont typeface="Arial"/>
              <a:buNone/>
              <a:defRPr sz="3000" b="0" i="0" u="none" strike="noStrike" cap="none">
                <a:solidFill>
                  <a:schemeClr val="dk1"/>
                </a:solidFill>
                <a:latin typeface="Arial"/>
                <a:ea typeface="Arial"/>
                <a:cs typeface="Arial"/>
                <a:sym typeface="Arial"/>
              </a:defRPr>
            </a:lvl1pPr>
            <a:lvl2pPr marL="914400" marR="0" lvl="1" indent="-228600" algn="l" rtl="0">
              <a:lnSpc>
                <a:spcPct val="100000"/>
              </a:lnSpc>
              <a:spcBef>
                <a:spcPts val="0"/>
              </a:spcBef>
              <a:spcAft>
                <a:spcPts val="0"/>
              </a:spcAft>
              <a:buClr>
                <a:schemeClr val="dk1"/>
              </a:buClr>
              <a:buSzPts val="1400"/>
              <a:buFont typeface="Arial"/>
              <a:buNone/>
              <a:defRPr sz="2400" b="0" i="0" u="none" strike="noStrike" cap="none">
                <a:solidFill>
                  <a:schemeClr val="dk1"/>
                </a:solidFill>
                <a:latin typeface="Arial"/>
                <a:ea typeface="Arial"/>
                <a:cs typeface="Arial"/>
                <a:sym typeface="Arial"/>
              </a:defRPr>
            </a:lvl2pPr>
            <a:lvl3pPr marL="1371600" marR="0" lvl="2" indent="-228600" algn="l" rtl="0">
              <a:lnSpc>
                <a:spcPct val="100000"/>
              </a:lnSpc>
              <a:spcBef>
                <a:spcPts val="0"/>
              </a:spcBef>
              <a:spcAft>
                <a:spcPts val="0"/>
              </a:spcAft>
              <a:buClr>
                <a:schemeClr val="dk1"/>
              </a:buClr>
              <a:buSzPts val="1400"/>
              <a:buFont typeface="Arial"/>
              <a:buNone/>
              <a:defRPr sz="2400" b="0" i="0" u="none" strike="noStrike" cap="none">
                <a:solidFill>
                  <a:schemeClr val="dk1"/>
                </a:solidFill>
                <a:latin typeface="Arial"/>
                <a:ea typeface="Arial"/>
                <a:cs typeface="Arial"/>
                <a:sym typeface="Arial"/>
              </a:defRPr>
            </a:lvl3pPr>
            <a:lvl4pPr marL="1828800" marR="0" lvl="3" indent="-228600"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4pPr>
            <a:lvl5pPr marL="2286000" marR="0" lvl="4" indent="-228600"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5pPr>
            <a:lvl6pPr marL="2743200" marR="0" lvl="5" indent="-228600"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6pPr>
            <a:lvl7pPr marL="3200400" marR="0" lvl="6" indent="-228600"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7pPr>
            <a:lvl8pPr marL="3657600" marR="0" lvl="7" indent="-228600"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8pPr>
            <a:lvl9pPr marL="4114800" marR="0" lvl="8" indent="-228600"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46" name="Google Shape;46;p9"/>
          <p:cNvSpPr txBox="1">
            <a:spLocks noGrp="1"/>
          </p:cNvSpPr>
          <p:nvPr>
            <p:ph type="body" idx="2"/>
          </p:nvPr>
        </p:nvSpPr>
        <p:spPr>
          <a:xfrm>
            <a:off x="4692273" y="1333500"/>
            <a:ext cx="3994500" cy="4139699"/>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0"/>
              </a:spcBef>
              <a:spcAft>
                <a:spcPts val="0"/>
              </a:spcAft>
              <a:buClr>
                <a:schemeClr val="dk1"/>
              </a:buClr>
              <a:buSzPts val="1400"/>
              <a:buFont typeface="Arial"/>
              <a:buNone/>
              <a:defRPr sz="3000" b="0" i="0" u="none" strike="noStrike" cap="none">
                <a:solidFill>
                  <a:schemeClr val="dk1"/>
                </a:solidFill>
                <a:latin typeface="Arial"/>
                <a:ea typeface="Arial"/>
                <a:cs typeface="Arial"/>
                <a:sym typeface="Arial"/>
              </a:defRPr>
            </a:lvl1pPr>
            <a:lvl2pPr marL="914400" marR="0" lvl="1" indent="-228600" algn="l" rtl="0">
              <a:lnSpc>
                <a:spcPct val="100000"/>
              </a:lnSpc>
              <a:spcBef>
                <a:spcPts val="0"/>
              </a:spcBef>
              <a:spcAft>
                <a:spcPts val="0"/>
              </a:spcAft>
              <a:buClr>
                <a:schemeClr val="dk1"/>
              </a:buClr>
              <a:buSzPts val="1400"/>
              <a:buFont typeface="Arial"/>
              <a:buNone/>
              <a:defRPr sz="2400" b="0" i="0" u="none" strike="noStrike" cap="none">
                <a:solidFill>
                  <a:schemeClr val="dk1"/>
                </a:solidFill>
                <a:latin typeface="Arial"/>
                <a:ea typeface="Arial"/>
                <a:cs typeface="Arial"/>
                <a:sym typeface="Arial"/>
              </a:defRPr>
            </a:lvl2pPr>
            <a:lvl3pPr marL="1371600" marR="0" lvl="2" indent="-228600" algn="l" rtl="0">
              <a:lnSpc>
                <a:spcPct val="100000"/>
              </a:lnSpc>
              <a:spcBef>
                <a:spcPts val="0"/>
              </a:spcBef>
              <a:spcAft>
                <a:spcPts val="0"/>
              </a:spcAft>
              <a:buClr>
                <a:schemeClr val="dk1"/>
              </a:buClr>
              <a:buSzPts val="1400"/>
              <a:buFont typeface="Arial"/>
              <a:buNone/>
              <a:defRPr sz="2400" b="0" i="0" u="none" strike="noStrike" cap="none">
                <a:solidFill>
                  <a:schemeClr val="dk1"/>
                </a:solidFill>
                <a:latin typeface="Arial"/>
                <a:ea typeface="Arial"/>
                <a:cs typeface="Arial"/>
                <a:sym typeface="Arial"/>
              </a:defRPr>
            </a:lvl3pPr>
            <a:lvl4pPr marL="1828800" marR="0" lvl="3" indent="-228600"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4pPr>
            <a:lvl5pPr marL="2286000" marR="0" lvl="4" indent="-228600"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5pPr>
            <a:lvl6pPr marL="2743200" marR="0" lvl="5" indent="-228600"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6pPr>
            <a:lvl7pPr marL="3200400" marR="0" lvl="6" indent="-228600"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7pPr>
            <a:lvl8pPr marL="3657600" marR="0" lvl="7" indent="-228600"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8pPr>
            <a:lvl9pPr marL="4114800" marR="0" lvl="8" indent="-228600"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47" name="Google Shape;47;p9"/>
          <p:cNvSpPr txBox="1">
            <a:spLocks noGrp="1"/>
          </p:cNvSpPr>
          <p:nvPr>
            <p:ph type="sldNum" idx="12"/>
          </p:nvPr>
        </p:nvSpPr>
        <p:spPr>
          <a:xfrm>
            <a:off x="8556791" y="5277612"/>
            <a:ext cx="548699" cy="437099"/>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8"/>
        <p:cNvGrpSpPr/>
        <p:nvPr/>
      </p:nvGrpSpPr>
      <p:grpSpPr>
        <a:xfrm>
          <a:off x="0" y="0"/>
          <a:ext cx="0" cy="0"/>
          <a:chOff x="0" y="0"/>
          <a:chExt cx="0" cy="0"/>
        </a:xfrm>
      </p:grpSpPr>
      <p:sp>
        <p:nvSpPr>
          <p:cNvPr id="49" name="Google Shape;49;p10"/>
          <p:cNvSpPr txBox="1">
            <a:spLocks noGrp="1"/>
          </p:cNvSpPr>
          <p:nvPr>
            <p:ph type="title"/>
          </p:nvPr>
        </p:nvSpPr>
        <p:spPr>
          <a:xfrm>
            <a:off x="457200" y="228864"/>
            <a:ext cx="8229600" cy="952499"/>
          </a:xfrm>
          <a:prstGeom prst="rect">
            <a:avLst/>
          </a:prstGeom>
          <a:noFill/>
          <a:ln>
            <a:noFill/>
          </a:ln>
        </p:spPr>
        <p:txBody>
          <a:bodyPr spcFirstLastPara="1" wrap="square" lIns="91425" tIns="91425" rIns="91425" bIns="91425" anchor="b" anchorCtr="0"/>
          <a:lstStyle>
            <a:lvl1pPr marL="0" marR="0" lvl="0" indent="0" algn="l" rtl="0">
              <a:lnSpc>
                <a:spcPct val="100000"/>
              </a:lnSpc>
              <a:spcBef>
                <a:spcPts val="0"/>
              </a:spcBef>
              <a:spcAft>
                <a:spcPts val="0"/>
              </a:spcAft>
              <a:buClr>
                <a:schemeClr val="dk1"/>
              </a:buClr>
              <a:buSzPts val="1400"/>
              <a:buFont typeface="Arial"/>
              <a:buNone/>
              <a:defRPr sz="3600" b="1" i="0" u="none" strike="noStrike" cap="none">
                <a:solidFill>
                  <a:schemeClr val="dk1"/>
                </a:solidFill>
                <a:latin typeface="Arial"/>
                <a:ea typeface="Arial"/>
                <a:cs typeface="Arial"/>
                <a:sym typeface="Arial"/>
              </a:defRPr>
            </a:lvl1pPr>
            <a:lvl2pPr lvl="1" indent="0">
              <a:spcBef>
                <a:spcPts val="0"/>
              </a:spcBef>
              <a:spcAft>
                <a:spcPts val="0"/>
              </a:spcAft>
              <a:buClr>
                <a:schemeClr val="dk1"/>
              </a:buClr>
              <a:buSzPts val="1400"/>
              <a:buFont typeface="Arial"/>
              <a:buNone/>
              <a:defRPr sz="3600" b="1">
                <a:solidFill>
                  <a:schemeClr val="dk1"/>
                </a:solidFill>
              </a:defRPr>
            </a:lvl2pPr>
            <a:lvl3pPr lvl="2" indent="0">
              <a:spcBef>
                <a:spcPts val="0"/>
              </a:spcBef>
              <a:spcAft>
                <a:spcPts val="0"/>
              </a:spcAft>
              <a:buClr>
                <a:schemeClr val="dk1"/>
              </a:buClr>
              <a:buSzPts val="1400"/>
              <a:buFont typeface="Arial"/>
              <a:buNone/>
              <a:defRPr sz="3600" b="1">
                <a:solidFill>
                  <a:schemeClr val="dk1"/>
                </a:solidFill>
              </a:defRPr>
            </a:lvl3pPr>
            <a:lvl4pPr lvl="3" indent="0">
              <a:spcBef>
                <a:spcPts val="0"/>
              </a:spcBef>
              <a:spcAft>
                <a:spcPts val="0"/>
              </a:spcAft>
              <a:buClr>
                <a:schemeClr val="dk1"/>
              </a:buClr>
              <a:buSzPts val="1400"/>
              <a:buFont typeface="Arial"/>
              <a:buNone/>
              <a:defRPr sz="3600" b="1">
                <a:solidFill>
                  <a:schemeClr val="dk1"/>
                </a:solidFill>
              </a:defRPr>
            </a:lvl4pPr>
            <a:lvl5pPr lvl="4" indent="0">
              <a:spcBef>
                <a:spcPts val="0"/>
              </a:spcBef>
              <a:spcAft>
                <a:spcPts val="0"/>
              </a:spcAft>
              <a:buClr>
                <a:schemeClr val="dk1"/>
              </a:buClr>
              <a:buSzPts val="1400"/>
              <a:buFont typeface="Arial"/>
              <a:buNone/>
              <a:defRPr sz="3600" b="1">
                <a:solidFill>
                  <a:schemeClr val="dk1"/>
                </a:solidFill>
              </a:defRPr>
            </a:lvl5pPr>
            <a:lvl6pPr lvl="5" indent="0">
              <a:spcBef>
                <a:spcPts val="0"/>
              </a:spcBef>
              <a:spcAft>
                <a:spcPts val="0"/>
              </a:spcAft>
              <a:buClr>
                <a:schemeClr val="dk1"/>
              </a:buClr>
              <a:buSzPts val="1400"/>
              <a:buFont typeface="Arial"/>
              <a:buNone/>
              <a:defRPr sz="3600" b="1">
                <a:solidFill>
                  <a:schemeClr val="dk1"/>
                </a:solidFill>
              </a:defRPr>
            </a:lvl6pPr>
            <a:lvl7pPr lvl="6" indent="0">
              <a:spcBef>
                <a:spcPts val="0"/>
              </a:spcBef>
              <a:spcAft>
                <a:spcPts val="0"/>
              </a:spcAft>
              <a:buClr>
                <a:schemeClr val="dk1"/>
              </a:buClr>
              <a:buSzPts val="1400"/>
              <a:buFont typeface="Arial"/>
              <a:buNone/>
              <a:defRPr sz="3600" b="1">
                <a:solidFill>
                  <a:schemeClr val="dk1"/>
                </a:solidFill>
              </a:defRPr>
            </a:lvl7pPr>
            <a:lvl8pPr lvl="7" indent="0">
              <a:spcBef>
                <a:spcPts val="0"/>
              </a:spcBef>
              <a:spcAft>
                <a:spcPts val="0"/>
              </a:spcAft>
              <a:buClr>
                <a:schemeClr val="dk1"/>
              </a:buClr>
              <a:buSzPts val="1400"/>
              <a:buFont typeface="Arial"/>
              <a:buNone/>
              <a:defRPr sz="3600" b="1">
                <a:solidFill>
                  <a:schemeClr val="dk1"/>
                </a:solidFill>
              </a:defRPr>
            </a:lvl8pPr>
            <a:lvl9pPr lvl="8" indent="0">
              <a:spcBef>
                <a:spcPts val="0"/>
              </a:spcBef>
              <a:spcAft>
                <a:spcPts val="0"/>
              </a:spcAft>
              <a:buClr>
                <a:schemeClr val="dk1"/>
              </a:buClr>
              <a:buSzPts val="1400"/>
              <a:buFont typeface="Arial"/>
              <a:buNone/>
              <a:defRPr sz="3600" b="1">
                <a:solidFill>
                  <a:schemeClr val="dk1"/>
                </a:solidFill>
              </a:defRPr>
            </a:lvl9pPr>
          </a:lstStyle>
          <a:p>
            <a:endParaRPr/>
          </a:p>
        </p:txBody>
      </p:sp>
      <p:sp>
        <p:nvSpPr>
          <p:cNvPr id="50" name="Google Shape;50;p10"/>
          <p:cNvSpPr txBox="1">
            <a:spLocks noGrp="1"/>
          </p:cNvSpPr>
          <p:nvPr>
            <p:ph type="sldNum" idx="12"/>
          </p:nvPr>
        </p:nvSpPr>
        <p:spPr>
          <a:xfrm>
            <a:off x="8556791" y="5277612"/>
            <a:ext cx="548699" cy="437099"/>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57200" y="228864"/>
            <a:ext cx="8229600" cy="952499"/>
          </a:xfrm>
          <a:prstGeom prst="rect">
            <a:avLst/>
          </a:prstGeom>
          <a:noFill/>
          <a:ln>
            <a:noFill/>
          </a:ln>
        </p:spPr>
        <p:txBody>
          <a:bodyPr spcFirstLastPara="1" wrap="square" lIns="91425" tIns="91425" rIns="91425" bIns="91425" anchor="b" anchorCtr="0"/>
          <a:lstStyle>
            <a:lvl1pPr marL="0" marR="0" lvl="0" indent="0" algn="l" rtl="0">
              <a:lnSpc>
                <a:spcPct val="100000"/>
              </a:lnSpc>
              <a:spcBef>
                <a:spcPts val="0"/>
              </a:spcBef>
              <a:spcAft>
                <a:spcPts val="0"/>
              </a:spcAft>
              <a:buClr>
                <a:schemeClr val="dk1"/>
              </a:buClr>
              <a:buSzPts val="1400"/>
              <a:buFont typeface="Arial"/>
              <a:buNone/>
              <a:defRPr sz="3600" b="1" i="0" u="none" strike="noStrike" cap="none">
                <a:solidFill>
                  <a:schemeClr val="dk1"/>
                </a:solidFill>
                <a:latin typeface="Arial"/>
                <a:ea typeface="Arial"/>
                <a:cs typeface="Arial"/>
                <a:sym typeface="Arial"/>
              </a:defRPr>
            </a:lvl1pPr>
            <a:lvl2pPr lvl="1" indent="0">
              <a:spcBef>
                <a:spcPts val="0"/>
              </a:spcBef>
              <a:spcAft>
                <a:spcPts val="0"/>
              </a:spcAft>
              <a:buClr>
                <a:schemeClr val="dk1"/>
              </a:buClr>
              <a:buSzPts val="1400"/>
              <a:buFont typeface="Arial"/>
              <a:buNone/>
              <a:defRPr sz="3600" b="1">
                <a:solidFill>
                  <a:schemeClr val="dk1"/>
                </a:solidFill>
              </a:defRPr>
            </a:lvl2pPr>
            <a:lvl3pPr lvl="2" indent="0">
              <a:spcBef>
                <a:spcPts val="0"/>
              </a:spcBef>
              <a:spcAft>
                <a:spcPts val="0"/>
              </a:spcAft>
              <a:buClr>
                <a:schemeClr val="dk1"/>
              </a:buClr>
              <a:buSzPts val="1400"/>
              <a:buFont typeface="Arial"/>
              <a:buNone/>
              <a:defRPr sz="3600" b="1">
                <a:solidFill>
                  <a:schemeClr val="dk1"/>
                </a:solidFill>
              </a:defRPr>
            </a:lvl3pPr>
            <a:lvl4pPr lvl="3" indent="0">
              <a:spcBef>
                <a:spcPts val="0"/>
              </a:spcBef>
              <a:spcAft>
                <a:spcPts val="0"/>
              </a:spcAft>
              <a:buClr>
                <a:schemeClr val="dk1"/>
              </a:buClr>
              <a:buSzPts val="1400"/>
              <a:buFont typeface="Arial"/>
              <a:buNone/>
              <a:defRPr sz="3600" b="1">
                <a:solidFill>
                  <a:schemeClr val="dk1"/>
                </a:solidFill>
              </a:defRPr>
            </a:lvl4pPr>
            <a:lvl5pPr lvl="4" indent="0">
              <a:spcBef>
                <a:spcPts val="0"/>
              </a:spcBef>
              <a:spcAft>
                <a:spcPts val="0"/>
              </a:spcAft>
              <a:buClr>
                <a:schemeClr val="dk1"/>
              </a:buClr>
              <a:buSzPts val="1400"/>
              <a:buFont typeface="Arial"/>
              <a:buNone/>
              <a:defRPr sz="3600" b="1">
                <a:solidFill>
                  <a:schemeClr val="dk1"/>
                </a:solidFill>
              </a:defRPr>
            </a:lvl5pPr>
            <a:lvl6pPr lvl="5" indent="0">
              <a:spcBef>
                <a:spcPts val="0"/>
              </a:spcBef>
              <a:spcAft>
                <a:spcPts val="0"/>
              </a:spcAft>
              <a:buClr>
                <a:schemeClr val="dk1"/>
              </a:buClr>
              <a:buSzPts val="1400"/>
              <a:buFont typeface="Arial"/>
              <a:buNone/>
              <a:defRPr sz="3600" b="1">
                <a:solidFill>
                  <a:schemeClr val="dk1"/>
                </a:solidFill>
              </a:defRPr>
            </a:lvl6pPr>
            <a:lvl7pPr lvl="6" indent="0">
              <a:spcBef>
                <a:spcPts val="0"/>
              </a:spcBef>
              <a:spcAft>
                <a:spcPts val="0"/>
              </a:spcAft>
              <a:buClr>
                <a:schemeClr val="dk1"/>
              </a:buClr>
              <a:buSzPts val="1400"/>
              <a:buFont typeface="Arial"/>
              <a:buNone/>
              <a:defRPr sz="3600" b="1">
                <a:solidFill>
                  <a:schemeClr val="dk1"/>
                </a:solidFill>
              </a:defRPr>
            </a:lvl7pPr>
            <a:lvl8pPr lvl="7" indent="0">
              <a:spcBef>
                <a:spcPts val="0"/>
              </a:spcBef>
              <a:spcAft>
                <a:spcPts val="0"/>
              </a:spcAft>
              <a:buClr>
                <a:schemeClr val="dk1"/>
              </a:buClr>
              <a:buSzPts val="1400"/>
              <a:buFont typeface="Arial"/>
              <a:buNone/>
              <a:defRPr sz="3600" b="1">
                <a:solidFill>
                  <a:schemeClr val="dk1"/>
                </a:solidFill>
              </a:defRPr>
            </a:lvl8pPr>
            <a:lvl9pPr lvl="8" indent="0">
              <a:spcBef>
                <a:spcPts val="0"/>
              </a:spcBef>
              <a:spcAft>
                <a:spcPts val="0"/>
              </a:spcAft>
              <a:buClr>
                <a:schemeClr val="dk1"/>
              </a:buClr>
              <a:buSzPts val="1400"/>
              <a:buFont typeface="Arial"/>
              <a:buNone/>
              <a:defRPr sz="3600" b="1">
                <a:solidFill>
                  <a:schemeClr val="dk1"/>
                </a:solidFill>
              </a:defRPr>
            </a:lvl9pPr>
          </a:lstStyle>
          <a:p>
            <a:endParaRPr/>
          </a:p>
        </p:txBody>
      </p:sp>
      <p:sp>
        <p:nvSpPr>
          <p:cNvPr id="7" name="Google Shape;7;p1"/>
          <p:cNvSpPr txBox="1">
            <a:spLocks noGrp="1"/>
          </p:cNvSpPr>
          <p:nvPr>
            <p:ph type="body" idx="1"/>
          </p:nvPr>
        </p:nvSpPr>
        <p:spPr>
          <a:xfrm>
            <a:off x="457200" y="1333500"/>
            <a:ext cx="8229600" cy="4139699"/>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600"/>
              </a:spcBef>
              <a:spcAft>
                <a:spcPts val="0"/>
              </a:spcAft>
              <a:buClr>
                <a:schemeClr val="dk1"/>
              </a:buClr>
              <a:buSzPts val="1400"/>
              <a:buFont typeface="Arial"/>
              <a:buNone/>
              <a:defRPr sz="3000" b="0" i="0" u="none" strike="noStrike" cap="none">
                <a:solidFill>
                  <a:schemeClr val="dk1"/>
                </a:solidFill>
                <a:latin typeface="Arial"/>
                <a:ea typeface="Arial"/>
                <a:cs typeface="Arial"/>
                <a:sym typeface="Arial"/>
              </a:defRPr>
            </a:lvl1pPr>
            <a:lvl2pPr marL="914400" marR="0" lvl="1" indent="-228600" algn="l" rtl="0">
              <a:lnSpc>
                <a:spcPct val="100000"/>
              </a:lnSpc>
              <a:spcBef>
                <a:spcPts val="480"/>
              </a:spcBef>
              <a:spcAft>
                <a:spcPts val="0"/>
              </a:spcAft>
              <a:buClr>
                <a:schemeClr val="dk1"/>
              </a:buClr>
              <a:buSzPts val="1400"/>
              <a:buFont typeface="Arial"/>
              <a:buNone/>
              <a:defRPr sz="2400" b="0" i="0" u="none" strike="noStrike" cap="none">
                <a:solidFill>
                  <a:schemeClr val="dk1"/>
                </a:solidFill>
                <a:latin typeface="Arial"/>
                <a:ea typeface="Arial"/>
                <a:cs typeface="Arial"/>
                <a:sym typeface="Arial"/>
              </a:defRPr>
            </a:lvl2pPr>
            <a:lvl3pPr marL="1371600" marR="0" lvl="2" indent="-228600" algn="l" rtl="0">
              <a:lnSpc>
                <a:spcPct val="100000"/>
              </a:lnSpc>
              <a:spcBef>
                <a:spcPts val="480"/>
              </a:spcBef>
              <a:spcAft>
                <a:spcPts val="0"/>
              </a:spcAft>
              <a:buClr>
                <a:schemeClr val="dk1"/>
              </a:buClr>
              <a:buSzPts val="1400"/>
              <a:buFont typeface="Arial"/>
              <a:buNone/>
              <a:defRPr sz="2400" b="0" i="0" u="none" strike="noStrike" cap="none">
                <a:solidFill>
                  <a:schemeClr val="dk1"/>
                </a:solidFill>
                <a:latin typeface="Arial"/>
                <a:ea typeface="Arial"/>
                <a:cs typeface="Arial"/>
                <a:sym typeface="Arial"/>
              </a:defRPr>
            </a:lvl3pPr>
            <a:lvl4pPr marL="1828800" marR="0" lvl="3" indent="-228600" algn="l" rtl="0">
              <a:lnSpc>
                <a:spcPct val="100000"/>
              </a:lnSpc>
              <a:spcBef>
                <a:spcPts val="36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4pPr>
            <a:lvl5pPr marL="2286000" marR="0" lvl="4" indent="-228600" algn="l" rtl="0">
              <a:lnSpc>
                <a:spcPct val="100000"/>
              </a:lnSpc>
              <a:spcBef>
                <a:spcPts val="36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5pPr>
            <a:lvl6pPr marL="2743200" marR="0" lvl="5" indent="-228600" algn="l" rtl="0">
              <a:lnSpc>
                <a:spcPct val="100000"/>
              </a:lnSpc>
              <a:spcBef>
                <a:spcPts val="36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6pPr>
            <a:lvl7pPr marL="3200400" marR="0" lvl="6" indent="-228600" algn="l" rtl="0">
              <a:lnSpc>
                <a:spcPct val="100000"/>
              </a:lnSpc>
              <a:spcBef>
                <a:spcPts val="36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7pPr>
            <a:lvl8pPr marL="3657600" marR="0" lvl="7" indent="-228600" algn="l" rtl="0">
              <a:lnSpc>
                <a:spcPct val="100000"/>
              </a:lnSpc>
              <a:spcBef>
                <a:spcPts val="36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8pPr>
            <a:lvl9pPr marL="4114800" marR="0" lvl="8" indent="-228600" algn="l" rtl="0">
              <a:lnSpc>
                <a:spcPct val="100000"/>
              </a:lnSpc>
              <a:spcBef>
                <a:spcPts val="36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8" name="Google Shape;8;p1"/>
          <p:cNvSpPr txBox="1">
            <a:spLocks noGrp="1"/>
          </p:cNvSpPr>
          <p:nvPr>
            <p:ph type="sldNum" idx="12"/>
          </p:nvPr>
        </p:nvSpPr>
        <p:spPr>
          <a:xfrm>
            <a:off x="8556791" y="5277612"/>
            <a:ext cx="548699" cy="437099"/>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chemeClr val="dk1"/>
              </a:buClr>
              <a:buFont typeface="Arial"/>
              <a:buNone/>
              <a:defRPr sz="130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chemeClr val="dk1"/>
              </a:buClr>
              <a:buFont typeface="Arial"/>
              <a:buNone/>
              <a:defRPr sz="130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chemeClr val="dk1"/>
              </a:buClr>
              <a:buFont typeface="Arial"/>
              <a:buNone/>
              <a:defRPr sz="130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chemeClr val="dk1"/>
              </a:buClr>
              <a:buFont typeface="Arial"/>
              <a:buNone/>
              <a:defRPr sz="130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chemeClr val="dk1"/>
              </a:buClr>
              <a:buFont typeface="Arial"/>
              <a:buNone/>
              <a:defRPr sz="130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chemeClr val="dk1"/>
              </a:buClr>
              <a:buFont typeface="Arial"/>
              <a:buNone/>
              <a:defRPr sz="130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chemeClr val="dk1"/>
              </a:buClr>
              <a:buFont typeface="Arial"/>
              <a:buNone/>
              <a:defRPr sz="130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chemeClr val="dk1"/>
              </a:buClr>
              <a:buFont typeface="Arial"/>
              <a:buNone/>
              <a:defRPr sz="130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chemeClr val="dk1"/>
              </a:buClr>
              <a:buFont typeface="Arial"/>
              <a:buNone/>
              <a:defRPr sz="13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pic>
        <p:nvPicPr>
          <p:cNvPr id="9" name="Google Shape;9;p1"/>
          <p:cNvPicPr preferRelativeResize="0"/>
          <p:nvPr/>
        </p:nvPicPr>
        <p:blipFill rotWithShape="1">
          <a:blip r:embed="rId13">
            <a:alphaModFix/>
          </a:blip>
          <a:srcRect/>
          <a:stretch/>
        </p:blipFill>
        <p:spPr>
          <a:xfrm>
            <a:off x="1125275" y="4345675"/>
            <a:ext cx="790974" cy="79100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9"/>
        <p:cNvGrpSpPr/>
        <p:nvPr/>
      </p:nvGrpSpPr>
      <p:grpSpPr>
        <a:xfrm>
          <a:off x="0" y="0"/>
          <a:ext cx="0" cy="0"/>
          <a:chOff x="0" y="0"/>
          <a:chExt cx="0" cy="0"/>
        </a:xfrm>
      </p:grpSpPr>
      <p:sp>
        <p:nvSpPr>
          <p:cNvPr id="60" name="Google Shape;60;p13"/>
          <p:cNvSpPr txBox="1">
            <a:spLocks noGrp="1"/>
          </p:cNvSpPr>
          <p:nvPr>
            <p:ph type="ctrTitle"/>
          </p:nvPr>
        </p:nvSpPr>
        <p:spPr>
          <a:xfrm>
            <a:off x="443675" y="240527"/>
            <a:ext cx="5661599" cy="3119999"/>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Font typeface="Arial"/>
              <a:buNone/>
            </a:pPr>
            <a:r>
              <a:rPr lang="en-GB" sz="3600" b="1" i="0" u="none" strike="noStrike" cap="none">
                <a:solidFill>
                  <a:srgbClr val="FFFFFF"/>
                </a:solidFill>
                <a:latin typeface="Open Sans"/>
                <a:ea typeface="Open Sans"/>
                <a:cs typeface="Open Sans"/>
                <a:sym typeface="Open Sans"/>
              </a:rPr>
              <a:t>Supplier Liaison Meeting</a:t>
            </a:r>
            <a:r>
              <a:rPr lang="en-GB" sz="3600" b="1" i="0" u="none" strike="noStrike" cap="none">
                <a:solidFill>
                  <a:srgbClr val="FCBB69"/>
                </a:solidFill>
                <a:latin typeface="Open Sans"/>
                <a:ea typeface="Open Sans"/>
                <a:cs typeface="Open Sans"/>
                <a:sym typeface="Open Sans"/>
              </a:rPr>
              <a:t> </a:t>
            </a:r>
            <a:endParaRPr/>
          </a:p>
          <a:p>
            <a:pPr marL="0" marR="0" lvl="0" indent="0" algn="l" rtl="0">
              <a:lnSpc>
                <a:spcPct val="100000"/>
              </a:lnSpc>
              <a:spcBef>
                <a:spcPts val="0"/>
              </a:spcBef>
              <a:spcAft>
                <a:spcPts val="0"/>
              </a:spcAft>
              <a:buClr>
                <a:srgbClr val="FCBB69"/>
              </a:buClr>
              <a:buFont typeface="Open Sans"/>
              <a:buNone/>
            </a:pPr>
            <a:endParaRPr sz="3600" b="1" i="0" u="none" strike="noStrike" cap="none">
              <a:solidFill>
                <a:srgbClr val="FCBB69"/>
              </a:solidFill>
              <a:latin typeface="Open Sans"/>
              <a:ea typeface="Open Sans"/>
              <a:cs typeface="Open Sans"/>
              <a:sym typeface="Open Sans"/>
            </a:endParaRPr>
          </a:p>
        </p:txBody>
      </p:sp>
      <p:sp>
        <p:nvSpPr>
          <p:cNvPr id="61" name="Google Shape;61;p13"/>
          <p:cNvSpPr txBox="1">
            <a:spLocks noGrp="1"/>
          </p:cNvSpPr>
          <p:nvPr>
            <p:ph type="subTitle" idx="1"/>
          </p:nvPr>
        </p:nvSpPr>
        <p:spPr>
          <a:xfrm>
            <a:off x="5438413" y="4145720"/>
            <a:ext cx="3342000" cy="1341900"/>
          </a:xfrm>
          <a:prstGeom prst="rect">
            <a:avLst/>
          </a:prstGeom>
          <a:no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rgbClr val="004888"/>
              </a:buClr>
              <a:buFont typeface="Open Sans"/>
              <a:buNone/>
            </a:pPr>
            <a:r>
              <a:rPr lang="en-GB" sz="2200"/>
              <a:t>27 February 2019</a:t>
            </a:r>
            <a:endParaRPr sz="2200" b="0" i="0" u="none" strike="noStrike" cap="none">
              <a:solidFill>
                <a:srgbClr val="004888"/>
              </a:solidFill>
              <a:latin typeface="Open Sans"/>
              <a:ea typeface="Open Sans"/>
              <a:cs typeface="Open Sans"/>
              <a:sym typeface="Open Sans"/>
            </a:endParaRPr>
          </a:p>
          <a:p>
            <a:pPr marL="0" marR="0" lvl="0" indent="0" algn="l" rtl="0">
              <a:lnSpc>
                <a:spcPct val="100000"/>
              </a:lnSpc>
              <a:spcBef>
                <a:spcPts val="600"/>
              </a:spcBef>
              <a:spcAft>
                <a:spcPts val="0"/>
              </a:spcAft>
              <a:buClr>
                <a:srgbClr val="004888"/>
              </a:buClr>
              <a:buFont typeface="Open Sans"/>
              <a:buNone/>
            </a:pPr>
            <a:r>
              <a:rPr lang="en-GB" sz="2200"/>
              <a:t>Leanne Dullard</a:t>
            </a:r>
            <a:endParaRPr sz="2200"/>
          </a:p>
          <a:p>
            <a:pPr marL="0" marR="0" lvl="0" indent="0" algn="l" rtl="0">
              <a:lnSpc>
                <a:spcPct val="100000"/>
              </a:lnSpc>
              <a:spcBef>
                <a:spcPts val="600"/>
              </a:spcBef>
              <a:spcAft>
                <a:spcPts val="0"/>
              </a:spcAft>
              <a:buClr>
                <a:srgbClr val="004888"/>
              </a:buClr>
              <a:buFont typeface="Open Sans"/>
              <a:buNone/>
            </a:pPr>
            <a:endParaRPr sz="2200"/>
          </a:p>
          <a:p>
            <a:pPr marL="0" marR="0" lvl="0" indent="0" algn="l" rtl="0">
              <a:lnSpc>
                <a:spcPct val="100000"/>
              </a:lnSpc>
              <a:spcBef>
                <a:spcPts val="600"/>
              </a:spcBef>
              <a:spcAft>
                <a:spcPts val="0"/>
              </a:spcAft>
              <a:buClr>
                <a:srgbClr val="004888"/>
              </a:buClr>
              <a:buFont typeface="Open Sans"/>
              <a:buNone/>
            </a:pPr>
            <a:endParaRPr sz="220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22"/>
          <p:cNvSpPr txBox="1">
            <a:spLocks noGrp="1"/>
          </p:cNvSpPr>
          <p:nvPr>
            <p:ph type="title"/>
          </p:nvPr>
        </p:nvSpPr>
        <p:spPr>
          <a:xfrm>
            <a:off x="323528" y="193204"/>
            <a:ext cx="8229600" cy="952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4888"/>
              </a:buClr>
              <a:buFont typeface="Open Sans"/>
              <a:buNone/>
            </a:pPr>
            <a:r>
              <a:rPr lang="en-GB" sz="2400" b="1" i="0" u="none" strike="noStrike" cap="none">
                <a:solidFill>
                  <a:srgbClr val="004888"/>
                </a:solidFill>
                <a:latin typeface="Open Sans"/>
                <a:ea typeface="Open Sans"/>
                <a:cs typeface="Open Sans"/>
                <a:sym typeface="Open Sans"/>
              </a:rPr>
              <a:t>Trends</a:t>
            </a:r>
            <a:endParaRPr sz="2400" b="1" i="0" u="none" strike="noStrike" cap="none">
              <a:solidFill>
                <a:srgbClr val="004888"/>
              </a:solidFill>
              <a:latin typeface="Open Sans"/>
              <a:ea typeface="Open Sans"/>
              <a:cs typeface="Open Sans"/>
              <a:sym typeface="Open Sans"/>
            </a:endParaRPr>
          </a:p>
        </p:txBody>
      </p:sp>
      <p:graphicFrame>
        <p:nvGraphicFramePr>
          <p:cNvPr id="116" name="Google Shape;116;p22"/>
          <p:cNvGraphicFramePr/>
          <p:nvPr/>
        </p:nvGraphicFramePr>
        <p:xfrm>
          <a:off x="151437" y="717993"/>
          <a:ext cx="8888800" cy="4775238"/>
        </p:xfrm>
        <a:graphic>
          <a:graphicData uri="http://schemas.openxmlformats.org/drawingml/2006/table">
            <a:tbl>
              <a:tblPr firstRow="1" bandRow="1">
                <a:noFill/>
                <a:tableStyleId>{DD943928-C74D-4F21-A926-E0C2DF8F173D}</a:tableStyleId>
              </a:tblPr>
              <a:tblGrid>
                <a:gridCol w="2222700"/>
                <a:gridCol w="2249300"/>
                <a:gridCol w="2204675"/>
                <a:gridCol w="2212125"/>
              </a:tblGrid>
              <a:tr h="260700">
                <a:tc>
                  <a:txBody>
                    <a:bodyPr/>
                    <a:lstStyle/>
                    <a:p>
                      <a:pPr marL="0" marR="0" lvl="0" indent="0" algn="l" rtl="0">
                        <a:lnSpc>
                          <a:spcPct val="100000"/>
                        </a:lnSpc>
                        <a:spcBef>
                          <a:spcPts val="0"/>
                        </a:spcBef>
                        <a:spcAft>
                          <a:spcPts val="0"/>
                        </a:spcAft>
                        <a:buNone/>
                      </a:pPr>
                      <a:r>
                        <a:rPr lang="en-GB" sz="1000">
                          <a:solidFill>
                            <a:srgbClr val="FFFFFF"/>
                          </a:solidFill>
                          <a:latin typeface="Open Sans"/>
                          <a:ea typeface="Open Sans"/>
                          <a:cs typeface="Open Sans"/>
                          <a:sym typeface="Open Sans"/>
                        </a:rPr>
                        <a:t>Quarter 3  Oct - Dec 18</a:t>
                      </a:r>
                      <a:endParaRPr sz="1000" u="none" strike="noStrike" cap="none">
                        <a:solidFill>
                          <a:srgbClr val="FFFFFF"/>
                        </a:solidFill>
                        <a:latin typeface="Open Sans"/>
                        <a:ea typeface="Open Sans"/>
                        <a:cs typeface="Open Sans"/>
                        <a:sym typeface="Open Sans"/>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9525" cap="flat" cmpd="sng">
                      <a:solidFill>
                        <a:srgbClr val="000000"/>
                      </a:solidFill>
                      <a:prstDash val="solid"/>
                      <a:round/>
                      <a:headEnd type="none" w="sm" len="sm"/>
                      <a:tailEnd type="none" w="sm" len="sm"/>
                    </a:lnB>
                    <a:solidFill>
                      <a:srgbClr val="005AB6"/>
                    </a:solidFill>
                  </a:tcPr>
                </a:tc>
                <a:tc>
                  <a:txBody>
                    <a:bodyPr/>
                    <a:lstStyle/>
                    <a:p>
                      <a:pPr marL="0" marR="0" lvl="0" indent="0" algn="l" rtl="0">
                        <a:lnSpc>
                          <a:spcPct val="100000"/>
                        </a:lnSpc>
                        <a:spcBef>
                          <a:spcPts val="0"/>
                        </a:spcBef>
                        <a:spcAft>
                          <a:spcPts val="0"/>
                        </a:spcAft>
                        <a:buNone/>
                      </a:pPr>
                      <a:r>
                        <a:rPr lang="en-GB" sz="1000">
                          <a:solidFill>
                            <a:srgbClr val="FFFFFF"/>
                          </a:solidFill>
                          <a:latin typeface="Open Sans"/>
                          <a:ea typeface="Open Sans"/>
                          <a:cs typeface="Open Sans"/>
                          <a:sym typeface="Open Sans"/>
                        </a:rPr>
                        <a:t>Quarter 2  Jul - Sept 18</a:t>
                      </a:r>
                      <a:endParaRPr sz="1000" u="none" strike="noStrike" cap="none">
                        <a:solidFill>
                          <a:srgbClr val="FFFFFF"/>
                        </a:solidFill>
                        <a:latin typeface="Open Sans"/>
                        <a:ea typeface="Open Sans"/>
                        <a:cs typeface="Open Sans"/>
                        <a:sym typeface="Open Sans"/>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005AB6"/>
                    </a:solidFill>
                  </a:tcPr>
                </a:tc>
                <a:tc>
                  <a:txBody>
                    <a:bodyPr/>
                    <a:lstStyle/>
                    <a:p>
                      <a:pPr marL="0" marR="0" lvl="0" indent="0" algn="l" rtl="0">
                        <a:lnSpc>
                          <a:spcPct val="100000"/>
                        </a:lnSpc>
                        <a:spcBef>
                          <a:spcPts val="0"/>
                        </a:spcBef>
                        <a:spcAft>
                          <a:spcPts val="0"/>
                        </a:spcAft>
                        <a:buNone/>
                      </a:pPr>
                      <a:r>
                        <a:rPr lang="en-GB" sz="1000">
                          <a:solidFill>
                            <a:srgbClr val="FFFFFF"/>
                          </a:solidFill>
                          <a:latin typeface="Open Sans"/>
                          <a:ea typeface="Open Sans"/>
                          <a:cs typeface="Open Sans"/>
                          <a:sym typeface="Open Sans"/>
                        </a:rPr>
                        <a:t>Quarter 1 Apr - Jun 18</a:t>
                      </a:r>
                      <a:endParaRPr sz="1000" u="none" strike="noStrike" cap="none">
                        <a:solidFill>
                          <a:srgbClr val="FFFFFF"/>
                        </a:solidFill>
                        <a:latin typeface="Open Sans"/>
                        <a:ea typeface="Open Sans"/>
                        <a:cs typeface="Open Sans"/>
                        <a:sym typeface="Open Sans"/>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005AB6"/>
                    </a:solidFill>
                  </a:tcPr>
                </a:tc>
                <a:tc>
                  <a:txBody>
                    <a:bodyPr/>
                    <a:lstStyle/>
                    <a:p>
                      <a:pPr marL="0" marR="0" lvl="0" indent="0" algn="l" rtl="0">
                        <a:lnSpc>
                          <a:spcPct val="100000"/>
                        </a:lnSpc>
                        <a:spcBef>
                          <a:spcPts val="0"/>
                        </a:spcBef>
                        <a:spcAft>
                          <a:spcPts val="0"/>
                        </a:spcAft>
                        <a:buClr>
                          <a:srgbClr val="000000"/>
                        </a:buClr>
                        <a:buFont typeface="Arial"/>
                        <a:buNone/>
                      </a:pPr>
                      <a:r>
                        <a:rPr lang="en-GB" sz="1000" u="none" strike="noStrike" cap="none">
                          <a:solidFill>
                            <a:srgbClr val="FFFFFF"/>
                          </a:solidFill>
                          <a:latin typeface="Open Sans"/>
                          <a:ea typeface="Open Sans"/>
                          <a:cs typeface="Open Sans"/>
                          <a:sym typeface="Open Sans"/>
                        </a:rPr>
                        <a:t>Quarter </a:t>
                      </a:r>
                      <a:r>
                        <a:rPr lang="en-GB" sz="1000">
                          <a:solidFill>
                            <a:srgbClr val="FFFFFF"/>
                          </a:solidFill>
                          <a:latin typeface="Open Sans"/>
                          <a:ea typeface="Open Sans"/>
                          <a:cs typeface="Open Sans"/>
                          <a:sym typeface="Open Sans"/>
                        </a:rPr>
                        <a:t>4 Jan</a:t>
                      </a:r>
                      <a:r>
                        <a:rPr lang="en-GB" sz="1000" u="none" strike="noStrike" cap="none">
                          <a:solidFill>
                            <a:srgbClr val="FFFFFF"/>
                          </a:solidFill>
                          <a:latin typeface="Open Sans"/>
                          <a:ea typeface="Open Sans"/>
                          <a:cs typeface="Open Sans"/>
                          <a:sym typeface="Open Sans"/>
                        </a:rPr>
                        <a:t>– </a:t>
                      </a:r>
                      <a:r>
                        <a:rPr lang="en-GB" sz="1000">
                          <a:solidFill>
                            <a:srgbClr val="FFFFFF"/>
                          </a:solidFill>
                          <a:latin typeface="Open Sans"/>
                          <a:ea typeface="Open Sans"/>
                          <a:cs typeface="Open Sans"/>
                          <a:sym typeface="Open Sans"/>
                        </a:rPr>
                        <a:t>Mar</a:t>
                      </a:r>
                      <a:r>
                        <a:rPr lang="en-GB" sz="1000" u="none" strike="noStrike" cap="none">
                          <a:solidFill>
                            <a:srgbClr val="FFFFFF"/>
                          </a:solidFill>
                          <a:latin typeface="Open Sans"/>
                          <a:ea typeface="Open Sans"/>
                          <a:cs typeface="Open Sans"/>
                          <a:sym typeface="Open Sans"/>
                        </a:rPr>
                        <a:t> </a:t>
                      </a:r>
                      <a:r>
                        <a:rPr lang="en-GB" sz="1000">
                          <a:solidFill>
                            <a:srgbClr val="FFFFFF"/>
                          </a:solidFill>
                          <a:latin typeface="Open Sans"/>
                          <a:ea typeface="Open Sans"/>
                          <a:cs typeface="Open Sans"/>
                          <a:sym typeface="Open Sans"/>
                        </a:rPr>
                        <a:t>18</a:t>
                      </a:r>
                      <a:endParaRPr sz="1000" b="1" u="none" strike="noStrike" cap="none">
                        <a:solidFill>
                          <a:srgbClr val="FFFFFF"/>
                        </a:solidFill>
                        <a:latin typeface="Open Sans"/>
                        <a:ea typeface="Open Sans"/>
                        <a:cs typeface="Open Sans"/>
                        <a:sym typeface="Open Sans"/>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005AB6"/>
                    </a:solidFill>
                  </a:tcPr>
                </a:tc>
              </a:tr>
              <a:tr h="386225">
                <a:tc>
                  <a:txBody>
                    <a:bodyPr/>
                    <a:lstStyle/>
                    <a:p>
                      <a:pPr marL="0" lvl="0" indent="0" algn="l" rtl="0">
                        <a:lnSpc>
                          <a:spcPct val="115000"/>
                        </a:lnSpc>
                        <a:spcBef>
                          <a:spcPts val="0"/>
                        </a:spcBef>
                        <a:spcAft>
                          <a:spcPts val="0"/>
                        </a:spcAft>
                        <a:buNone/>
                      </a:pPr>
                      <a:r>
                        <a:rPr lang="en-GB" sz="1100">
                          <a:latin typeface="Calibri"/>
                          <a:ea typeface="Calibri"/>
                          <a:cs typeface="Calibri"/>
                          <a:sym typeface="Calibri"/>
                        </a:rPr>
                        <a:t>Disputed bill, customer not responsible (1503)</a:t>
                      </a:r>
                      <a:endParaRPr sz="1100">
                        <a:latin typeface="Calibri"/>
                        <a:ea typeface="Calibri"/>
                        <a:cs typeface="Calibri"/>
                        <a:sym typeface="Calibri"/>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CE5CD"/>
                    </a:solidFill>
                  </a:tcPr>
                </a:tc>
                <a:tc>
                  <a:txBody>
                    <a:bodyPr/>
                    <a:lstStyle/>
                    <a:p>
                      <a:pPr marL="0" lvl="0" indent="0" algn="l" rtl="0">
                        <a:lnSpc>
                          <a:spcPct val="115000"/>
                        </a:lnSpc>
                        <a:spcBef>
                          <a:spcPts val="0"/>
                        </a:spcBef>
                        <a:spcAft>
                          <a:spcPts val="0"/>
                        </a:spcAft>
                        <a:buNone/>
                      </a:pPr>
                      <a:r>
                        <a:rPr lang="en-GB" sz="1100">
                          <a:latin typeface="Calibri"/>
                          <a:ea typeface="Calibri"/>
                          <a:cs typeface="Calibri"/>
                          <a:sym typeface="Calibri"/>
                        </a:rPr>
                        <a:t>Catch up bill received (1628)</a:t>
                      </a:r>
                      <a:endParaRPr sz="1100">
                        <a:latin typeface="Calibri"/>
                        <a:ea typeface="Calibri"/>
                        <a:cs typeface="Calibri"/>
                        <a:sym typeface="Calibri"/>
                      </a:endParaRPr>
                    </a:p>
                  </a:txBody>
                  <a:tcPr marL="28575" marR="28575" marT="19050" marB="19050" anchor="b">
                    <a:lnL w="9525" cap="flat" cmpd="sng">
                      <a:solidFill>
                        <a:srgbClr val="000000"/>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C9DAF8"/>
                    </a:solidFill>
                  </a:tcPr>
                </a:tc>
                <a:tc>
                  <a:txBody>
                    <a:bodyPr/>
                    <a:lstStyle/>
                    <a:p>
                      <a:pPr marL="0" lvl="0" indent="0" algn="l" rtl="0">
                        <a:spcBef>
                          <a:spcPts val="0"/>
                        </a:spcBef>
                        <a:spcAft>
                          <a:spcPts val="0"/>
                        </a:spcAft>
                        <a:buClr>
                          <a:schemeClr val="dk1"/>
                        </a:buClr>
                        <a:buFont typeface="Arial"/>
                        <a:buNone/>
                      </a:pPr>
                      <a:r>
                        <a:rPr lang="en-GB" sz="1000">
                          <a:latin typeface="Open Sans"/>
                          <a:ea typeface="Open Sans"/>
                          <a:cs typeface="Open Sans"/>
                          <a:sym typeface="Open Sans"/>
                        </a:rPr>
                        <a:t>Catch up bill received (1328)</a:t>
                      </a:r>
                      <a:endParaRPr sz="1000">
                        <a:latin typeface="Open Sans"/>
                        <a:ea typeface="Open Sans"/>
                        <a:cs typeface="Open Sans"/>
                        <a:sym typeface="Open Sans"/>
                      </a:endParaRPr>
                    </a:p>
                  </a:txBody>
                  <a:tcPr marL="91450" marR="91450" marT="45725" marB="45725">
                    <a:lnL w="9525"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C9DAF8"/>
                    </a:solidFill>
                  </a:tcPr>
                </a:tc>
                <a:tc>
                  <a:txBody>
                    <a:bodyPr/>
                    <a:lstStyle/>
                    <a:p>
                      <a:pPr marL="0" lvl="0" indent="0" algn="l" rtl="0">
                        <a:spcBef>
                          <a:spcPts val="0"/>
                        </a:spcBef>
                        <a:spcAft>
                          <a:spcPts val="0"/>
                        </a:spcAft>
                        <a:buNone/>
                      </a:pPr>
                      <a:r>
                        <a:rPr lang="en-GB" sz="1000">
                          <a:latin typeface="Open Sans"/>
                          <a:ea typeface="Open Sans"/>
                          <a:cs typeface="Open Sans"/>
                          <a:sym typeface="Open Sans"/>
                        </a:rPr>
                        <a:t>Catch up bill received (1284)</a:t>
                      </a:r>
                      <a:endParaRPr sz="1000">
                        <a:latin typeface="Open Sans"/>
                        <a:ea typeface="Open Sans"/>
                        <a:cs typeface="Open Sans"/>
                        <a:sym typeface="Open Sans"/>
                      </a:endParaRPr>
                    </a:p>
                  </a:txBody>
                  <a:tcPr marL="91450" marR="91450" marT="45725" marB="45725">
                    <a:lnL w="12700"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C9DAF8"/>
                    </a:solidFill>
                  </a:tcPr>
                </a:tc>
              </a:tr>
              <a:tr h="386225">
                <a:tc>
                  <a:txBody>
                    <a:bodyPr/>
                    <a:lstStyle/>
                    <a:p>
                      <a:pPr marL="0" lvl="0" indent="0" algn="l" rtl="0">
                        <a:lnSpc>
                          <a:spcPct val="115000"/>
                        </a:lnSpc>
                        <a:spcBef>
                          <a:spcPts val="0"/>
                        </a:spcBef>
                        <a:spcAft>
                          <a:spcPts val="0"/>
                        </a:spcAft>
                        <a:buNone/>
                      </a:pPr>
                      <a:r>
                        <a:rPr lang="en-GB" sz="1100">
                          <a:latin typeface="Calibri"/>
                          <a:ea typeface="Calibri"/>
                          <a:cs typeface="Calibri"/>
                          <a:sym typeface="Calibri"/>
                        </a:rPr>
                        <a:t>Catch up bill received (1355)</a:t>
                      </a:r>
                      <a:endParaRPr sz="1100">
                        <a:latin typeface="Calibri"/>
                        <a:ea typeface="Calibri"/>
                        <a:cs typeface="Calibri"/>
                        <a:sym typeface="Calibri"/>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CE5CD"/>
                    </a:solidFill>
                  </a:tcPr>
                </a:tc>
                <a:tc>
                  <a:txBody>
                    <a:bodyPr/>
                    <a:lstStyle/>
                    <a:p>
                      <a:pPr marL="0" lvl="0" indent="0" algn="l" rtl="0">
                        <a:lnSpc>
                          <a:spcPct val="115000"/>
                        </a:lnSpc>
                        <a:spcBef>
                          <a:spcPts val="0"/>
                        </a:spcBef>
                        <a:spcAft>
                          <a:spcPts val="0"/>
                        </a:spcAft>
                        <a:buNone/>
                      </a:pPr>
                      <a:r>
                        <a:rPr lang="en-GB" sz="1100">
                          <a:latin typeface="Calibri"/>
                          <a:ea typeface="Calibri"/>
                          <a:cs typeface="Calibri"/>
                          <a:sym typeface="Calibri"/>
                        </a:rPr>
                        <a:t>Disputed bill, customer not responsible (1193)</a:t>
                      </a:r>
                      <a:endParaRPr sz="1100">
                        <a:latin typeface="Calibri"/>
                        <a:ea typeface="Calibri"/>
                        <a:cs typeface="Calibri"/>
                        <a:sym typeface="Calibri"/>
                      </a:endParaRPr>
                    </a:p>
                  </a:txBody>
                  <a:tcPr marL="28575" marR="28575" marT="19050" marB="19050" anchor="b">
                    <a:lnL w="9525" cap="flat" cmpd="sng">
                      <a:solidFill>
                        <a:srgbClr val="000000"/>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C9DAF8"/>
                    </a:solidFill>
                  </a:tcPr>
                </a:tc>
                <a:tc>
                  <a:txBody>
                    <a:bodyPr/>
                    <a:lstStyle/>
                    <a:p>
                      <a:pPr marL="0" lvl="0" indent="0" algn="l" rtl="0">
                        <a:spcBef>
                          <a:spcPts val="0"/>
                        </a:spcBef>
                        <a:spcAft>
                          <a:spcPts val="0"/>
                        </a:spcAft>
                        <a:buClr>
                          <a:schemeClr val="dk1"/>
                        </a:buClr>
                        <a:buFont typeface="Arial"/>
                        <a:buNone/>
                      </a:pPr>
                      <a:r>
                        <a:rPr lang="en-GB" sz="1000">
                          <a:latin typeface="Open Sans"/>
                          <a:ea typeface="Open Sans"/>
                          <a:cs typeface="Open Sans"/>
                          <a:sym typeface="Open Sans"/>
                        </a:rPr>
                        <a:t>How to change supplier (790)</a:t>
                      </a:r>
                      <a:endParaRPr sz="1000">
                        <a:latin typeface="Open Sans"/>
                        <a:ea typeface="Open Sans"/>
                        <a:cs typeface="Open Sans"/>
                        <a:sym typeface="Open Sans"/>
                      </a:endParaRPr>
                    </a:p>
                  </a:txBody>
                  <a:tcPr marL="91450" marR="91450" marT="45725" marB="45725">
                    <a:lnL w="9525"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C9DAF8"/>
                    </a:solidFill>
                  </a:tcPr>
                </a:tc>
                <a:tc>
                  <a:txBody>
                    <a:bodyPr/>
                    <a:lstStyle/>
                    <a:p>
                      <a:pPr marL="0" marR="0" lvl="0" indent="0" algn="l" rtl="0">
                        <a:lnSpc>
                          <a:spcPct val="100000"/>
                        </a:lnSpc>
                        <a:spcBef>
                          <a:spcPts val="0"/>
                        </a:spcBef>
                        <a:spcAft>
                          <a:spcPts val="0"/>
                        </a:spcAft>
                        <a:buNone/>
                      </a:pPr>
                      <a:r>
                        <a:rPr lang="en-GB" sz="1000">
                          <a:latin typeface="Open Sans"/>
                          <a:ea typeface="Open Sans"/>
                          <a:cs typeface="Open Sans"/>
                          <a:sym typeface="Open Sans"/>
                        </a:rPr>
                        <a:t>Disputed bill, customer not responsible (720)</a:t>
                      </a:r>
                      <a:endParaRPr sz="1000">
                        <a:latin typeface="Open Sans"/>
                        <a:ea typeface="Open Sans"/>
                        <a:cs typeface="Open Sans"/>
                        <a:sym typeface="Open Sans"/>
                      </a:endParaRPr>
                    </a:p>
                  </a:txBody>
                  <a:tcPr marL="91450" marR="91450" marT="45725" marB="45725">
                    <a:lnL w="12700"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C9DAF8"/>
                    </a:solidFill>
                  </a:tcPr>
                </a:tc>
              </a:tr>
              <a:tr h="379425">
                <a:tc>
                  <a:txBody>
                    <a:bodyPr/>
                    <a:lstStyle/>
                    <a:p>
                      <a:pPr marL="0" lvl="0" indent="0" algn="l" rtl="0">
                        <a:lnSpc>
                          <a:spcPct val="115000"/>
                        </a:lnSpc>
                        <a:spcBef>
                          <a:spcPts val="0"/>
                        </a:spcBef>
                        <a:spcAft>
                          <a:spcPts val="0"/>
                        </a:spcAft>
                        <a:buNone/>
                      </a:pPr>
                      <a:r>
                        <a:rPr lang="en-GB" sz="1100">
                          <a:latin typeface="Calibri"/>
                          <a:ea typeface="Calibri"/>
                          <a:cs typeface="Calibri"/>
                          <a:sym typeface="Calibri"/>
                        </a:rPr>
                        <a:t>Failure to credit/refund (1124)</a:t>
                      </a:r>
                      <a:endParaRPr sz="1100">
                        <a:latin typeface="Calibri"/>
                        <a:ea typeface="Calibri"/>
                        <a:cs typeface="Calibri"/>
                        <a:sym typeface="Calibri"/>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CE5CD"/>
                    </a:solidFill>
                  </a:tcPr>
                </a:tc>
                <a:tc>
                  <a:txBody>
                    <a:bodyPr/>
                    <a:lstStyle/>
                    <a:p>
                      <a:pPr marL="0" lvl="0" indent="0" algn="l" rtl="0">
                        <a:lnSpc>
                          <a:spcPct val="115000"/>
                        </a:lnSpc>
                        <a:spcBef>
                          <a:spcPts val="0"/>
                        </a:spcBef>
                        <a:spcAft>
                          <a:spcPts val="0"/>
                        </a:spcAft>
                        <a:buNone/>
                      </a:pPr>
                      <a:r>
                        <a:rPr lang="en-GB" sz="1100">
                          <a:latin typeface="Calibri"/>
                          <a:ea typeface="Calibri"/>
                          <a:cs typeface="Calibri"/>
                          <a:sym typeface="Calibri"/>
                        </a:rPr>
                        <a:t>How to change supplier (669)</a:t>
                      </a:r>
                      <a:endParaRPr sz="1100">
                        <a:latin typeface="Calibri"/>
                        <a:ea typeface="Calibri"/>
                        <a:cs typeface="Calibri"/>
                        <a:sym typeface="Calibri"/>
                      </a:endParaRPr>
                    </a:p>
                  </a:txBody>
                  <a:tcPr marL="28575" marR="28575" marT="19050" marB="19050" anchor="b">
                    <a:lnL w="9525" cap="flat" cmpd="sng">
                      <a:solidFill>
                        <a:srgbClr val="000000"/>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C9DAF8"/>
                    </a:solidFill>
                  </a:tcPr>
                </a:tc>
                <a:tc>
                  <a:txBody>
                    <a:bodyPr/>
                    <a:lstStyle/>
                    <a:p>
                      <a:pPr marL="0" lvl="0" indent="0" algn="l" rtl="0">
                        <a:spcBef>
                          <a:spcPts val="0"/>
                        </a:spcBef>
                        <a:spcAft>
                          <a:spcPts val="0"/>
                        </a:spcAft>
                        <a:buClr>
                          <a:schemeClr val="dk1"/>
                        </a:buClr>
                        <a:buFont typeface="Arial"/>
                        <a:buNone/>
                      </a:pPr>
                      <a:r>
                        <a:rPr lang="en-GB" sz="1000">
                          <a:latin typeface="Open Sans"/>
                          <a:ea typeface="Open Sans"/>
                          <a:cs typeface="Open Sans"/>
                          <a:sym typeface="Open Sans"/>
                        </a:rPr>
                        <a:t>Disputed bill, Customer not responsible (729)</a:t>
                      </a:r>
                      <a:endParaRPr sz="1000">
                        <a:latin typeface="Open Sans"/>
                        <a:ea typeface="Open Sans"/>
                        <a:cs typeface="Open Sans"/>
                        <a:sym typeface="Open Sans"/>
                      </a:endParaRPr>
                    </a:p>
                  </a:txBody>
                  <a:tcPr marL="91450" marR="91450" marT="45725" marB="45725">
                    <a:lnL w="9525"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C9DAF8"/>
                    </a:solidFill>
                  </a:tcPr>
                </a:tc>
                <a:tc>
                  <a:txBody>
                    <a:bodyPr/>
                    <a:lstStyle/>
                    <a:p>
                      <a:pPr marL="0" marR="0" lvl="0" indent="0" algn="l" rtl="0">
                        <a:lnSpc>
                          <a:spcPct val="100000"/>
                        </a:lnSpc>
                        <a:spcBef>
                          <a:spcPts val="0"/>
                        </a:spcBef>
                        <a:spcAft>
                          <a:spcPts val="0"/>
                        </a:spcAft>
                        <a:buNone/>
                      </a:pPr>
                      <a:r>
                        <a:rPr lang="en-GB" sz="1000">
                          <a:latin typeface="Open Sans"/>
                          <a:ea typeface="Open Sans"/>
                          <a:cs typeface="Open Sans"/>
                          <a:sym typeface="Open Sans"/>
                        </a:rPr>
                        <a:t>Direct Debit issues (576)</a:t>
                      </a:r>
                      <a:endParaRPr sz="1000">
                        <a:latin typeface="Open Sans"/>
                        <a:ea typeface="Open Sans"/>
                        <a:cs typeface="Open Sans"/>
                        <a:sym typeface="Open Sans"/>
                      </a:endParaRPr>
                    </a:p>
                  </a:txBody>
                  <a:tcPr marL="91450" marR="91450" marT="45725" marB="45725">
                    <a:lnL w="12700"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C9DAF8"/>
                    </a:solidFill>
                  </a:tcPr>
                </a:tc>
              </a:tr>
              <a:tr h="386225">
                <a:tc>
                  <a:txBody>
                    <a:bodyPr/>
                    <a:lstStyle/>
                    <a:p>
                      <a:pPr marL="0" lvl="0" indent="0" algn="l" rtl="0">
                        <a:lnSpc>
                          <a:spcPct val="115000"/>
                        </a:lnSpc>
                        <a:spcBef>
                          <a:spcPts val="0"/>
                        </a:spcBef>
                        <a:spcAft>
                          <a:spcPts val="0"/>
                        </a:spcAft>
                        <a:buNone/>
                      </a:pPr>
                      <a:r>
                        <a:rPr lang="en-GB" sz="1100">
                          <a:latin typeface="Calibri"/>
                          <a:ea typeface="Calibri"/>
                          <a:cs typeface="Calibri"/>
                          <a:sym typeface="Calibri"/>
                        </a:rPr>
                        <a:t>Supplier unable to supply (695)</a:t>
                      </a:r>
                      <a:endParaRPr sz="1100">
                        <a:latin typeface="Calibri"/>
                        <a:ea typeface="Calibri"/>
                        <a:cs typeface="Calibri"/>
                        <a:sym typeface="Calibri"/>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CE5CD"/>
                    </a:solidFill>
                  </a:tcPr>
                </a:tc>
                <a:tc>
                  <a:txBody>
                    <a:bodyPr/>
                    <a:lstStyle/>
                    <a:p>
                      <a:pPr marL="0" lvl="0" indent="0" algn="l" rtl="0">
                        <a:lnSpc>
                          <a:spcPct val="115000"/>
                        </a:lnSpc>
                        <a:spcBef>
                          <a:spcPts val="0"/>
                        </a:spcBef>
                        <a:spcAft>
                          <a:spcPts val="0"/>
                        </a:spcAft>
                        <a:buNone/>
                      </a:pPr>
                      <a:r>
                        <a:rPr lang="en-GB" sz="1100">
                          <a:latin typeface="Calibri"/>
                          <a:ea typeface="Calibri"/>
                          <a:cs typeface="Calibri"/>
                          <a:sym typeface="Calibri"/>
                        </a:rPr>
                        <a:t>Final account reconciliation (638)</a:t>
                      </a:r>
                      <a:endParaRPr sz="1100">
                        <a:latin typeface="Calibri"/>
                        <a:ea typeface="Calibri"/>
                        <a:cs typeface="Calibri"/>
                        <a:sym typeface="Calibri"/>
                      </a:endParaRPr>
                    </a:p>
                  </a:txBody>
                  <a:tcPr marL="28575" marR="28575" marT="19050" marB="19050" anchor="b">
                    <a:lnL w="9525" cap="flat" cmpd="sng">
                      <a:solidFill>
                        <a:srgbClr val="000000"/>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C9DAF8"/>
                    </a:solidFill>
                  </a:tcPr>
                </a:tc>
                <a:tc>
                  <a:txBody>
                    <a:bodyPr/>
                    <a:lstStyle/>
                    <a:p>
                      <a:pPr marL="0" lvl="0" indent="0" algn="l" rtl="0">
                        <a:spcBef>
                          <a:spcPts val="0"/>
                        </a:spcBef>
                        <a:spcAft>
                          <a:spcPts val="0"/>
                        </a:spcAft>
                        <a:buClr>
                          <a:schemeClr val="dk1"/>
                        </a:buClr>
                        <a:buFont typeface="Arial"/>
                        <a:buNone/>
                      </a:pPr>
                      <a:r>
                        <a:rPr lang="en-GB" sz="1000">
                          <a:latin typeface="Open Sans"/>
                          <a:ea typeface="Open Sans"/>
                          <a:cs typeface="Open Sans"/>
                          <a:sym typeface="Open Sans"/>
                        </a:rPr>
                        <a:t>Direct Debit Issues (407)</a:t>
                      </a:r>
                      <a:endParaRPr sz="1000">
                        <a:latin typeface="Open Sans"/>
                        <a:ea typeface="Open Sans"/>
                        <a:cs typeface="Open Sans"/>
                        <a:sym typeface="Open Sans"/>
                      </a:endParaRPr>
                    </a:p>
                  </a:txBody>
                  <a:tcPr marL="91450" marR="91450" marT="45725" marB="45725">
                    <a:lnL w="9525"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C9DAF8"/>
                    </a:solidFill>
                  </a:tcPr>
                </a:tc>
                <a:tc>
                  <a:txBody>
                    <a:bodyPr/>
                    <a:lstStyle/>
                    <a:p>
                      <a:pPr marL="0" marR="0" lvl="0" indent="0" algn="l" rtl="0">
                        <a:lnSpc>
                          <a:spcPct val="100000"/>
                        </a:lnSpc>
                        <a:spcBef>
                          <a:spcPts val="0"/>
                        </a:spcBef>
                        <a:spcAft>
                          <a:spcPts val="0"/>
                        </a:spcAft>
                        <a:buNone/>
                      </a:pPr>
                      <a:r>
                        <a:rPr lang="en-GB" sz="1000">
                          <a:latin typeface="Open Sans"/>
                          <a:ea typeface="Open Sans"/>
                          <a:cs typeface="Open Sans"/>
                          <a:sym typeface="Open Sans"/>
                        </a:rPr>
                        <a:t>How to change supplier (441)</a:t>
                      </a:r>
                      <a:endParaRPr sz="1000">
                        <a:latin typeface="Open Sans"/>
                        <a:ea typeface="Open Sans"/>
                        <a:cs typeface="Open Sans"/>
                        <a:sym typeface="Open Sans"/>
                      </a:endParaRPr>
                    </a:p>
                  </a:txBody>
                  <a:tcPr marL="91450" marR="91450" marT="45725" marB="45725">
                    <a:lnL w="12700"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C9DAF8"/>
                    </a:solidFill>
                  </a:tcPr>
                </a:tc>
              </a:tr>
              <a:tr h="407950">
                <a:tc>
                  <a:txBody>
                    <a:bodyPr/>
                    <a:lstStyle/>
                    <a:p>
                      <a:pPr marL="0" lvl="0" indent="0" algn="l" rtl="0">
                        <a:lnSpc>
                          <a:spcPct val="115000"/>
                        </a:lnSpc>
                        <a:spcBef>
                          <a:spcPts val="0"/>
                        </a:spcBef>
                        <a:spcAft>
                          <a:spcPts val="0"/>
                        </a:spcAft>
                        <a:buNone/>
                      </a:pPr>
                      <a:r>
                        <a:rPr lang="en-GB" sz="1100">
                          <a:latin typeface="Calibri"/>
                          <a:ea typeface="Calibri"/>
                          <a:cs typeface="Calibri"/>
                          <a:sym typeface="Calibri"/>
                        </a:rPr>
                        <a:t>Direct debit issues (666)</a:t>
                      </a:r>
                      <a:endParaRPr sz="1100">
                        <a:latin typeface="Calibri"/>
                        <a:ea typeface="Calibri"/>
                        <a:cs typeface="Calibri"/>
                        <a:sym typeface="Calibri"/>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CE5CD"/>
                    </a:solidFill>
                  </a:tcPr>
                </a:tc>
                <a:tc>
                  <a:txBody>
                    <a:bodyPr/>
                    <a:lstStyle/>
                    <a:p>
                      <a:pPr marL="0" lvl="0" indent="0" algn="l" rtl="0">
                        <a:lnSpc>
                          <a:spcPct val="115000"/>
                        </a:lnSpc>
                        <a:spcBef>
                          <a:spcPts val="0"/>
                        </a:spcBef>
                        <a:spcAft>
                          <a:spcPts val="0"/>
                        </a:spcAft>
                        <a:buNone/>
                      </a:pPr>
                      <a:r>
                        <a:rPr lang="en-GB" sz="1100">
                          <a:latin typeface="Calibri"/>
                          <a:ea typeface="Calibri"/>
                          <a:cs typeface="Calibri"/>
                          <a:sym typeface="Calibri"/>
                        </a:rPr>
                        <a:t>Price/tariff information (506)</a:t>
                      </a:r>
                      <a:endParaRPr sz="1100">
                        <a:latin typeface="Calibri"/>
                        <a:ea typeface="Calibri"/>
                        <a:cs typeface="Calibri"/>
                        <a:sym typeface="Calibri"/>
                      </a:endParaRPr>
                    </a:p>
                  </a:txBody>
                  <a:tcPr marL="28575" marR="28575" marT="19050" marB="19050" anchor="b">
                    <a:lnL w="9525" cap="flat" cmpd="sng">
                      <a:solidFill>
                        <a:srgbClr val="000000"/>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C9DAF8"/>
                    </a:solidFill>
                  </a:tcPr>
                </a:tc>
                <a:tc>
                  <a:txBody>
                    <a:bodyPr/>
                    <a:lstStyle/>
                    <a:p>
                      <a:pPr marL="0" lvl="0" indent="0" algn="l" rtl="0">
                        <a:spcBef>
                          <a:spcPts val="0"/>
                        </a:spcBef>
                        <a:spcAft>
                          <a:spcPts val="0"/>
                        </a:spcAft>
                        <a:buClr>
                          <a:schemeClr val="dk1"/>
                        </a:buClr>
                        <a:buSzPts val="1100"/>
                        <a:buFont typeface="Arial"/>
                        <a:buNone/>
                      </a:pPr>
                      <a:r>
                        <a:rPr lang="en-GB" sz="1000">
                          <a:latin typeface="Open Sans"/>
                          <a:ea typeface="Open Sans"/>
                          <a:cs typeface="Open Sans"/>
                          <a:sym typeface="Open Sans"/>
                        </a:rPr>
                        <a:t>Inaccurate bill or inaccurate estimated bill (343)</a:t>
                      </a:r>
                      <a:endParaRPr sz="1000">
                        <a:latin typeface="Open Sans"/>
                        <a:ea typeface="Open Sans"/>
                        <a:cs typeface="Open Sans"/>
                        <a:sym typeface="Open Sans"/>
                      </a:endParaRPr>
                    </a:p>
                  </a:txBody>
                  <a:tcPr marL="91450" marR="91450" marT="45725" marB="45725">
                    <a:lnL w="9525"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C9DAF8"/>
                    </a:solidFill>
                  </a:tcPr>
                </a:tc>
                <a:tc>
                  <a:txBody>
                    <a:bodyPr/>
                    <a:lstStyle/>
                    <a:p>
                      <a:pPr marL="0" marR="0" lvl="0" indent="0" algn="l" rtl="0">
                        <a:lnSpc>
                          <a:spcPct val="100000"/>
                        </a:lnSpc>
                        <a:spcBef>
                          <a:spcPts val="0"/>
                        </a:spcBef>
                        <a:spcAft>
                          <a:spcPts val="0"/>
                        </a:spcAft>
                        <a:buNone/>
                      </a:pPr>
                      <a:r>
                        <a:rPr lang="en-GB" sz="1000">
                          <a:latin typeface="Open Sans"/>
                          <a:ea typeface="Open Sans"/>
                          <a:cs typeface="Open Sans"/>
                          <a:sym typeface="Open Sans"/>
                        </a:rPr>
                        <a:t>Final account reconciliation (381)</a:t>
                      </a:r>
                      <a:endParaRPr sz="1000">
                        <a:latin typeface="Open Sans"/>
                        <a:ea typeface="Open Sans"/>
                        <a:cs typeface="Open Sans"/>
                        <a:sym typeface="Open Sans"/>
                      </a:endParaRPr>
                    </a:p>
                  </a:txBody>
                  <a:tcPr marL="91450" marR="91450" marT="45725" marB="45725">
                    <a:lnL w="12700"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C9DAF8"/>
                    </a:solidFill>
                  </a:tcPr>
                </a:tc>
              </a:tr>
              <a:tr h="521825">
                <a:tc>
                  <a:txBody>
                    <a:bodyPr/>
                    <a:lstStyle/>
                    <a:p>
                      <a:pPr marL="0" lvl="0" indent="0" algn="l" rtl="0">
                        <a:lnSpc>
                          <a:spcPct val="115000"/>
                        </a:lnSpc>
                        <a:spcBef>
                          <a:spcPts val="0"/>
                        </a:spcBef>
                        <a:spcAft>
                          <a:spcPts val="0"/>
                        </a:spcAft>
                        <a:buNone/>
                      </a:pPr>
                      <a:r>
                        <a:rPr lang="en-GB" sz="1100">
                          <a:latin typeface="Calibri"/>
                          <a:ea typeface="Calibri"/>
                          <a:cs typeface="Calibri"/>
                          <a:sym typeface="Calibri"/>
                        </a:rPr>
                        <a:t>Price/tariff information (529)</a:t>
                      </a:r>
                      <a:endParaRPr sz="1100">
                        <a:latin typeface="Calibri"/>
                        <a:ea typeface="Calibri"/>
                        <a:cs typeface="Calibri"/>
                        <a:sym typeface="Calibri"/>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CE5CD"/>
                    </a:solidFill>
                  </a:tcPr>
                </a:tc>
                <a:tc>
                  <a:txBody>
                    <a:bodyPr/>
                    <a:lstStyle/>
                    <a:p>
                      <a:pPr marL="0" lvl="0" indent="0" algn="l" rtl="0">
                        <a:lnSpc>
                          <a:spcPct val="115000"/>
                        </a:lnSpc>
                        <a:spcBef>
                          <a:spcPts val="0"/>
                        </a:spcBef>
                        <a:spcAft>
                          <a:spcPts val="0"/>
                        </a:spcAft>
                        <a:buNone/>
                      </a:pPr>
                      <a:r>
                        <a:rPr lang="en-GB" sz="1100">
                          <a:latin typeface="Calibri"/>
                          <a:ea typeface="Calibri"/>
                          <a:cs typeface="Calibri"/>
                          <a:sym typeface="Calibri"/>
                        </a:rPr>
                        <a:t>Direct debit issues (472)</a:t>
                      </a:r>
                      <a:endParaRPr sz="1100">
                        <a:latin typeface="Calibri"/>
                        <a:ea typeface="Calibri"/>
                        <a:cs typeface="Calibri"/>
                        <a:sym typeface="Calibri"/>
                      </a:endParaRPr>
                    </a:p>
                  </a:txBody>
                  <a:tcPr marL="28575" marR="28575" marT="19050" marB="19050" anchor="b">
                    <a:lnL w="9525" cap="flat" cmpd="sng">
                      <a:solidFill>
                        <a:srgbClr val="000000"/>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C9DAF8"/>
                    </a:solidFill>
                  </a:tcPr>
                </a:tc>
                <a:tc>
                  <a:txBody>
                    <a:bodyPr/>
                    <a:lstStyle/>
                    <a:p>
                      <a:pPr marL="0" lvl="0" indent="0" algn="l" rtl="0">
                        <a:spcBef>
                          <a:spcPts val="0"/>
                        </a:spcBef>
                        <a:spcAft>
                          <a:spcPts val="0"/>
                        </a:spcAft>
                        <a:buClr>
                          <a:schemeClr val="dk1"/>
                        </a:buClr>
                        <a:buFont typeface="Arial"/>
                        <a:buNone/>
                      </a:pPr>
                      <a:r>
                        <a:rPr lang="en-GB" sz="1000">
                          <a:latin typeface="Open Sans"/>
                          <a:ea typeface="Open Sans"/>
                          <a:cs typeface="Open Sans"/>
                          <a:sym typeface="Open Sans"/>
                        </a:rPr>
                        <a:t>Final account reconciliation (323)</a:t>
                      </a:r>
                      <a:endParaRPr sz="1000">
                        <a:latin typeface="Open Sans"/>
                        <a:ea typeface="Open Sans"/>
                        <a:cs typeface="Open Sans"/>
                        <a:sym typeface="Open Sans"/>
                      </a:endParaRPr>
                    </a:p>
                  </a:txBody>
                  <a:tcPr marL="91450" marR="91450" marT="45725" marB="45725">
                    <a:lnL w="9525"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C9DAF8"/>
                    </a:solidFill>
                  </a:tcPr>
                </a:tc>
                <a:tc>
                  <a:txBody>
                    <a:bodyPr/>
                    <a:lstStyle/>
                    <a:p>
                      <a:pPr marL="0" marR="0" lvl="0" indent="0" algn="l" rtl="0">
                        <a:lnSpc>
                          <a:spcPct val="100000"/>
                        </a:lnSpc>
                        <a:spcBef>
                          <a:spcPts val="0"/>
                        </a:spcBef>
                        <a:spcAft>
                          <a:spcPts val="0"/>
                        </a:spcAft>
                        <a:buNone/>
                      </a:pPr>
                      <a:r>
                        <a:rPr lang="en-GB" sz="1000">
                          <a:latin typeface="Open Sans"/>
                          <a:ea typeface="Open Sans"/>
                          <a:cs typeface="Open Sans"/>
                          <a:sym typeface="Open Sans"/>
                        </a:rPr>
                        <a:t>Meter accuracy (355)</a:t>
                      </a:r>
                      <a:endParaRPr sz="1000">
                        <a:latin typeface="Open Sans"/>
                        <a:ea typeface="Open Sans"/>
                        <a:cs typeface="Open Sans"/>
                        <a:sym typeface="Open Sans"/>
                      </a:endParaRPr>
                    </a:p>
                  </a:txBody>
                  <a:tcPr marL="91450" marR="91450" marT="45725" marB="45725">
                    <a:lnL w="12700"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C9DAF8"/>
                    </a:solidFill>
                  </a:tcPr>
                </a:tc>
              </a:tr>
              <a:tr h="386225">
                <a:tc>
                  <a:txBody>
                    <a:bodyPr/>
                    <a:lstStyle/>
                    <a:p>
                      <a:pPr marL="0" lvl="0" indent="0" algn="l" rtl="0">
                        <a:lnSpc>
                          <a:spcPct val="115000"/>
                        </a:lnSpc>
                        <a:spcBef>
                          <a:spcPts val="0"/>
                        </a:spcBef>
                        <a:spcAft>
                          <a:spcPts val="0"/>
                        </a:spcAft>
                        <a:buNone/>
                      </a:pPr>
                      <a:r>
                        <a:rPr lang="en-GB" sz="1100">
                          <a:latin typeface="Calibri"/>
                          <a:ea typeface="Calibri"/>
                          <a:cs typeface="Calibri"/>
                          <a:sym typeface="Calibri"/>
                        </a:rPr>
                        <a:t>Final account reconciliation (517)</a:t>
                      </a:r>
                      <a:endParaRPr sz="1100">
                        <a:latin typeface="Calibri"/>
                        <a:ea typeface="Calibri"/>
                        <a:cs typeface="Calibri"/>
                        <a:sym typeface="Calibri"/>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CE5CD"/>
                    </a:solidFill>
                  </a:tcPr>
                </a:tc>
                <a:tc>
                  <a:txBody>
                    <a:bodyPr/>
                    <a:lstStyle/>
                    <a:p>
                      <a:pPr marL="0" lvl="0" indent="0" algn="l" rtl="0">
                        <a:lnSpc>
                          <a:spcPct val="115000"/>
                        </a:lnSpc>
                        <a:spcBef>
                          <a:spcPts val="0"/>
                        </a:spcBef>
                        <a:spcAft>
                          <a:spcPts val="0"/>
                        </a:spcAft>
                        <a:buNone/>
                      </a:pPr>
                      <a:r>
                        <a:rPr lang="en-GB" sz="1100">
                          <a:latin typeface="Calibri"/>
                          <a:ea typeface="Calibri"/>
                          <a:cs typeface="Calibri"/>
                          <a:sym typeface="Calibri"/>
                        </a:rPr>
                        <a:t>Supplier unable to supply (447)</a:t>
                      </a:r>
                      <a:endParaRPr sz="1100">
                        <a:latin typeface="Calibri"/>
                        <a:ea typeface="Calibri"/>
                        <a:cs typeface="Calibri"/>
                        <a:sym typeface="Calibri"/>
                      </a:endParaRPr>
                    </a:p>
                  </a:txBody>
                  <a:tcPr marL="28575" marR="28575" marT="19050" marB="19050" anchor="b">
                    <a:lnL w="9525" cap="flat" cmpd="sng">
                      <a:solidFill>
                        <a:srgbClr val="000000"/>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C9DAF8"/>
                    </a:solidFill>
                  </a:tcPr>
                </a:tc>
                <a:tc>
                  <a:txBody>
                    <a:bodyPr/>
                    <a:lstStyle/>
                    <a:p>
                      <a:pPr marL="0" lvl="0" indent="0" algn="l" rtl="0">
                        <a:spcBef>
                          <a:spcPts val="0"/>
                        </a:spcBef>
                        <a:spcAft>
                          <a:spcPts val="0"/>
                        </a:spcAft>
                        <a:buNone/>
                      </a:pPr>
                      <a:r>
                        <a:rPr lang="en-GB" sz="1000">
                          <a:solidFill>
                            <a:srgbClr val="000000"/>
                          </a:solidFill>
                          <a:latin typeface="Open Sans"/>
                          <a:ea typeface="Open Sans"/>
                          <a:cs typeface="Open Sans"/>
                          <a:sym typeface="Open Sans"/>
                        </a:rPr>
                        <a:t>Failure to credit/refund (305)</a:t>
                      </a:r>
                      <a:endParaRPr sz="1000">
                        <a:solidFill>
                          <a:srgbClr val="000000"/>
                        </a:solidFill>
                        <a:latin typeface="Open Sans"/>
                        <a:ea typeface="Open Sans"/>
                        <a:cs typeface="Open Sans"/>
                        <a:sym typeface="Open Sans"/>
                      </a:endParaRPr>
                    </a:p>
                  </a:txBody>
                  <a:tcPr marL="91450" marR="91450" marT="45725" marB="45725">
                    <a:lnL w="9525"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C9DAF8"/>
                    </a:solidFill>
                  </a:tcPr>
                </a:tc>
                <a:tc>
                  <a:txBody>
                    <a:bodyPr/>
                    <a:lstStyle/>
                    <a:p>
                      <a:pPr marL="0" marR="0" lvl="0" indent="0" algn="l" rtl="0">
                        <a:lnSpc>
                          <a:spcPct val="100000"/>
                        </a:lnSpc>
                        <a:spcBef>
                          <a:spcPts val="0"/>
                        </a:spcBef>
                        <a:spcAft>
                          <a:spcPts val="0"/>
                        </a:spcAft>
                        <a:buNone/>
                      </a:pPr>
                      <a:r>
                        <a:rPr lang="en-GB" sz="1000">
                          <a:latin typeface="Open Sans"/>
                          <a:ea typeface="Open Sans"/>
                          <a:cs typeface="Open Sans"/>
                          <a:sym typeface="Open Sans"/>
                        </a:rPr>
                        <a:t>Debt recovery practices (339)</a:t>
                      </a:r>
                      <a:endParaRPr sz="1000">
                        <a:latin typeface="Open Sans"/>
                        <a:ea typeface="Open Sans"/>
                        <a:cs typeface="Open Sans"/>
                        <a:sym typeface="Open Sans"/>
                      </a:endParaRPr>
                    </a:p>
                  </a:txBody>
                  <a:tcPr marL="91450" marR="91450" marT="45725" marB="45725">
                    <a:lnL w="12700"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C9DAF8"/>
                    </a:solidFill>
                  </a:tcPr>
                </a:tc>
              </a:tr>
              <a:tr h="521825">
                <a:tc>
                  <a:txBody>
                    <a:bodyPr/>
                    <a:lstStyle/>
                    <a:p>
                      <a:pPr marL="0" lvl="0" indent="0" algn="l" rtl="0">
                        <a:lnSpc>
                          <a:spcPct val="115000"/>
                        </a:lnSpc>
                        <a:spcBef>
                          <a:spcPts val="0"/>
                        </a:spcBef>
                        <a:spcAft>
                          <a:spcPts val="0"/>
                        </a:spcAft>
                        <a:buNone/>
                      </a:pPr>
                      <a:r>
                        <a:rPr lang="en-GB" sz="1100">
                          <a:latin typeface="Calibri"/>
                          <a:ea typeface="Calibri"/>
                          <a:cs typeface="Calibri"/>
                          <a:sym typeface="Calibri"/>
                        </a:rPr>
                        <a:t>How to change supplier (421)</a:t>
                      </a:r>
                      <a:endParaRPr sz="1100">
                        <a:latin typeface="Calibri"/>
                        <a:ea typeface="Calibri"/>
                        <a:cs typeface="Calibri"/>
                        <a:sym typeface="Calibri"/>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CE5CD"/>
                    </a:solidFill>
                  </a:tcPr>
                </a:tc>
                <a:tc>
                  <a:txBody>
                    <a:bodyPr/>
                    <a:lstStyle/>
                    <a:p>
                      <a:pPr marL="0" lvl="0" indent="0" algn="l" rtl="0">
                        <a:lnSpc>
                          <a:spcPct val="115000"/>
                        </a:lnSpc>
                        <a:spcBef>
                          <a:spcPts val="0"/>
                        </a:spcBef>
                        <a:spcAft>
                          <a:spcPts val="0"/>
                        </a:spcAft>
                        <a:buNone/>
                      </a:pPr>
                      <a:r>
                        <a:rPr lang="en-GB" sz="1100">
                          <a:latin typeface="Calibri"/>
                          <a:ea typeface="Calibri"/>
                          <a:cs typeface="Calibri"/>
                          <a:sym typeface="Calibri"/>
                        </a:rPr>
                        <a:t>Failure to credit/refund (437)</a:t>
                      </a:r>
                      <a:endParaRPr sz="1100">
                        <a:latin typeface="Calibri"/>
                        <a:ea typeface="Calibri"/>
                        <a:cs typeface="Calibri"/>
                        <a:sym typeface="Calibri"/>
                      </a:endParaRPr>
                    </a:p>
                  </a:txBody>
                  <a:tcPr marL="28575" marR="28575" marT="19050" marB="19050" anchor="b">
                    <a:lnL w="9525" cap="flat" cmpd="sng">
                      <a:solidFill>
                        <a:srgbClr val="000000"/>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C9DAF8"/>
                    </a:solidFill>
                  </a:tcPr>
                </a:tc>
                <a:tc>
                  <a:txBody>
                    <a:bodyPr/>
                    <a:lstStyle/>
                    <a:p>
                      <a:pPr marL="0" lvl="0" indent="0" algn="l" rtl="0">
                        <a:spcBef>
                          <a:spcPts val="0"/>
                        </a:spcBef>
                        <a:spcAft>
                          <a:spcPts val="0"/>
                        </a:spcAft>
                        <a:buClr>
                          <a:schemeClr val="dk1"/>
                        </a:buClr>
                        <a:buFont typeface="Arial"/>
                        <a:buNone/>
                      </a:pPr>
                      <a:r>
                        <a:rPr lang="en-GB" sz="1000">
                          <a:latin typeface="Open Sans"/>
                          <a:ea typeface="Open Sans"/>
                          <a:cs typeface="Open Sans"/>
                          <a:sym typeface="Open Sans"/>
                        </a:rPr>
                        <a:t>Price/tariff information (278)</a:t>
                      </a:r>
                      <a:endParaRPr sz="1000">
                        <a:latin typeface="Open Sans"/>
                        <a:ea typeface="Open Sans"/>
                        <a:cs typeface="Open Sans"/>
                        <a:sym typeface="Open Sans"/>
                      </a:endParaRPr>
                    </a:p>
                  </a:txBody>
                  <a:tcPr marL="91450" marR="91450" marT="45725" marB="45725">
                    <a:lnL w="9525"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C9DAF8"/>
                    </a:solidFill>
                  </a:tcPr>
                </a:tc>
                <a:tc>
                  <a:txBody>
                    <a:bodyPr/>
                    <a:lstStyle/>
                    <a:p>
                      <a:pPr marL="0" marR="0" lvl="0" indent="0" algn="l" rtl="0">
                        <a:lnSpc>
                          <a:spcPct val="100000"/>
                        </a:lnSpc>
                        <a:spcBef>
                          <a:spcPts val="0"/>
                        </a:spcBef>
                        <a:spcAft>
                          <a:spcPts val="0"/>
                        </a:spcAft>
                        <a:buNone/>
                      </a:pPr>
                      <a:r>
                        <a:rPr lang="en-GB" sz="1000">
                          <a:latin typeface="Open Sans"/>
                          <a:ea typeface="Open Sans"/>
                          <a:cs typeface="Open Sans"/>
                          <a:sym typeface="Open Sans"/>
                        </a:rPr>
                        <a:t>Meter provision or exchange (322)</a:t>
                      </a:r>
                      <a:endParaRPr sz="1000" u="none" strike="noStrike" cap="none">
                        <a:latin typeface="Open Sans"/>
                        <a:ea typeface="Open Sans"/>
                        <a:cs typeface="Open Sans"/>
                        <a:sym typeface="Open Sans"/>
                      </a:endParaRPr>
                    </a:p>
                  </a:txBody>
                  <a:tcPr marL="91450" marR="91450" marT="45725" marB="45725">
                    <a:lnL w="12700"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C9DAF8"/>
                    </a:solidFill>
                  </a:tcPr>
                </a:tc>
              </a:tr>
              <a:tr h="534750">
                <a:tc>
                  <a:txBody>
                    <a:bodyPr/>
                    <a:lstStyle/>
                    <a:p>
                      <a:pPr marL="0" lvl="0" indent="0" algn="l" rtl="0">
                        <a:lnSpc>
                          <a:spcPct val="115000"/>
                        </a:lnSpc>
                        <a:spcBef>
                          <a:spcPts val="0"/>
                        </a:spcBef>
                        <a:spcAft>
                          <a:spcPts val="0"/>
                        </a:spcAft>
                        <a:buNone/>
                      </a:pPr>
                      <a:r>
                        <a:rPr lang="en-GB" sz="1100">
                          <a:latin typeface="Calibri"/>
                          <a:ea typeface="Calibri"/>
                          <a:cs typeface="Calibri"/>
                          <a:sym typeface="Calibri"/>
                        </a:rPr>
                        <a:t>Supply Point Administration Query (MPRN/MPR) (393)</a:t>
                      </a:r>
                      <a:endParaRPr sz="1100">
                        <a:latin typeface="Calibri"/>
                        <a:ea typeface="Calibri"/>
                        <a:cs typeface="Calibri"/>
                        <a:sym typeface="Calibri"/>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CE5CD"/>
                    </a:solidFill>
                  </a:tcPr>
                </a:tc>
                <a:tc>
                  <a:txBody>
                    <a:bodyPr/>
                    <a:lstStyle/>
                    <a:p>
                      <a:pPr marL="0" lvl="0" indent="0" algn="l" rtl="0">
                        <a:lnSpc>
                          <a:spcPct val="115000"/>
                        </a:lnSpc>
                        <a:spcBef>
                          <a:spcPts val="0"/>
                        </a:spcBef>
                        <a:spcAft>
                          <a:spcPts val="0"/>
                        </a:spcAft>
                        <a:buNone/>
                      </a:pPr>
                      <a:r>
                        <a:rPr lang="en-GB" sz="1100">
                          <a:latin typeface="Calibri"/>
                          <a:ea typeface="Calibri"/>
                          <a:cs typeface="Calibri"/>
                          <a:sym typeface="Calibri"/>
                        </a:rPr>
                        <a:t>Supply Point Administration Query (MPRN/MPR) (361)</a:t>
                      </a:r>
                      <a:endParaRPr sz="1100">
                        <a:latin typeface="Calibri"/>
                        <a:ea typeface="Calibri"/>
                        <a:cs typeface="Calibri"/>
                        <a:sym typeface="Calibri"/>
                      </a:endParaRPr>
                    </a:p>
                  </a:txBody>
                  <a:tcPr marL="28575" marR="28575" marT="19050" marB="19050" anchor="b">
                    <a:lnL w="9525" cap="flat" cmpd="sng">
                      <a:solidFill>
                        <a:srgbClr val="000000"/>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C9DAF8"/>
                    </a:solidFill>
                  </a:tcPr>
                </a:tc>
                <a:tc>
                  <a:txBody>
                    <a:bodyPr/>
                    <a:lstStyle/>
                    <a:p>
                      <a:pPr marL="0" lvl="0" indent="0" algn="l" rtl="0">
                        <a:spcBef>
                          <a:spcPts val="0"/>
                        </a:spcBef>
                        <a:spcAft>
                          <a:spcPts val="0"/>
                        </a:spcAft>
                        <a:buClr>
                          <a:schemeClr val="dk1"/>
                        </a:buClr>
                        <a:buFont typeface="Arial"/>
                        <a:buNone/>
                      </a:pPr>
                      <a:r>
                        <a:rPr lang="en-GB" sz="1000">
                          <a:latin typeface="Open Sans"/>
                          <a:ea typeface="Open Sans"/>
                          <a:cs typeface="Open Sans"/>
                          <a:sym typeface="Open Sans"/>
                        </a:rPr>
                        <a:t>Supply point Administration Query (MPRN/MPR) (276)</a:t>
                      </a:r>
                      <a:endParaRPr sz="1000">
                        <a:latin typeface="Open Sans"/>
                        <a:ea typeface="Open Sans"/>
                        <a:cs typeface="Open Sans"/>
                        <a:sym typeface="Open Sans"/>
                      </a:endParaRPr>
                    </a:p>
                  </a:txBody>
                  <a:tcPr marL="91450" marR="91450" marT="45725" marB="45725">
                    <a:lnL w="9525"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C9DAF8"/>
                    </a:solidFill>
                  </a:tcPr>
                </a:tc>
                <a:tc>
                  <a:txBody>
                    <a:bodyPr/>
                    <a:lstStyle/>
                    <a:p>
                      <a:pPr marL="0" marR="0" lvl="0" indent="0" algn="l" rtl="0">
                        <a:lnSpc>
                          <a:spcPct val="100000"/>
                        </a:lnSpc>
                        <a:spcBef>
                          <a:spcPts val="0"/>
                        </a:spcBef>
                        <a:spcAft>
                          <a:spcPts val="0"/>
                        </a:spcAft>
                        <a:buNone/>
                      </a:pPr>
                      <a:r>
                        <a:rPr lang="en-GB" sz="1000">
                          <a:latin typeface="Open Sans"/>
                          <a:ea typeface="Open Sans"/>
                          <a:cs typeface="Open Sans"/>
                          <a:sym typeface="Open Sans"/>
                        </a:rPr>
                        <a:t>Pricing information (315)</a:t>
                      </a:r>
                      <a:endParaRPr sz="1000">
                        <a:latin typeface="Open Sans"/>
                        <a:ea typeface="Open Sans"/>
                        <a:cs typeface="Open Sans"/>
                        <a:sym typeface="Open Sans"/>
                      </a:endParaRPr>
                    </a:p>
                  </a:txBody>
                  <a:tcPr marL="91450" marR="91450" marT="45725" marB="45725">
                    <a:lnL w="12700"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C9DAF8"/>
                    </a:solidFill>
                  </a:tcPr>
                </a:tc>
              </a:tr>
              <a:tr h="534750">
                <a:tc>
                  <a:txBody>
                    <a:bodyPr/>
                    <a:lstStyle/>
                    <a:p>
                      <a:pPr marL="0" lvl="0" indent="0" algn="l" rtl="0">
                        <a:lnSpc>
                          <a:spcPct val="115000"/>
                        </a:lnSpc>
                        <a:spcBef>
                          <a:spcPts val="0"/>
                        </a:spcBef>
                        <a:spcAft>
                          <a:spcPts val="0"/>
                        </a:spcAft>
                        <a:buNone/>
                      </a:pPr>
                      <a:r>
                        <a:rPr lang="en-GB" sz="1100">
                          <a:latin typeface="Calibri"/>
                          <a:ea typeface="Calibri"/>
                          <a:cs typeface="Calibri"/>
                          <a:sym typeface="Calibri"/>
                        </a:rPr>
                        <a:t>Debt Recovery Practices (336)</a:t>
                      </a:r>
                      <a:endParaRPr sz="1100">
                        <a:latin typeface="Calibri"/>
                        <a:ea typeface="Calibri"/>
                        <a:cs typeface="Calibri"/>
                        <a:sym typeface="Calibri"/>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CE5CD"/>
                    </a:solidFill>
                  </a:tcPr>
                </a:tc>
                <a:tc>
                  <a:txBody>
                    <a:bodyPr/>
                    <a:lstStyle/>
                    <a:p>
                      <a:pPr marL="0" lvl="0" indent="0" algn="l" rtl="0">
                        <a:lnSpc>
                          <a:spcPct val="115000"/>
                        </a:lnSpc>
                        <a:spcBef>
                          <a:spcPts val="0"/>
                        </a:spcBef>
                        <a:spcAft>
                          <a:spcPts val="0"/>
                        </a:spcAft>
                        <a:buNone/>
                      </a:pPr>
                      <a:r>
                        <a:rPr lang="en-GB" sz="1100">
                          <a:latin typeface="Calibri"/>
                          <a:ea typeface="Calibri"/>
                          <a:cs typeface="Calibri"/>
                          <a:sym typeface="Calibri"/>
                        </a:rPr>
                        <a:t>Difficulty contacting supplier (358)</a:t>
                      </a:r>
                      <a:endParaRPr sz="1100">
                        <a:latin typeface="Calibri"/>
                        <a:ea typeface="Calibri"/>
                        <a:cs typeface="Calibri"/>
                        <a:sym typeface="Calibri"/>
                      </a:endParaRPr>
                    </a:p>
                  </a:txBody>
                  <a:tcPr marL="28575" marR="28575" marT="19050" marB="19050" anchor="b">
                    <a:lnL w="9525" cap="flat" cmpd="sng">
                      <a:solidFill>
                        <a:srgbClr val="000000"/>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C9DAF8"/>
                    </a:solidFill>
                  </a:tcPr>
                </a:tc>
                <a:tc>
                  <a:txBody>
                    <a:bodyPr/>
                    <a:lstStyle/>
                    <a:p>
                      <a:pPr marL="0" lvl="0" indent="0" algn="l" rtl="0">
                        <a:spcBef>
                          <a:spcPts val="0"/>
                        </a:spcBef>
                        <a:spcAft>
                          <a:spcPts val="0"/>
                        </a:spcAft>
                        <a:buClr>
                          <a:schemeClr val="dk1"/>
                        </a:buClr>
                        <a:buFont typeface="Arial"/>
                        <a:buNone/>
                      </a:pPr>
                      <a:r>
                        <a:rPr lang="en-GB" sz="1000">
                          <a:latin typeface="Open Sans"/>
                          <a:ea typeface="Open Sans"/>
                          <a:cs typeface="Open Sans"/>
                          <a:sym typeface="Open Sans"/>
                        </a:rPr>
                        <a:t>Meter Accuracy (270)</a:t>
                      </a:r>
                      <a:endParaRPr sz="1000">
                        <a:latin typeface="Open Sans"/>
                        <a:ea typeface="Open Sans"/>
                        <a:cs typeface="Open Sans"/>
                        <a:sym typeface="Open Sans"/>
                      </a:endParaRPr>
                    </a:p>
                  </a:txBody>
                  <a:tcPr marL="91450" marR="91450" marT="45725" marB="45725">
                    <a:lnL w="9525"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C9DAF8"/>
                    </a:solidFill>
                  </a:tcPr>
                </a:tc>
                <a:tc>
                  <a:txBody>
                    <a:bodyPr/>
                    <a:lstStyle/>
                    <a:p>
                      <a:pPr marL="0" marR="0" lvl="0" indent="0" algn="l" rtl="0">
                        <a:lnSpc>
                          <a:spcPct val="100000"/>
                        </a:lnSpc>
                        <a:spcBef>
                          <a:spcPts val="0"/>
                        </a:spcBef>
                        <a:spcAft>
                          <a:spcPts val="0"/>
                        </a:spcAft>
                        <a:buNone/>
                      </a:pPr>
                      <a:r>
                        <a:rPr lang="en-GB" sz="1000">
                          <a:latin typeface="Open Sans"/>
                          <a:ea typeface="Open Sans"/>
                          <a:cs typeface="Open Sans"/>
                          <a:sym typeface="Open Sans"/>
                        </a:rPr>
                        <a:t>PPM self disconnection (unable to credit meter) (291)</a:t>
                      </a:r>
                      <a:endParaRPr sz="1000">
                        <a:latin typeface="Open Sans"/>
                        <a:ea typeface="Open Sans"/>
                        <a:cs typeface="Open Sans"/>
                        <a:sym typeface="Open Sans"/>
                      </a:endParaRPr>
                    </a:p>
                  </a:txBody>
                  <a:tcPr marL="91450" marR="91450" marT="45725" marB="45725">
                    <a:lnL w="12700"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C9DAF8"/>
                    </a:solidFill>
                  </a:tcPr>
                </a:tc>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23"/>
          <p:cNvSpPr txBox="1">
            <a:spLocks noGrp="1"/>
          </p:cNvSpPr>
          <p:nvPr>
            <p:ph type="title"/>
          </p:nvPr>
        </p:nvSpPr>
        <p:spPr>
          <a:xfrm>
            <a:off x="179512" y="337220"/>
            <a:ext cx="8229600" cy="952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4888"/>
              </a:buClr>
              <a:buFont typeface="Open Sans"/>
              <a:buNone/>
            </a:pPr>
            <a:r>
              <a:rPr lang="en-GB"/>
              <a:t>Client by nation Q3</a:t>
            </a:r>
            <a:endParaRPr sz="2800" b="1" i="0" u="none" strike="noStrike" cap="none">
              <a:solidFill>
                <a:srgbClr val="004888"/>
              </a:solidFill>
              <a:latin typeface="Open Sans"/>
              <a:ea typeface="Open Sans"/>
              <a:cs typeface="Open Sans"/>
              <a:sym typeface="Open Sans"/>
            </a:endParaRPr>
          </a:p>
        </p:txBody>
      </p:sp>
      <p:graphicFrame>
        <p:nvGraphicFramePr>
          <p:cNvPr id="122" name="Google Shape;122;p23"/>
          <p:cNvGraphicFramePr/>
          <p:nvPr/>
        </p:nvGraphicFramePr>
        <p:xfrm>
          <a:off x="2092426" y="1815267"/>
          <a:ext cx="4179075" cy="1771125"/>
        </p:xfrm>
        <a:graphic>
          <a:graphicData uri="http://schemas.openxmlformats.org/drawingml/2006/table">
            <a:tbl>
              <a:tblPr firstRow="1" bandRow="1">
                <a:noFill/>
                <a:tableStyleId>{AABBB03B-ED30-48AE-8982-8D8E8D511A61}</a:tableStyleId>
              </a:tblPr>
              <a:tblGrid>
                <a:gridCol w="1393025"/>
                <a:gridCol w="1393025"/>
                <a:gridCol w="1393025"/>
              </a:tblGrid>
              <a:tr h="354225">
                <a:tc>
                  <a:txBody>
                    <a:bodyPr/>
                    <a:lstStyle/>
                    <a:p>
                      <a:pPr marL="0" marR="0" lvl="0" indent="0" algn="l" rtl="0">
                        <a:lnSpc>
                          <a:spcPct val="100000"/>
                        </a:lnSpc>
                        <a:spcBef>
                          <a:spcPts val="0"/>
                        </a:spcBef>
                        <a:spcAft>
                          <a:spcPts val="0"/>
                        </a:spcAft>
                        <a:buClr>
                          <a:srgbClr val="000000"/>
                        </a:buClr>
                        <a:buFont typeface="Arial"/>
                        <a:buNone/>
                      </a:pPr>
                      <a:r>
                        <a:rPr lang="en-GB" sz="1600">
                          <a:solidFill>
                            <a:srgbClr val="FFFFFF"/>
                          </a:solidFill>
                          <a:latin typeface="Open Sans"/>
                          <a:ea typeface="Open Sans"/>
                          <a:cs typeface="Open Sans"/>
                          <a:sym typeface="Open Sans"/>
                        </a:rPr>
                        <a:t>Nation</a:t>
                      </a:r>
                      <a:endParaRPr sz="1600" u="none" strike="noStrike" cap="none">
                        <a:solidFill>
                          <a:srgbClr val="FFFFFF"/>
                        </a:solidFill>
                        <a:latin typeface="Open Sans"/>
                        <a:ea typeface="Open Sans"/>
                        <a:cs typeface="Open Sans"/>
                        <a:sym typeface="Open Sans"/>
                      </a:endParaRPr>
                    </a:p>
                  </a:txBody>
                  <a:tcPr marL="91450" marR="91450" marT="45725" marB="45725">
                    <a:solidFill>
                      <a:srgbClr val="005AB6"/>
                    </a:solidFill>
                  </a:tcPr>
                </a:tc>
                <a:tc>
                  <a:txBody>
                    <a:bodyPr/>
                    <a:lstStyle/>
                    <a:p>
                      <a:pPr marL="0" marR="0" lvl="0" indent="0" algn="l" rtl="0">
                        <a:lnSpc>
                          <a:spcPct val="100000"/>
                        </a:lnSpc>
                        <a:spcBef>
                          <a:spcPts val="0"/>
                        </a:spcBef>
                        <a:spcAft>
                          <a:spcPts val="0"/>
                        </a:spcAft>
                        <a:buNone/>
                      </a:pPr>
                      <a:r>
                        <a:rPr lang="en-GB" sz="1600">
                          <a:solidFill>
                            <a:srgbClr val="FFFFFF"/>
                          </a:solidFill>
                          <a:latin typeface="Open Sans"/>
                          <a:ea typeface="Open Sans"/>
                          <a:cs typeface="Open Sans"/>
                          <a:sym typeface="Open Sans"/>
                        </a:rPr>
                        <a:t>Volume</a:t>
                      </a:r>
                      <a:endParaRPr sz="1600" u="none" strike="noStrike" cap="none">
                        <a:solidFill>
                          <a:srgbClr val="FFFFFF"/>
                        </a:solidFill>
                        <a:latin typeface="Open Sans"/>
                        <a:ea typeface="Open Sans"/>
                        <a:cs typeface="Open Sans"/>
                        <a:sym typeface="Open Sans"/>
                      </a:endParaRPr>
                    </a:p>
                  </a:txBody>
                  <a:tcPr marL="91450" marR="91450" marT="45725" marB="45725">
                    <a:solidFill>
                      <a:srgbClr val="005AB6"/>
                    </a:solidFill>
                  </a:tcPr>
                </a:tc>
                <a:tc>
                  <a:txBody>
                    <a:bodyPr/>
                    <a:lstStyle/>
                    <a:p>
                      <a:pPr marL="0" marR="0" lvl="0" indent="0" algn="l" rtl="0">
                        <a:lnSpc>
                          <a:spcPct val="100000"/>
                        </a:lnSpc>
                        <a:spcBef>
                          <a:spcPts val="0"/>
                        </a:spcBef>
                        <a:spcAft>
                          <a:spcPts val="0"/>
                        </a:spcAft>
                        <a:buNone/>
                      </a:pPr>
                      <a:r>
                        <a:rPr lang="en-GB" sz="1600">
                          <a:solidFill>
                            <a:srgbClr val="FFFFFF"/>
                          </a:solidFill>
                          <a:latin typeface="Open Sans"/>
                          <a:ea typeface="Open Sans"/>
                          <a:cs typeface="Open Sans"/>
                          <a:sym typeface="Open Sans"/>
                        </a:rPr>
                        <a:t>%</a:t>
                      </a:r>
                      <a:endParaRPr sz="1600" u="none" strike="noStrike" cap="none">
                        <a:solidFill>
                          <a:srgbClr val="FFFFFF"/>
                        </a:solidFill>
                        <a:latin typeface="Open Sans"/>
                        <a:ea typeface="Open Sans"/>
                        <a:cs typeface="Open Sans"/>
                        <a:sym typeface="Open Sans"/>
                      </a:endParaRPr>
                    </a:p>
                  </a:txBody>
                  <a:tcPr marL="91450" marR="91450" marT="45725" marB="45725">
                    <a:solidFill>
                      <a:srgbClr val="005AB6"/>
                    </a:solidFill>
                  </a:tcPr>
                </a:tc>
              </a:tr>
              <a:tr h="354225">
                <a:tc>
                  <a:txBody>
                    <a:bodyPr/>
                    <a:lstStyle/>
                    <a:p>
                      <a:pPr marL="0" marR="0" lvl="0" indent="0" algn="l" rtl="0">
                        <a:lnSpc>
                          <a:spcPct val="100000"/>
                        </a:lnSpc>
                        <a:spcBef>
                          <a:spcPts val="0"/>
                        </a:spcBef>
                        <a:spcAft>
                          <a:spcPts val="0"/>
                        </a:spcAft>
                        <a:buClr>
                          <a:srgbClr val="000000"/>
                        </a:buClr>
                        <a:buFont typeface="Arial"/>
                        <a:buNone/>
                      </a:pPr>
                      <a:r>
                        <a:rPr lang="en-GB" sz="1600" b="1">
                          <a:latin typeface="Open Sans"/>
                          <a:ea typeface="Open Sans"/>
                          <a:cs typeface="Open Sans"/>
                          <a:sym typeface="Open Sans"/>
                        </a:rPr>
                        <a:t>Anon</a:t>
                      </a:r>
                      <a:endParaRPr sz="1600" b="1" u="none" strike="noStrike" cap="none">
                        <a:latin typeface="Open Sans"/>
                        <a:ea typeface="Open Sans"/>
                        <a:cs typeface="Open Sans"/>
                        <a:sym typeface="Open Sans"/>
                      </a:endParaRPr>
                    </a:p>
                  </a:txBody>
                  <a:tcPr marL="91450" marR="91450" marT="45725" marB="45725"/>
                </a:tc>
                <a:tc>
                  <a:txBody>
                    <a:bodyPr/>
                    <a:lstStyle/>
                    <a:p>
                      <a:pPr marL="0" lvl="0" indent="0" algn="l" rtl="0">
                        <a:spcBef>
                          <a:spcPts val="0"/>
                        </a:spcBef>
                        <a:spcAft>
                          <a:spcPts val="0"/>
                        </a:spcAft>
                        <a:buNone/>
                      </a:pPr>
                      <a:r>
                        <a:rPr lang="en-GB"/>
                        <a:t>356</a:t>
                      </a:r>
                      <a:endParaRPr/>
                    </a:p>
                  </a:txBody>
                  <a:tcPr marL="91450" marR="91450" marT="45725" marB="45725"/>
                </a:tc>
                <a:tc>
                  <a:txBody>
                    <a:bodyPr/>
                    <a:lstStyle/>
                    <a:p>
                      <a:pPr marL="0" lvl="0" indent="0" algn="l" rtl="0">
                        <a:spcBef>
                          <a:spcPts val="0"/>
                        </a:spcBef>
                        <a:spcAft>
                          <a:spcPts val="0"/>
                        </a:spcAft>
                        <a:buNone/>
                      </a:pPr>
                      <a:r>
                        <a:rPr lang="en-GB"/>
                        <a:t>2.70%</a:t>
                      </a:r>
                      <a:endParaRPr/>
                    </a:p>
                  </a:txBody>
                  <a:tcPr marL="91450" marR="91450" marT="45725" marB="45725"/>
                </a:tc>
              </a:tr>
              <a:tr h="354225">
                <a:tc>
                  <a:txBody>
                    <a:bodyPr/>
                    <a:lstStyle/>
                    <a:p>
                      <a:pPr marL="0" marR="0" lvl="0" indent="0" algn="l" rtl="0">
                        <a:lnSpc>
                          <a:spcPct val="100000"/>
                        </a:lnSpc>
                        <a:spcBef>
                          <a:spcPts val="0"/>
                        </a:spcBef>
                        <a:spcAft>
                          <a:spcPts val="0"/>
                        </a:spcAft>
                        <a:buClr>
                          <a:srgbClr val="000000"/>
                        </a:buClr>
                        <a:buFont typeface="Arial"/>
                        <a:buNone/>
                      </a:pPr>
                      <a:r>
                        <a:rPr lang="en-GB" sz="1600" b="1">
                          <a:latin typeface="Open Sans"/>
                          <a:ea typeface="Open Sans"/>
                          <a:cs typeface="Open Sans"/>
                          <a:sym typeface="Open Sans"/>
                        </a:rPr>
                        <a:t>England</a:t>
                      </a:r>
                      <a:endParaRPr sz="1600" b="1" u="none" strike="noStrike" cap="none">
                        <a:latin typeface="Open Sans"/>
                        <a:ea typeface="Open Sans"/>
                        <a:cs typeface="Open Sans"/>
                        <a:sym typeface="Open Sans"/>
                      </a:endParaRPr>
                    </a:p>
                  </a:txBody>
                  <a:tcPr marL="91450" marR="91450" marT="45725" marB="45725"/>
                </a:tc>
                <a:tc>
                  <a:txBody>
                    <a:bodyPr/>
                    <a:lstStyle/>
                    <a:p>
                      <a:pPr marL="0" lvl="0" indent="0" algn="l" rtl="0">
                        <a:spcBef>
                          <a:spcPts val="0"/>
                        </a:spcBef>
                        <a:spcAft>
                          <a:spcPts val="0"/>
                        </a:spcAft>
                        <a:buNone/>
                      </a:pPr>
                      <a:r>
                        <a:rPr lang="en-GB"/>
                        <a:t>11370</a:t>
                      </a:r>
                      <a:endParaRPr/>
                    </a:p>
                  </a:txBody>
                  <a:tcPr marL="91450" marR="91450" marT="45725" marB="45725"/>
                </a:tc>
                <a:tc>
                  <a:txBody>
                    <a:bodyPr/>
                    <a:lstStyle/>
                    <a:p>
                      <a:pPr marL="0" lvl="0" indent="0" algn="l" rtl="0">
                        <a:spcBef>
                          <a:spcPts val="0"/>
                        </a:spcBef>
                        <a:spcAft>
                          <a:spcPts val="0"/>
                        </a:spcAft>
                        <a:buNone/>
                      </a:pPr>
                      <a:r>
                        <a:rPr lang="en-GB"/>
                        <a:t>86.29%</a:t>
                      </a:r>
                      <a:endParaRPr/>
                    </a:p>
                  </a:txBody>
                  <a:tcPr marL="91450" marR="91450" marT="45725" marB="45725"/>
                </a:tc>
              </a:tr>
              <a:tr h="354225">
                <a:tc>
                  <a:txBody>
                    <a:bodyPr/>
                    <a:lstStyle/>
                    <a:p>
                      <a:pPr marL="0" marR="0" lvl="0" indent="0" algn="l" rtl="0">
                        <a:lnSpc>
                          <a:spcPct val="100000"/>
                        </a:lnSpc>
                        <a:spcBef>
                          <a:spcPts val="0"/>
                        </a:spcBef>
                        <a:spcAft>
                          <a:spcPts val="0"/>
                        </a:spcAft>
                        <a:buClr>
                          <a:srgbClr val="000000"/>
                        </a:buClr>
                        <a:buFont typeface="Arial"/>
                        <a:buNone/>
                      </a:pPr>
                      <a:r>
                        <a:rPr lang="en-GB" sz="1600" b="1">
                          <a:latin typeface="Open Sans"/>
                          <a:ea typeface="Open Sans"/>
                          <a:cs typeface="Open Sans"/>
                          <a:sym typeface="Open Sans"/>
                        </a:rPr>
                        <a:t>Scotland </a:t>
                      </a:r>
                      <a:endParaRPr sz="1600" b="1" u="none" strike="noStrike" cap="none">
                        <a:latin typeface="Open Sans"/>
                        <a:ea typeface="Open Sans"/>
                        <a:cs typeface="Open Sans"/>
                        <a:sym typeface="Open Sans"/>
                      </a:endParaRPr>
                    </a:p>
                  </a:txBody>
                  <a:tcPr marL="91450" marR="91450" marT="45725" marB="45725"/>
                </a:tc>
                <a:tc>
                  <a:txBody>
                    <a:bodyPr/>
                    <a:lstStyle/>
                    <a:p>
                      <a:pPr marL="0" lvl="0" indent="0" algn="l" rtl="0">
                        <a:spcBef>
                          <a:spcPts val="0"/>
                        </a:spcBef>
                        <a:spcAft>
                          <a:spcPts val="0"/>
                        </a:spcAft>
                        <a:buNone/>
                      </a:pPr>
                      <a:r>
                        <a:rPr lang="en-GB"/>
                        <a:t>985</a:t>
                      </a:r>
                      <a:endParaRPr/>
                    </a:p>
                  </a:txBody>
                  <a:tcPr marL="91450" marR="91450" marT="45725" marB="45725"/>
                </a:tc>
                <a:tc>
                  <a:txBody>
                    <a:bodyPr/>
                    <a:lstStyle/>
                    <a:p>
                      <a:pPr marL="0" lvl="0" indent="0" algn="l" rtl="0">
                        <a:spcBef>
                          <a:spcPts val="0"/>
                        </a:spcBef>
                        <a:spcAft>
                          <a:spcPts val="0"/>
                        </a:spcAft>
                        <a:buNone/>
                      </a:pPr>
                      <a:r>
                        <a:rPr lang="en-GB"/>
                        <a:t>7.48%</a:t>
                      </a:r>
                      <a:endParaRPr/>
                    </a:p>
                  </a:txBody>
                  <a:tcPr marL="91450" marR="91450" marT="45725" marB="45725"/>
                </a:tc>
              </a:tr>
              <a:tr h="354225">
                <a:tc>
                  <a:txBody>
                    <a:bodyPr/>
                    <a:lstStyle/>
                    <a:p>
                      <a:pPr marL="0" marR="0" lvl="0" indent="0" algn="l" rtl="0">
                        <a:lnSpc>
                          <a:spcPct val="100000"/>
                        </a:lnSpc>
                        <a:spcBef>
                          <a:spcPts val="0"/>
                        </a:spcBef>
                        <a:spcAft>
                          <a:spcPts val="0"/>
                        </a:spcAft>
                        <a:buClr>
                          <a:srgbClr val="000000"/>
                        </a:buClr>
                        <a:buFont typeface="Arial"/>
                        <a:buNone/>
                      </a:pPr>
                      <a:r>
                        <a:rPr lang="en-GB" sz="1600" b="1">
                          <a:latin typeface="Open Sans"/>
                          <a:ea typeface="Open Sans"/>
                          <a:cs typeface="Open Sans"/>
                          <a:sym typeface="Open Sans"/>
                        </a:rPr>
                        <a:t>Wales</a:t>
                      </a:r>
                      <a:endParaRPr sz="1600" b="1" u="none" strike="noStrike" cap="none">
                        <a:latin typeface="Open Sans"/>
                        <a:ea typeface="Open Sans"/>
                        <a:cs typeface="Open Sans"/>
                        <a:sym typeface="Open Sans"/>
                      </a:endParaRPr>
                    </a:p>
                  </a:txBody>
                  <a:tcPr marL="91450" marR="91450" marT="45725" marB="45725"/>
                </a:tc>
                <a:tc>
                  <a:txBody>
                    <a:bodyPr/>
                    <a:lstStyle/>
                    <a:p>
                      <a:pPr marL="0" lvl="0" indent="0" algn="l" rtl="0">
                        <a:spcBef>
                          <a:spcPts val="0"/>
                        </a:spcBef>
                        <a:spcAft>
                          <a:spcPts val="0"/>
                        </a:spcAft>
                        <a:buNone/>
                      </a:pPr>
                      <a:r>
                        <a:rPr lang="en-GB"/>
                        <a:t>466</a:t>
                      </a:r>
                      <a:endParaRPr/>
                    </a:p>
                  </a:txBody>
                  <a:tcPr marL="91450" marR="91450" marT="45725" marB="45725"/>
                </a:tc>
                <a:tc>
                  <a:txBody>
                    <a:bodyPr/>
                    <a:lstStyle/>
                    <a:p>
                      <a:pPr marL="0" lvl="0" indent="0" algn="l" rtl="0">
                        <a:spcBef>
                          <a:spcPts val="0"/>
                        </a:spcBef>
                        <a:spcAft>
                          <a:spcPts val="0"/>
                        </a:spcAft>
                        <a:buNone/>
                      </a:pPr>
                      <a:r>
                        <a:rPr lang="en-GB"/>
                        <a:t>3.54%</a:t>
                      </a:r>
                      <a:endParaRPr/>
                    </a:p>
                  </a:txBody>
                  <a:tcPr marL="91450" marR="91450" marT="45725" marB="45725"/>
                </a:tc>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24"/>
          <p:cNvSpPr txBox="1">
            <a:spLocks noGrp="1"/>
          </p:cNvSpPr>
          <p:nvPr>
            <p:ph type="title"/>
          </p:nvPr>
        </p:nvSpPr>
        <p:spPr>
          <a:xfrm>
            <a:off x="296403" y="177079"/>
            <a:ext cx="8229600" cy="952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4888"/>
              </a:buClr>
              <a:buFont typeface="Open Sans"/>
              <a:buNone/>
            </a:pPr>
            <a:r>
              <a:rPr lang="en-GB" sz="2400"/>
              <a:t>Q3 </a:t>
            </a:r>
            <a:r>
              <a:rPr lang="en-GB" sz="2400" b="1" i="0" u="none" strike="noStrike" cap="none">
                <a:solidFill>
                  <a:srgbClr val="004888"/>
                </a:solidFill>
                <a:latin typeface="Open Sans"/>
                <a:ea typeface="Open Sans"/>
                <a:cs typeface="Open Sans"/>
                <a:sym typeface="Open Sans"/>
              </a:rPr>
              <a:t>Trends </a:t>
            </a:r>
            <a:r>
              <a:rPr lang="en-GB" sz="2400"/>
              <a:t>split by nation </a:t>
            </a:r>
            <a:endParaRPr sz="2400" b="1" i="0" u="none" strike="noStrike" cap="none">
              <a:solidFill>
                <a:srgbClr val="004888"/>
              </a:solidFill>
              <a:latin typeface="Open Sans"/>
              <a:ea typeface="Open Sans"/>
              <a:cs typeface="Open Sans"/>
              <a:sym typeface="Open Sans"/>
            </a:endParaRPr>
          </a:p>
        </p:txBody>
      </p:sp>
      <p:graphicFrame>
        <p:nvGraphicFramePr>
          <p:cNvPr id="128" name="Google Shape;128;p24"/>
          <p:cNvGraphicFramePr/>
          <p:nvPr/>
        </p:nvGraphicFramePr>
        <p:xfrm>
          <a:off x="2040237" y="768418"/>
          <a:ext cx="6398200" cy="4568957"/>
        </p:xfrm>
        <a:graphic>
          <a:graphicData uri="http://schemas.openxmlformats.org/drawingml/2006/table">
            <a:tbl>
              <a:tblPr firstRow="1" bandRow="1">
                <a:noFill/>
                <a:tableStyleId>{DD943928-C74D-4F21-A926-E0C2DF8F173D}</a:tableStyleId>
              </a:tblPr>
              <a:tblGrid>
                <a:gridCol w="2109450"/>
                <a:gridCol w="2145675"/>
                <a:gridCol w="2143075"/>
              </a:tblGrid>
              <a:tr h="260700">
                <a:tc>
                  <a:txBody>
                    <a:bodyPr/>
                    <a:lstStyle/>
                    <a:p>
                      <a:pPr marL="0" marR="0" lvl="0" indent="0" algn="l" rtl="0">
                        <a:lnSpc>
                          <a:spcPct val="100000"/>
                        </a:lnSpc>
                        <a:spcBef>
                          <a:spcPts val="0"/>
                        </a:spcBef>
                        <a:spcAft>
                          <a:spcPts val="0"/>
                        </a:spcAft>
                        <a:buNone/>
                      </a:pPr>
                      <a:r>
                        <a:rPr lang="en-GB" sz="1000">
                          <a:solidFill>
                            <a:srgbClr val="FFFFFF"/>
                          </a:solidFill>
                          <a:latin typeface="Open Sans"/>
                          <a:ea typeface="Open Sans"/>
                          <a:cs typeface="Open Sans"/>
                          <a:sym typeface="Open Sans"/>
                        </a:rPr>
                        <a:t>England</a:t>
                      </a:r>
                      <a:endParaRPr sz="1000">
                        <a:solidFill>
                          <a:srgbClr val="FFFFFF"/>
                        </a:solidFill>
                        <a:latin typeface="Open Sans"/>
                        <a:ea typeface="Open Sans"/>
                        <a:cs typeface="Open Sans"/>
                        <a:sym typeface="Open Sans"/>
                      </a:endParaRPr>
                    </a:p>
                  </a:txBody>
                  <a:tcPr marL="91450" marR="91450" marT="45725" marB="45725">
                    <a:lnL w="12700" cap="flat" cmpd="sng">
                      <a:solidFill>
                        <a:schemeClr val="accent1"/>
                      </a:solidFill>
                      <a:prstDash val="solid"/>
                      <a:round/>
                      <a:headEnd type="none" w="sm" len="sm"/>
                      <a:tailEnd type="none" w="sm" len="sm"/>
                    </a:lnL>
                    <a:lnR w="12700" cap="flat" cmpd="sng">
                      <a:solidFill>
                        <a:schemeClr val="accent1"/>
                      </a:solidFill>
                      <a:prstDash val="solid"/>
                      <a:round/>
                      <a:headEnd type="none" w="sm" len="sm"/>
                      <a:tailEnd type="none" w="sm" len="sm"/>
                    </a:lnR>
                    <a:lnT w="12700" cap="flat" cmpd="sng">
                      <a:solidFill>
                        <a:schemeClr val="accent1"/>
                      </a:solidFill>
                      <a:prstDash val="solid"/>
                      <a:round/>
                      <a:headEnd type="none" w="sm" len="sm"/>
                      <a:tailEnd type="none" w="sm" len="sm"/>
                    </a:lnT>
                    <a:lnB w="9525" cap="flat" cmpd="sng">
                      <a:solidFill>
                        <a:srgbClr val="CCCCCC"/>
                      </a:solidFill>
                      <a:prstDash val="solid"/>
                      <a:round/>
                      <a:headEnd type="none" w="sm" len="sm"/>
                      <a:tailEnd type="none" w="sm" len="sm"/>
                    </a:lnB>
                    <a:solidFill>
                      <a:srgbClr val="005AB6"/>
                    </a:solidFill>
                  </a:tcPr>
                </a:tc>
                <a:tc>
                  <a:txBody>
                    <a:bodyPr/>
                    <a:lstStyle/>
                    <a:p>
                      <a:pPr marL="0" marR="0" lvl="0" indent="0" algn="l" rtl="0">
                        <a:lnSpc>
                          <a:spcPct val="100000"/>
                        </a:lnSpc>
                        <a:spcBef>
                          <a:spcPts val="0"/>
                        </a:spcBef>
                        <a:spcAft>
                          <a:spcPts val="0"/>
                        </a:spcAft>
                        <a:buNone/>
                      </a:pPr>
                      <a:r>
                        <a:rPr lang="en-GB" sz="1000">
                          <a:solidFill>
                            <a:srgbClr val="FFFFFF"/>
                          </a:solidFill>
                          <a:latin typeface="Open Sans"/>
                          <a:ea typeface="Open Sans"/>
                          <a:cs typeface="Open Sans"/>
                          <a:sym typeface="Open Sans"/>
                        </a:rPr>
                        <a:t>Scotland </a:t>
                      </a:r>
                      <a:endParaRPr sz="1000" u="none" strike="noStrike" cap="none">
                        <a:solidFill>
                          <a:srgbClr val="FFFFFF"/>
                        </a:solidFill>
                        <a:latin typeface="Open Sans"/>
                        <a:ea typeface="Open Sans"/>
                        <a:cs typeface="Open Sans"/>
                        <a:sym typeface="Open Sans"/>
                      </a:endParaRPr>
                    </a:p>
                  </a:txBody>
                  <a:tcPr marL="91450" marR="91450" marT="45725" marB="45725">
                    <a:lnL w="12700" cap="flat" cmpd="sng">
                      <a:solidFill>
                        <a:schemeClr val="accent1"/>
                      </a:solidFill>
                      <a:prstDash val="solid"/>
                      <a:round/>
                      <a:headEnd type="none" w="sm" len="sm"/>
                      <a:tailEnd type="none" w="sm" len="sm"/>
                    </a:lnL>
                    <a:lnR w="12700" cap="flat" cmpd="sng">
                      <a:solidFill>
                        <a:schemeClr val="accent1"/>
                      </a:solidFill>
                      <a:prstDash val="solid"/>
                      <a:round/>
                      <a:headEnd type="none" w="sm" len="sm"/>
                      <a:tailEnd type="none" w="sm" len="sm"/>
                    </a:lnR>
                    <a:lnT w="12700" cap="flat" cmpd="sng">
                      <a:solidFill>
                        <a:schemeClr val="accent1"/>
                      </a:solidFill>
                      <a:prstDash val="solid"/>
                      <a:round/>
                      <a:headEnd type="none" w="sm" len="sm"/>
                      <a:tailEnd type="none" w="sm" len="sm"/>
                    </a:lnT>
                    <a:lnB w="9525" cap="flat" cmpd="sng">
                      <a:solidFill>
                        <a:srgbClr val="CCCCCC"/>
                      </a:solidFill>
                      <a:prstDash val="solid"/>
                      <a:round/>
                      <a:headEnd type="none" w="sm" len="sm"/>
                      <a:tailEnd type="none" w="sm" len="sm"/>
                    </a:lnB>
                    <a:solidFill>
                      <a:srgbClr val="005AB6"/>
                    </a:solidFill>
                  </a:tcPr>
                </a:tc>
                <a:tc>
                  <a:txBody>
                    <a:bodyPr/>
                    <a:lstStyle/>
                    <a:p>
                      <a:pPr marL="0" marR="0" lvl="0" indent="0" algn="l" rtl="0">
                        <a:lnSpc>
                          <a:spcPct val="100000"/>
                        </a:lnSpc>
                        <a:spcBef>
                          <a:spcPts val="0"/>
                        </a:spcBef>
                        <a:spcAft>
                          <a:spcPts val="0"/>
                        </a:spcAft>
                        <a:buClr>
                          <a:srgbClr val="000000"/>
                        </a:buClr>
                        <a:buFont typeface="Arial"/>
                        <a:buNone/>
                      </a:pPr>
                      <a:r>
                        <a:rPr lang="en-GB" sz="1000">
                          <a:solidFill>
                            <a:srgbClr val="FFFFFF"/>
                          </a:solidFill>
                          <a:latin typeface="Open Sans"/>
                          <a:ea typeface="Open Sans"/>
                          <a:cs typeface="Open Sans"/>
                          <a:sym typeface="Open Sans"/>
                        </a:rPr>
                        <a:t>Wales </a:t>
                      </a:r>
                      <a:endParaRPr sz="1000" u="none" strike="noStrike" cap="none">
                        <a:solidFill>
                          <a:srgbClr val="FFFFFF"/>
                        </a:solidFill>
                        <a:latin typeface="Open Sans"/>
                        <a:ea typeface="Open Sans"/>
                        <a:cs typeface="Open Sans"/>
                        <a:sym typeface="Open Sans"/>
                      </a:endParaRPr>
                    </a:p>
                  </a:txBody>
                  <a:tcPr marL="91450" marR="91450" marT="45725" marB="45725">
                    <a:lnL w="12700" cap="flat" cmpd="sng">
                      <a:solidFill>
                        <a:schemeClr val="accent1"/>
                      </a:solidFill>
                      <a:prstDash val="solid"/>
                      <a:round/>
                      <a:headEnd type="none" w="sm" len="sm"/>
                      <a:tailEnd type="none" w="sm" len="sm"/>
                    </a:lnL>
                    <a:lnR w="12700" cap="flat" cmpd="sng">
                      <a:solidFill>
                        <a:schemeClr val="accent1"/>
                      </a:solidFill>
                      <a:prstDash val="solid"/>
                      <a:round/>
                      <a:headEnd type="none" w="sm" len="sm"/>
                      <a:tailEnd type="none" w="sm" len="sm"/>
                    </a:lnR>
                    <a:lnT w="12700" cap="flat" cmpd="sng">
                      <a:solidFill>
                        <a:schemeClr val="accent1"/>
                      </a:solidFill>
                      <a:prstDash val="solid"/>
                      <a:round/>
                      <a:headEnd type="none" w="sm" len="sm"/>
                      <a:tailEnd type="none" w="sm" len="sm"/>
                    </a:lnT>
                    <a:lnB w="9525" cap="flat" cmpd="sng">
                      <a:solidFill>
                        <a:srgbClr val="CCCCCC"/>
                      </a:solidFill>
                      <a:prstDash val="solid"/>
                      <a:round/>
                      <a:headEnd type="none" w="sm" len="sm"/>
                      <a:tailEnd type="none" w="sm" len="sm"/>
                    </a:lnB>
                    <a:solidFill>
                      <a:srgbClr val="005AB6"/>
                    </a:solidFill>
                  </a:tcPr>
                </a:tc>
              </a:tr>
              <a:tr h="386225">
                <a:tc>
                  <a:txBody>
                    <a:bodyPr/>
                    <a:lstStyle/>
                    <a:p>
                      <a:pPr marL="0" lvl="0" indent="0" algn="l" rtl="0">
                        <a:lnSpc>
                          <a:spcPct val="115000"/>
                        </a:lnSpc>
                        <a:spcBef>
                          <a:spcPts val="0"/>
                        </a:spcBef>
                        <a:spcAft>
                          <a:spcPts val="0"/>
                        </a:spcAft>
                        <a:buNone/>
                      </a:pPr>
                      <a:r>
                        <a:rPr lang="en-GB" sz="1100">
                          <a:latin typeface="Calibri"/>
                          <a:ea typeface="Calibri"/>
                          <a:cs typeface="Calibri"/>
                          <a:sym typeface="Calibri"/>
                        </a:rPr>
                        <a:t>Disputed bill, customer not responsible (1307)</a:t>
                      </a:r>
                      <a:endParaRPr sz="1100">
                        <a:latin typeface="Calibri"/>
                        <a:ea typeface="Calibri"/>
                        <a:cs typeface="Calibri"/>
                        <a:sym typeface="Calibri"/>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D9EAD3"/>
                    </a:solidFill>
                  </a:tcPr>
                </a:tc>
                <a:tc>
                  <a:txBody>
                    <a:bodyPr/>
                    <a:lstStyle/>
                    <a:p>
                      <a:pPr marL="0" lvl="0" indent="0" algn="l" rtl="0">
                        <a:lnSpc>
                          <a:spcPct val="115000"/>
                        </a:lnSpc>
                        <a:spcBef>
                          <a:spcPts val="0"/>
                        </a:spcBef>
                        <a:spcAft>
                          <a:spcPts val="0"/>
                        </a:spcAft>
                        <a:buNone/>
                      </a:pPr>
                      <a:r>
                        <a:rPr lang="en-GB" sz="1100">
                          <a:latin typeface="Calibri"/>
                          <a:ea typeface="Calibri"/>
                          <a:cs typeface="Calibri"/>
                          <a:sym typeface="Calibri"/>
                        </a:rPr>
                        <a:t>Disputed bill, customer not responsible (109)</a:t>
                      </a:r>
                      <a:endParaRPr sz="1100">
                        <a:latin typeface="Calibri"/>
                        <a:ea typeface="Calibri"/>
                        <a:cs typeface="Calibri"/>
                        <a:sym typeface="Calibri"/>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D9EAD3"/>
                    </a:solidFill>
                  </a:tcPr>
                </a:tc>
                <a:tc>
                  <a:txBody>
                    <a:bodyPr/>
                    <a:lstStyle/>
                    <a:p>
                      <a:pPr marL="0" lvl="0" indent="0" algn="l" rtl="0">
                        <a:lnSpc>
                          <a:spcPct val="115000"/>
                        </a:lnSpc>
                        <a:spcBef>
                          <a:spcPts val="0"/>
                        </a:spcBef>
                        <a:spcAft>
                          <a:spcPts val="0"/>
                        </a:spcAft>
                        <a:buNone/>
                      </a:pPr>
                      <a:r>
                        <a:rPr lang="en-GB" sz="1100">
                          <a:latin typeface="Calibri"/>
                          <a:ea typeface="Calibri"/>
                          <a:cs typeface="Calibri"/>
                          <a:sym typeface="Calibri"/>
                        </a:rPr>
                        <a:t>Catch up bill received (49)</a:t>
                      </a:r>
                      <a:endParaRPr sz="1100">
                        <a:latin typeface="Calibri"/>
                        <a:ea typeface="Calibri"/>
                        <a:cs typeface="Calibri"/>
                        <a:sym typeface="Calibri"/>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4CCCC"/>
                    </a:solidFill>
                  </a:tcPr>
                </a:tc>
              </a:tr>
              <a:tr h="386225">
                <a:tc>
                  <a:txBody>
                    <a:bodyPr/>
                    <a:lstStyle/>
                    <a:p>
                      <a:pPr marL="0" lvl="0" indent="0" algn="l" rtl="0">
                        <a:lnSpc>
                          <a:spcPct val="115000"/>
                        </a:lnSpc>
                        <a:spcBef>
                          <a:spcPts val="0"/>
                        </a:spcBef>
                        <a:spcAft>
                          <a:spcPts val="0"/>
                        </a:spcAft>
                        <a:buNone/>
                      </a:pPr>
                      <a:r>
                        <a:rPr lang="en-GB" sz="1100">
                          <a:latin typeface="Calibri"/>
                          <a:ea typeface="Calibri"/>
                          <a:cs typeface="Calibri"/>
                          <a:sym typeface="Calibri"/>
                        </a:rPr>
                        <a:t>Catch up bill received (1183)</a:t>
                      </a:r>
                      <a:endParaRPr sz="1100">
                        <a:latin typeface="Calibri"/>
                        <a:ea typeface="Calibri"/>
                        <a:cs typeface="Calibri"/>
                        <a:sym typeface="Calibri"/>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4CCCC"/>
                    </a:solidFill>
                  </a:tcPr>
                </a:tc>
                <a:tc>
                  <a:txBody>
                    <a:bodyPr/>
                    <a:lstStyle/>
                    <a:p>
                      <a:pPr marL="0" lvl="0" indent="0" algn="l" rtl="0">
                        <a:lnSpc>
                          <a:spcPct val="115000"/>
                        </a:lnSpc>
                        <a:spcBef>
                          <a:spcPts val="0"/>
                        </a:spcBef>
                        <a:spcAft>
                          <a:spcPts val="0"/>
                        </a:spcAft>
                        <a:buNone/>
                      </a:pPr>
                      <a:r>
                        <a:rPr lang="en-GB" sz="1100">
                          <a:latin typeface="Calibri"/>
                          <a:ea typeface="Calibri"/>
                          <a:cs typeface="Calibri"/>
                          <a:sym typeface="Calibri"/>
                        </a:rPr>
                        <a:t>Failure to credit/refund (81)</a:t>
                      </a:r>
                      <a:endParaRPr sz="1100">
                        <a:latin typeface="Calibri"/>
                        <a:ea typeface="Calibri"/>
                        <a:cs typeface="Calibri"/>
                        <a:sym typeface="Calibri"/>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2CC"/>
                    </a:solidFill>
                  </a:tcPr>
                </a:tc>
                <a:tc>
                  <a:txBody>
                    <a:bodyPr/>
                    <a:lstStyle/>
                    <a:p>
                      <a:pPr marL="0" lvl="0" indent="0" algn="l" rtl="0">
                        <a:lnSpc>
                          <a:spcPct val="115000"/>
                        </a:lnSpc>
                        <a:spcBef>
                          <a:spcPts val="0"/>
                        </a:spcBef>
                        <a:spcAft>
                          <a:spcPts val="0"/>
                        </a:spcAft>
                        <a:buNone/>
                      </a:pPr>
                      <a:r>
                        <a:rPr lang="en-GB" sz="1100">
                          <a:latin typeface="Calibri"/>
                          <a:ea typeface="Calibri"/>
                          <a:cs typeface="Calibri"/>
                          <a:sym typeface="Calibri"/>
                        </a:rPr>
                        <a:t>Disputed bill, customer not responsible (46)</a:t>
                      </a:r>
                      <a:endParaRPr sz="1100">
                        <a:latin typeface="Calibri"/>
                        <a:ea typeface="Calibri"/>
                        <a:cs typeface="Calibri"/>
                        <a:sym typeface="Calibri"/>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D9EAD3"/>
                    </a:solidFill>
                  </a:tcPr>
                </a:tc>
              </a:tr>
              <a:tr h="358950">
                <a:tc>
                  <a:txBody>
                    <a:bodyPr/>
                    <a:lstStyle/>
                    <a:p>
                      <a:pPr marL="0" lvl="0" indent="0" algn="l" rtl="0">
                        <a:lnSpc>
                          <a:spcPct val="115000"/>
                        </a:lnSpc>
                        <a:spcBef>
                          <a:spcPts val="0"/>
                        </a:spcBef>
                        <a:spcAft>
                          <a:spcPts val="0"/>
                        </a:spcAft>
                        <a:buNone/>
                      </a:pPr>
                      <a:r>
                        <a:rPr lang="en-GB" sz="1100">
                          <a:latin typeface="Calibri"/>
                          <a:ea typeface="Calibri"/>
                          <a:cs typeface="Calibri"/>
                          <a:sym typeface="Calibri"/>
                        </a:rPr>
                        <a:t>Failure to credit/refund (989)</a:t>
                      </a:r>
                      <a:endParaRPr sz="1100">
                        <a:latin typeface="Calibri"/>
                        <a:ea typeface="Calibri"/>
                        <a:cs typeface="Calibri"/>
                        <a:sym typeface="Calibri"/>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2CC"/>
                    </a:solidFill>
                  </a:tcPr>
                </a:tc>
                <a:tc>
                  <a:txBody>
                    <a:bodyPr/>
                    <a:lstStyle/>
                    <a:p>
                      <a:pPr marL="0" lvl="0" indent="0" algn="l" rtl="0">
                        <a:lnSpc>
                          <a:spcPct val="115000"/>
                        </a:lnSpc>
                        <a:spcBef>
                          <a:spcPts val="0"/>
                        </a:spcBef>
                        <a:spcAft>
                          <a:spcPts val="0"/>
                        </a:spcAft>
                        <a:buNone/>
                      </a:pPr>
                      <a:r>
                        <a:rPr lang="en-GB" sz="1100">
                          <a:latin typeface="Calibri"/>
                          <a:ea typeface="Calibri"/>
                          <a:cs typeface="Calibri"/>
                          <a:sym typeface="Calibri"/>
                        </a:rPr>
                        <a:t>Catch up bill received (78)</a:t>
                      </a:r>
                      <a:endParaRPr sz="1100">
                        <a:latin typeface="Calibri"/>
                        <a:ea typeface="Calibri"/>
                        <a:cs typeface="Calibri"/>
                        <a:sym typeface="Calibri"/>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4CCCC"/>
                    </a:solidFill>
                  </a:tcPr>
                </a:tc>
                <a:tc>
                  <a:txBody>
                    <a:bodyPr/>
                    <a:lstStyle/>
                    <a:p>
                      <a:pPr marL="0" lvl="0" indent="0" algn="l" rtl="0">
                        <a:lnSpc>
                          <a:spcPct val="115000"/>
                        </a:lnSpc>
                        <a:spcBef>
                          <a:spcPts val="0"/>
                        </a:spcBef>
                        <a:spcAft>
                          <a:spcPts val="0"/>
                        </a:spcAft>
                        <a:buNone/>
                      </a:pPr>
                      <a:r>
                        <a:rPr lang="en-GB" sz="1100">
                          <a:latin typeface="Calibri"/>
                          <a:ea typeface="Calibri"/>
                          <a:cs typeface="Calibri"/>
                          <a:sym typeface="Calibri"/>
                        </a:rPr>
                        <a:t>Failure to credit/refund (36)</a:t>
                      </a:r>
                      <a:endParaRPr sz="1100">
                        <a:latin typeface="Calibri"/>
                        <a:ea typeface="Calibri"/>
                        <a:cs typeface="Calibri"/>
                        <a:sym typeface="Calibri"/>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2CC"/>
                    </a:solidFill>
                  </a:tcPr>
                </a:tc>
              </a:tr>
              <a:tr h="339625">
                <a:tc>
                  <a:txBody>
                    <a:bodyPr/>
                    <a:lstStyle/>
                    <a:p>
                      <a:pPr marL="0" lvl="0" indent="0" algn="l" rtl="0">
                        <a:lnSpc>
                          <a:spcPct val="115000"/>
                        </a:lnSpc>
                        <a:spcBef>
                          <a:spcPts val="0"/>
                        </a:spcBef>
                        <a:spcAft>
                          <a:spcPts val="0"/>
                        </a:spcAft>
                        <a:buNone/>
                      </a:pPr>
                      <a:r>
                        <a:rPr lang="en-GB" sz="1100">
                          <a:latin typeface="Calibri"/>
                          <a:ea typeface="Calibri"/>
                          <a:cs typeface="Calibri"/>
                          <a:sym typeface="Calibri"/>
                        </a:rPr>
                        <a:t>Supplier unable to supply (572)</a:t>
                      </a:r>
                      <a:endParaRPr sz="1100">
                        <a:latin typeface="Calibri"/>
                        <a:ea typeface="Calibri"/>
                        <a:cs typeface="Calibri"/>
                        <a:sym typeface="Calibri"/>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CFE2F3"/>
                    </a:solidFill>
                  </a:tcPr>
                </a:tc>
                <a:tc>
                  <a:txBody>
                    <a:bodyPr/>
                    <a:lstStyle/>
                    <a:p>
                      <a:pPr marL="0" lvl="0" indent="0" algn="l" rtl="0">
                        <a:lnSpc>
                          <a:spcPct val="115000"/>
                        </a:lnSpc>
                        <a:spcBef>
                          <a:spcPts val="0"/>
                        </a:spcBef>
                        <a:spcAft>
                          <a:spcPts val="0"/>
                        </a:spcAft>
                        <a:buNone/>
                      </a:pPr>
                      <a:r>
                        <a:rPr lang="en-GB" sz="1100">
                          <a:latin typeface="Calibri"/>
                          <a:ea typeface="Calibri"/>
                          <a:cs typeface="Calibri"/>
                          <a:sym typeface="Calibri"/>
                        </a:rPr>
                        <a:t>Direct debit issues (61)</a:t>
                      </a:r>
                      <a:endParaRPr sz="1100">
                        <a:latin typeface="Calibri"/>
                        <a:ea typeface="Calibri"/>
                        <a:cs typeface="Calibri"/>
                        <a:sym typeface="Calibri"/>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E6B8AF"/>
                    </a:solidFill>
                  </a:tcPr>
                </a:tc>
                <a:tc>
                  <a:txBody>
                    <a:bodyPr/>
                    <a:lstStyle/>
                    <a:p>
                      <a:pPr marL="0" lvl="0" indent="0" algn="l" rtl="0">
                        <a:lnSpc>
                          <a:spcPct val="115000"/>
                        </a:lnSpc>
                        <a:spcBef>
                          <a:spcPts val="0"/>
                        </a:spcBef>
                        <a:spcAft>
                          <a:spcPts val="0"/>
                        </a:spcAft>
                        <a:buNone/>
                      </a:pPr>
                      <a:r>
                        <a:rPr lang="en-GB" sz="1100">
                          <a:latin typeface="Calibri"/>
                          <a:ea typeface="Calibri"/>
                          <a:cs typeface="Calibri"/>
                          <a:sym typeface="Calibri"/>
                        </a:rPr>
                        <a:t>Supplier unable to supply (24)</a:t>
                      </a:r>
                      <a:endParaRPr sz="1100">
                        <a:latin typeface="Calibri"/>
                        <a:ea typeface="Calibri"/>
                        <a:cs typeface="Calibri"/>
                        <a:sym typeface="Calibri"/>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CFE2F3"/>
                    </a:solidFill>
                  </a:tcPr>
                </a:tc>
              </a:tr>
              <a:tr h="407950">
                <a:tc>
                  <a:txBody>
                    <a:bodyPr/>
                    <a:lstStyle/>
                    <a:p>
                      <a:pPr marL="0" lvl="0" indent="0" algn="l" rtl="0">
                        <a:lnSpc>
                          <a:spcPct val="115000"/>
                        </a:lnSpc>
                        <a:spcBef>
                          <a:spcPts val="0"/>
                        </a:spcBef>
                        <a:spcAft>
                          <a:spcPts val="0"/>
                        </a:spcAft>
                        <a:buNone/>
                      </a:pPr>
                      <a:r>
                        <a:rPr lang="en-GB" sz="1100">
                          <a:latin typeface="Calibri"/>
                          <a:ea typeface="Calibri"/>
                          <a:cs typeface="Calibri"/>
                          <a:sym typeface="Calibri"/>
                        </a:rPr>
                        <a:t>Direct debit issues (549)</a:t>
                      </a:r>
                      <a:endParaRPr sz="1100">
                        <a:latin typeface="Calibri"/>
                        <a:ea typeface="Calibri"/>
                        <a:cs typeface="Calibri"/>
                        <a:sym typeface="Calibri"/>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E6B8AF"/>
                    </a:solidFill>
                  </a:tcPr>
                </a:tc>
                <a:tc>
                  <a:txBody>
                    <a:bodyPr/>
                    <a:lstStyle/>
                    <a:p>
                      <a:pPr marL="0" lvl="0" indent="0" algn="l" rtl="0">
                        <a:lnSpc>
                          <a:spcPct val="115000"/>
                        </a:lnSpc>
                        <a:spcBef>
                          <a:spcPts val="0"/>
                        </a:spcBef>
                        <a:spcAft>
                          <a:spcPts val="0"/>
                        </a:spcAft>
                        <a:buNone/>
                      </a:pPr>
                      <a:r>
                        <a:rPr lang="en-GB" sz="1100">
                          <a:latin typeface="Calibri"/>
                          <a:ea typeface="Calibri"/>
                          <a:cs typeface="Calibri"/>
                          <a:sym typeface="Calibri"/>
                        </a:rPr>
                        <a:t>Meter provision or exchange (57)</a:t>
                      </a:r>
                      <a:endParaRPr sz="1100">
                        <a:latin typeface="Calibri"/>
                        <a:ea typeface="Calibri"/>
                        <a:cs typeface="Calibri"/>
                        <a:sym typeface="Calibri"/>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0DFCC"/>
                    </a:solidFill>
                  </a:tcPr>
                </a:tc>
                <a:tc>
                  <a:txBody>
                    <a:bodyPr/>
                    <a:lstStyle/>
                    <a:p>
                      <a:pPr marL="0" lvl="0" indent="0" algn="l" rtl="0">
                        <a:lnSpc>
                          <a:spcPct val="115000"/>
                        </a:lnSpc>
                        <a:spcBef>
                          <a:spcPts val="0"/>
                        </a:spcBef>
                        <a:spcAft>
                          <a:spcPts val="0"/>
                        </a:spcAft>
                        <a:buNone/>
                      </a:pPr>
                      <a:r>
                        <a:rPr lang="en-GB" sz="1100">
                          <a:latin typeface="Calibri"/>
                          <a:ea typeface="Calibri"/>
                          <a:cs typeface="Calibri"/>
                          <a:sym typeface="Calibri"/>
                        </a:rPr>
                        <a:t>Direct debit issues (24)</a:t>
                      </a:r>
                      <a:endParaRPr sz="1100">
                        <a:latin typeface="Calibri"/>
                        <a:ea typeface="Calibri"/>
                        <a:cs typeface="Calibri"/>
                        <a:sym typeface="Calibri"/>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E6B8AF"/>
                    </a:solidFill>
                  </a:tcPr>
                </a:tc>
              </a:tr>
              <a:tr h="521825">
                <a:tc>
                  <a:txBody>
                    <a:bodyPr/>
                    <a:lstStyle/>
                    <a:p>
                      <a:pPr marL="0" lvl="0" indent="0" algn="l" rtl="0">
                        <a:lnSpc>
                          <a:spcPct val="115000"/>
                        </a:lnSpc>
                        <a:spcBef>
                          <a:spcPts val="0"/>
                        </a:spcBef>
                        <a:spcAft>
                          <a:spcPts val="0"/>
                        </a:spcAft>
                        <a:buNone/>
                      </a:pPr>
                      <a:r>
                        <a:rPr lang="en-GB" sz="1100">
                          <a:latin typeface="Calibri"/>
                          <a:ea typeface="Calibri"/>
                          <a:cs typeface="Calibri"/>
                          <a:sym typeface="Calibri"/>
                        </a:rPr>
                        <a:t>Price/tariff information (458)</a:t>
                      </a:r>
                      <a:endParaRPr sz="1100">
                        <a:latin typeface="Calibri"/>
                        <a:ea typeface="Calibri"/>
                        <a:cs typeface="Calibri"/>
                        <a:sym typeface="Calibri"/>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B4A7D6"/>
                    </a:solidFill>
                  </a:tcPr>
                </a:tc>
                <a:tc>
                  <a:txBody>
                    <a:bodyPr/>
                    <a:lstStyle/>
                    <a:p>
                      <a:pPr marL="0" lvl="0" indent="0" algn="l" rtl="0">
                        <a:lnSpc>
                          <a:spcPct val="115000"/>
                        </a:lnSpc>
                        <a:spcBef>
                          <a:spcPts val="0"/>
                        </a:spcBef>
                        <a:spcAft>
                          <a:spcPts val="0"/>
                        </a:spcAft>
                        <a:buNone/>
                      </a:pPr>
                      <a:r>
                        <a:rPr lang="en-GB" sz="1100">
                          <a:latin typeface="Calibri"/>
                          <a:ea typeface="Calibri"/>
                          <a:cs typeface="Calibri"/>
                          <a:sym typeface="Calibri"/>
                        </a:rPr>
                        <a:t>Meter accuracy (46)</a:t>
                      </a:r>
                      <a:endParaRPr sz="1100">
                        <a:latin typeface="Calibri"/>
                        <a:ea typeface="Calibri"/>
                        <a:cs typeface="Calibri"/>
                        <a:sym typeface="Calibri"/>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E06666"/>
                    </a:solidFill>
                  </a:tcPr>
                </a:tc>
                <a:tc>
                  <a:txBody>
                    <a:bodyPr/>
                    <a:lstStyle/>
                    <a:p>
                      <a:pPr marL="0" lvl="0" indent="0" algn="l" rtl="0">
                        <a:lnSpc>
                          <a:spcPct val="115000"/>
                        </a:lnSpc>
                        <a:spcBef>
                          <a:spcPts val="0"/>
                        </a:spcBef>
                        <a:spcAft>
                          <a:spcPts val="0"/>
                        </a:spcAft>
                        <a:buNone/>
                      </a:pPr>
                      <a:r>
                        <a:rPr lang="en-GB" sz="1100">
                          <a:latin typeface="Calibri"/>
                          <a:ea typeface="Calibri"/>
                          <a:cs typeface="Calibri"/>
                          <a:sym typeface="Calibri"/>
                        </a:rPr>
                        <a:t>Price/tariff information (21)</a:t>
                      </a:r>
                      <a:endParaRPr sz="1100">
                        <a:latin typeface="Calibri"/>
                        <a:ea typeface="Calibri"/>
                        <a:cs typeface="Calibri"/>
                        <a:sym typeface="Calibri"/>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B4A7D6"/>
                    </a:solidFill>
                  </a:tcPr>
                </a:tc>
              </a:tr>
              <a:tr h="386225">
                <a:tc>
                  <a:txBody>
                    <a:bodyPr/>
                    <a:lstStyle/>
                    <a:p>
                      <a:pPr marL="0" lvl="0" indent="0" algn="l" rtl="0">
                        <a:lnSpc>
                          <a:spcPct val="115000"/>
                        </a:lnSpc>
                        <a:spcBef>
                          <a:spcPts val="0"/>
                        </a:spcBef>
                        <a:spcAft>
                          <a:spcPts val="0"/>
                        </a:spcAft>
                        <a:buNone/>
                      </a:pPr>
                      <a:r>
                        <a:rPr lang="en-GB" sz="1100">
                          <a:latin typeface="Calibri"/>
                          <a:ea typeface="Calibri"/>
                          <a:cs typeface="Calibri"/>
                          <a:sym typeface="Calibri"/>
                        </a:rPr>
                        <a:t>Final account reconciliation (453)</a:t>
                      </a:r>
                      <a:endParaRPr sz="1100">
                        <a:latin typeface="Calibri"/>
                        <a:ea typeface="Calibri"/>
                        <a:cs typeface="Calibri"/>
                        <a:sym typeface="Calibri"/>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9CB9C"/>
                    </a:solidFill>
                  </a:tcPr>
                </a:tc>
                <a:tc>
                  <a:txBody>
                    <a:bodyPr/>
                    <a:lstStyle/>
                    <a:p>
                      <a:pPr marL="0" lvl="0" indent="0" algn="l" rtl="0">
                        <a:lnSpc>
                          <a:spcPct val="115000"/>
                        </a:lnSpc>
                        <a:spcBef>
                          <a:spcPts val="0"/>
                        </a:spcBef>
                        <a:spcAft>
                          <a:spcPts val="0"/>
                        </a:spcAft>
                        <a:buNone/>
                      </a:pPr>
                      <a:r>
                        <a:rPr lang="en-GB" sz="1100">
                          <a:latin typeface="Calibri"/>
                          <a:ea typeface="Calibri"/>
                          <a:cs typeface="Calibri"/>
                          <a:sym typeface="Calibri"/>
                        </a:rPr>
                        <a:t>Erroneous transfer (32)</a:t>
                      </a:r>
                      <a:endParaRPr sz="1100">
                        <a:latin typeface="Calibri"/>
                        <a:ea typeface="Calibri"/>
                        <a:cs typeface="Calibri"/>
                        <a:sym typeface="Calibri"/>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chemeClr val="accent3"/>
                    </a:solidFill>
                  </a:tcPr>
                </a:tc>
                <a:tc>
                  <a:txBody>
                    <a:bodyPr/>
                    <a:lstStyle/>
                    <a:p>
                      <a:pPr marL="0" lvl="0" indent="0" algn="l" rtl="0">
                        <a:lnSpc>
                          <a:spcPct val="115000"/>
                        </a:lnSpc>
                        <a:spcBef>
                          <a:spcPts val="0"/>
                        </a:spcBef>
                        <a:spcAft>
                          <a:spcPts val="0"/>
                        </a:spcAft>
                        <a:buNone/>
                      </a:pPr>
                      <a:r>
                        <a:rPr lang="en-GB" sz="1100">
                          <a:latin typeface="Calibri"/>
                          <a:ea typeface="Calibri"/>
                          <a:cs typeface="Calibri"/>
                          <a:sym typeface="Calibri"/>
                        </a:rPr>
                        <a:t>Final account reconciliation (21)</a:t>
                      </a:r>
                      <a:endParaRPr sz="1100">
                        <a:latin typeface="Calibri"/>
                        <a:ea typeface="Calibri"/>
                        <a:cs typeface="Calibri"/>
                        <a:sym typeface="Calibri"/>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9CB9C"/>
                    </a:solidFill>
                  </a:tcPr>
                </a:tc>
              </a:tr>
              <a:tr h="521825">
                <a:tc>
                  <a:txBody>
                    <a:bodyPr/>
                    <a:lstStyle/>
                    <a:p>
                      <a:pPr marL="0" lvl="0" indent="0" algn="l" rtl="0">
                        <a:lnSpc>
                          <a:spcPct val="115000"/>
                        </a:lnSpc>
                        <a:spcBef>
                          <a:spcPts val="0"/>
                        </a:spcBef>
                        <a:spcAft>
                          <a:spcPts val="0"/>
                        </a:spcAft>
                        <a:buNone/>
                      </a:pPr>
                      <a:r>
                        <a:rPr lang="en-GB" sz="1100">
                          <a:latin typeface="Calibri"/>
                          <a:ea typeface="Calibri"/>
                          <a:cs typeface="Calibri"/>
                          <a:sym typeface="Calibri"/>
                        </a:rPr>
                        <a:t>Supply Point Administration Query (MPRN/MPR) (328)</a:t>
                      </a:r>
                      <a:endParaRPr sz="1100">
                        <a:latin typeface="Calibri"/>
                        <a:ea typeface="Calibri"/>
                        <a:cs typeface="Calibri"/>
                        <a:sym typeface="Calibri"/>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chemeClr val="accent4"/>
                    </a:solidFill>
                  </a:tcPr>
                </a:tc>
                <a:tc>
                  <a:txBody>
                    <a:bodyPr/>
                    <a:lstStyle/>
                    <a:p>
                      <a:pPr marL="0" lvl="0" indent="0" algn="l" rtl="0">
                        <a:lnSpc>
                          <a:spcPct val="115000"/>
                        </a:lnSpc>
                        <a:spcBef>
                          <a:spcPts val="0"/>
                        </a:spcBef>
                        <a:spcAft>
                          <a:spcPts val="0"/>
                        </a:spcAft>
                        <a:buNone/>
                      </a:pPr>
                      <a:r>
                        <a:rPr lang="en-GB" sz="1100">
                          <a:latin typeface="Calibri"/>
                          <a:ea typeface="Calibri"/>
                          <a:cs typeface="Calibri"/>
                          <a:sym typeface="Calibri"/>
                        </a:rPr>
                        <a:t>Switching (Non-Smart) (32)</a:t>
                      </a:r>
                      <a:endParaRPr sz="1100">
                        <a:latin typeface="Calibri"/>
                        <a:ea typeface="Calibri"/>
                        <a:cs typeface="Calibri"/>
                        <a:sym typeface="Calibri"/>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DD7E6B"/>
                    </a:solidFill>
                  </a:tcPr>
                </a:tc>
                <a:tc>
                  <a:txBody>
                    <a:bodyPr/>
                    <a:lstStyle/>
                    <a:p>
                      <a:pPr marL="0" lvl="0" indent="0" algn="l" rtl="0">
                        <a:lnSpc>
                          <a:spcPct val="115000"/>
                        </a:lnSpc>
                        <a:spcBef>
                          <a:spcPts val="0"/>
                        </a:spcBef>
                        <a:spcAft>
                          <a:spcPts val="0"/>
                        </a:spcAft>
                        <a:buNone/>
                      </a:pPr>
                      <a:r>
                        <a:rPr lang="en-GB" sz="1100">
                          <a:latin typeface="Calibri"/>
                          <a:ea typeface="Calibri"/>
                          <a:cs typeface="Calibri"/>
                          <a:sym typeface="Calibri"/>
                        </a:rPr>
                        <a:t>Difficulty contacting supplier (17)</a:t>
                      </a:r>
                      <a:endParaRPr sz="1100">
                        <a:latin typeface="Calibri"/>
                        <a:ea typeface="Calibri"/>
                        <a:cs typeface="Calibri"/>
                        <a:sym typeface="Calibri"/>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r>
              <a:tr h="534750">
                <a:tc>
                  <a:txBody>
                    <a:bodyPr/>
                    <a:lstStyle/>
                    <a:p>
                      <a:pPr marL="0" lvl="0" indent="0" algn="l" rtl="0">
                        <a:lnSpc>
                          <a:spcPct val="115000"/>
                        </a:lnSpc>
                        <a:spcBef>
                          <a:spcPts val="0"/>
                        </a:spcBef>
                        <a:spcAft>
                          <a:spcPts val="0"/>
                        </a:spcAft>
                        <a:buNone/>
                      </a:pPr>
                      <a:r>
                        <a:rPr lang="en-GB" sz="1100">
                          <a:latin typeface="Calibri"/>
                          <a:ea typeface="Calibri"/>
                          <a:cs typeface="Calibri"/>
                          <a:sym typeface="Calibri"/>
                        </a:rPr>
                        <a:t>How to change supplier (318)</a:t>
                      </a:r>
                      <a:endParaRPr sz="1100">
                        <a:latin typeface="Calibri"/>
                        <a:ea typeface="Calibri"/>
                        <a:cs typeface="Calibri"/>
                        <a:sym typeface="Calibri"/>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chemeClr val="dk2"/>
                    </a:solidFill>
                  </a:tcPr>
                </a:tc>
                <a:tc>
                  <a:txBody>
                    <a:bodyPr/>
                    <a:lstStyle/>
                    <a:p>
                      <a:pPr marL="0" lvl="0" indent="0" algn="l" rtl="0">
                        <a:lnSpc>
                          <a:spcPct val="115000"/>
                        </a:lnSpc>
                        <a:spcBef>
                          <a:spcPts val="0"/>
                        </a:spcBef>
                        <a:spcAft>
                          <a:spcPts val="0"/>
                        </a:spcAft>
                        <a:buNone/>
                      </a:pPr>
                      <a:r>
                        <a:rPr lang="en-GB" sz="1100">
                          <a:latin typeface="Calibri"/>
                          <a:ea typeface="Calibri"/>
                          <a:cs typeface="Calibri"/>
                          <a:sym typeface="Calibri"/>
                        </a:rPr>
                        <a:t>Supply Point Administration Query (MPRN/MPR) (29)</a:t>
                      </a:r>
                      <a:endParaRPr sz="1100">
                        <a:latin typeface="Calibri"/>
                        <a:ea typeface="Calibri"/>
                        <a:cs typeface="Calibri"/>
                        <a:sym typeface="Calibri"/>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chemeClr val="accent4"/>
                    </a:solidFill>
                  </a:tcPr>
                </a:tc>
                <a:tc>
                  <a:txBody>
                    <a:bodyPr/>
                    <a:lstStyle/>
                    <a:p>
                      <a:pPr marL="0" lvl="0" indent="0" algn="l" rtl="0">
                        <a:lnSpc>
                          <a:spcPct val="115000"/>
                        </a:lnSpc>
                        <a:spcBef>
                          <a:spcPts val="0"/>
                        </a:spcBef>
                        <a:spcAft>
                          <a:spcPts val="0"/>
                        </a:spcAft>
                        <a:buNone/>
                      </a:pPr>
                      <a:r>
                        <a:rPr lang="en-GB" sz="1100">
                          <a:latin typeface="Calibri"/>
                          <a:ea typeface="Calibri"/>
                          <a:cs typeface="Calibri"/>
                          <a:sym typeface="Calibri"/>
                        </a:rPr>
                        <a:t>Erroneous transfer (16)</a:t>
                      </a:r>
                      <a:endParaRPr sz="1100">
                        <a:latin typeface="Calibri"/>
                        <a:ea typeface="Calibri"/>
                        <a:cs typeface="Calibri"/>
                        <a:sym typeface="Calibri"/>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chemeClr val="accent3"/>
                    </a:solidFill>
                  </a:tcPr>
                </a:tc>
              </a:tr>
              <a:tr h="122225">
                <a:tc>
                  <a:txBody>
                    <a:bodyPr/>
                    <a:lstStyle/>
                    <a:p>
                      <a:pPr marL="0" lvl="0" indent="0" algn="l" rtl="0">
                        <a:lnSpc>
                          <a:spcPct val="115000"/>
                        </a:lnSpc>
                        <a:spcBef>
                          <a:spcPts val="0"/>
                        </a:spcBef>
                        <a:spcAft>
                          <a:spcPts val="0"/>
                        </a:spcAft>
                        <a:buNone/>
                      </a:pPr>
                      <a:r>
                        <a:rPr lang="en-GB" sz="1100">
                          <a:latin typeface="Calibri"/>
                          <a:ea typeface="Calibri"/>
                          <a:cs typeface="Calibri"/>
                          <a:sym typeface="Calibri"/>
                        </a:rPr>
                        <a:t>Debt recovery practices (307)</a:t>
                      </a:r>
                      <a:endParaRPr sz="1100">
                        <a:latin typeface="Calibri"/>
                        <a:ea typeface="Calibri"/>
                        <a:cs typeface="Calibri"/>
                        <a:sym typeface="Calibri"/>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D9D9D9"/>
                    </a:solidFill>
                  </a:tcPr>
                </a:tc>
                <a:tc>
                  <a:txBody>
                    <a:bodyPr/>
                    <a:lstStyle/>
                    <a:p>
                      <a:pPr marL="0" lvl="0" indent="0" algn="l" rtl="0">
                        <a:lnSpc>
                          <a:spcPct val="115000"/>
                        </a:lnSpc>
                        <a:spcBef>
                          <a:spcPts val="0"/>
                        </a:spcBef>
                        <a:spcAft>
                          <a:spcPts val="0"/>
                        </a:spcAft>
                        <a:buNone/>
                      </a:pPr>
                      <a:r>
                        <a:rPr lang="en-GB" sz="1100">
                          <a:latin typeface="Calibri"/>
                          <a:ea typeface="Calibri"/>
                          <a:cs typeface="Calibri"/>
                          <a:sym typeface="Calibri"/>
                        </a:rPr>
                        <a:t>PPM self disconnection (unable to credit meter) (28)</a:t>
                      </a:r>
                      <a:endParaRPr sz="1100">
                        <a:latin typeface="Calibri"/>
                        <a:ea typeface="Calibri"/>
                        <a:cs typeface="Calibri"/>
                        <a:sym typeface="Calibri"/>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A2C4C9"/>
                    </a:solidFill>
                  </a:tcPr>
                </a:tc>
                <a:tc>
                  <a:txBody>
                    <a:bodyPr/>
                    <a:lstStyle/>
                    <a:p>
                      <a:pPr marL="0" lvl="0" indent="0" algn="l" rtl="0">
                        <a:lnSpc>
                          <a:spcPct val="115000"/>
                        </a:lnSpc>
                        <a:spcBef>
                          <a:spcPts val="0"/>
                        </a:spcBef>
                        <a:spcAft>
                          <a:spcPts val="0"/>
                        </a:spcAft>
                        <a:buNone/>
                      </a:pPr>
                      <a:r>
                        <a:rPr lang="en-GB" sz="1100">
                          <a:latin typeface="Calibri"/>
                          <a:ea typeface="Calibri"/>
                          <a:cs typeface="Calibri"/>
                          <a:sym typeface="Calibri"/>
                        </a:rPr>
                        <a:t>PPM self disconnection (unable to credit meter) (14)</a:t>
                      </a:r>
                      <a:endParaRPr sz="1100">
                        <a:latin typeface="Calibri"/>
                        <a:ea typeface="Calibri"/>
                        <a:cs typeface="Calibri"/>
                        <a:sym typeface="Calibri"/>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A2C4C9"/>
                    </a:solidFill>
                  </a:tcPr>
                </a:tc>
              </a:tr>
            </a:tbl>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25"/>
          <p:cNvSpPr txBox="1">
            <a:spLocks noGrp="1"/>
          </p:cNvSpPr>
          <p:nvPr>
            <p:ph type="title"/>
          </p:nvPr>
        </p:nvSpPr>
        <p:spPr>
          <a:xfrm>
            <a:off x="457200" y="521083"/>
            <a:ext cx="8229600" cy="952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4888"/>
              </a:buClr>
              <a:buFont typeface="Open Sans"/>
              <a:buNone/>
            </a:pPr>
            <a:r>
              <a:rPr lang="en-GB" sz="2400" b="1" i="0" u="none" strike="noStrike" cap="none">
                <a:solidFill>
                  <a:srgbClr val="004888"/>
                </a:solidFill>
                <a:latin typeface="Open Sans"/>
                <a:ea typeface="Open Sans"/>
                <a:cs typeface="Open Sans"/>
                <a:sym typeface="Open Sans"/>
              </a:rPr>
              <a:t>Referrals against volumes </a:t>
            </a:r>
            <a:r>
              <a:rPr lang="en-GB" sz="2400"/>
              <a:t>Jul 17</a:t>
            </a:r>
            <a:r>
              <a:rPr lang="en-GB" sz="2400" b="1" i="0" u="none" strike="noStrike" cap="none">
                <a:solidFill>
                  <a:srgbClr val="004888"/>
                </a:solidFill>
                <a:latin typeface="Open Sans"/>
                <a:ea typeface="Open Sans"/>
                <a:cs typeface="Open Sans"/>
                <a:sym typeface="Open Sans"/>
              </a:rPr>
              <a:t> - present</a:t>
            </a:r>
            <a:endParaRPr sz="2400" b="1" i="0" u="none" strike="noStrike" cap="none">
              <a:solidFill>
                <a:srgbClr val="004888"/>
              </a:solidFill>
              <a:latin typeface="Open Sans"/>
              <a:ea typeface="Open Sans"/>
              <a:cs typeface="Open Sans"/>
              <a:sym typeface="Open Sans"/>
            </a:endParaRPr>
          </a:p>
        </p:txBody>
      </p:sp>
      <p:pic>
        <p:nvPicPr>
          <p:cNvPr id="134" name="Google Shape;134;p25" title="Chart"/>
          <p:cNvPicPr preferRelativeResize="0"/>
          <p:nvPr/>
        </p:nvPicPr>
        <p:blipFill>
          <a:blip r:embed="rId3">
            <a:alphaModFix/>
          </a:blip>
          <a:stretch>
            <a:fillRect/>
          </a:stretch>
        </p:blipFill>
        <p:spPr>
          <a:xfrm>
            <a:off x="1811100" y="1023108"/>
            <a:ext cx="6371737" cy="3943397"/>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26"/>
          <p:cNvSpPr txBox="1">
            <a:spLocks noGrp="1"/>
          </p:cNvSpPr>
          <p:nvPr>
            <p:ph type="title"/>
          </p:nvPr>
        </p:nvSpPr>
        <p:spPr>
          <a:xfrm>
            <a:off x="457200" y="521083"/>
            <a:ext cx="8229600" cy="952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4888"/>
              </a:buClr>
              <a:buFont typeface="Open Sans"/>
              <a:buNone/>
            </a:pPr>
            <a:r>
              <a:rPr lang="en-GB" sz="2400" b="1" i="0" u="none" strike="noStrike" cap="none">
                <a:solidFill>
                  <a:srgbClr val="004888"/>
                </a:solidFill>
                <a:latin typeface="Open Sans"/>
                <a:ea typeface="Open Sans"/>
                <a:cs typeface="Open Sans"/>
                <a:sym typeface="Open Sans"/>
              </a:rPr>
              <a:t>Referral volumes </a:t>
            </a:r>
            <a:r>
              <a:rPr lang="en-GB" sz="2400"/>
              <a:t>proportion of</a:t>
            </a:r>
            <a:r>
              <a:rPr lang="en-GB" sz="2400" b="1" i="0" u="none" strike="noStrike" cap="none">
                <a:solidFill>
                  <a:srgbClr val="004888"/>
                </a:solidFill>
                <a:latin typeface="Open Sans"/>
                <a:ea typeface="Open Sans"/>
                <a:cs typeface="Open Sans"/>
                <a:sym typeface="Open Sans"/>
              </a:rPr>
              <a:t> contacts </a:t>
            </a:r>
            <a:r>
              <a:rPr lang="en-GB" sz="2400"/>
              <a:t>Jul</a:t>
            </a:r>
            <a:r>
              <a:rPr lang="en-GB" sz="2400" b="1" i="0" u="none" strike="noStrike" cap="none">
                <a:solidFill>
                  <a:srgbClr val="004888"/>
                </a:solidFill>
                <a:latin typeface="Open Sans"/>
                <a:ea typeface="Open Sans"/>
                <a:cs typeface="Open Sans"/>
                <a:sym typeface="Open Sans"/>
              </a:rPr>
              <a:t> 201</a:t>
            </a:r>
            <a:r>
              <a:rPr lang="en-GB" sz="2400"/>
              <a:t>7</a:t>
            </a:r>
            <a:r>
              <a:rPr lang="en-GB" sz="2400" b="1" i="0" u="none" strike="noStrike" cap="none">
                <a:solidFill>
                  <a:srgbClr val="004888"/>
                </a:solidFill>
                <a:latin typeface="Open Sans"/>
                <a:ea typeface="Open Sans"/>
                <a:cs typeface="Open Sans"/>
                <a:sym typeface="Open Sans"/>
              </a:rPr>
              <a:t> - present</a:t>
            </a:r>
            <a:endParaRPr sz="2400" b="1" i="0" u="none" strike="noStrike" cap="none">
              <a:solidFill>
                <a:srgbClr val="004888"/>
              </a:solidFill>
              <a:latin typeface="Open Sans"/>
              <a:ea typeface="Open Sans"/>
              <a:cs typeface="Open Sans"/>
              <a:sym typeface="Open Sans"/>
            </a:endParaRPr>
          </a:p>
        </p:txBody>
      </p:sp>
      <p:pic>
        <p:nvPicPr>
          <p:cNvPr id="140" name="Google Shape;140;p26" title="Chart"/>
          <p:cNvPicPr preferRelativeResize="0"/>
          <p:nvPr/>
        </p:nvPicPr>
        <p:blipFill>
          <a:blip r:embed="rId3">
            <a:alphaModFix/>
          </a:blip>
          <a:stretch>
            <a:fillRect/>
          </a:stretch>
        </p:blipFill>
        <p:spPr>
          <a:xfrm>
            <a:off x="1946825" y="1128658"/>
            <a:ext cx="6366565" cy="3936317"/>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27"/>
          <p:cNvSpPr txBox="1">
            <a:spLocks noGrp="1"/>
          </p:cNvSpPr>
          <p:nvPr>
            <p:ph type="title"/>
          </p:nvPr>
        </p:nvSpPr>
        <p:spPr>
          <a:xfrm>
            <a:off x="457200" y="249758"/>
            <a:ext cx="8229600" cy="952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4888"/>
              </a:buClr>
              <a:buFont typeface="Open Sans"/>
              <a:buNone/>
            </a:pPr>
            <a:r>
              <a:rPr lang="en-GB" sz="2400" b="1" i="0" u="none" strike="noStrike" cap="none">
                <a:solidFill>
                  <a:srgbClr val="004888"/>
                </a:solidFill>
                <a:latin typeface="Open Sans"/>
                <a:ea typeface="Open Sans"/>
                <a:cs typeface="Open Sans"/>
                <a:sym typeface="Open Sans"/>
              </a:rPr>
              <a:t>Referral </a:t>
            </a:r>
            <a:r>
              <a:rPr lang="en-GB" sz="2400"/>
              <a:t>proportions</a:t>
            </a:r>
            <a:r>
              <a:rPr lang="en-GB" sz="2400" b="1" i="0" u="none" strike="noStrike" cap="none">
                <a:solidFill>
                  <a:srgbClr val="004888"/>
                </a:solidFill>
                <a:latin typeface="Open Sans"/>
                <a:ea typeface="Open Sans"/>
                <a:cs typeface="Open Sans"/>
                <a:sym typeface="Open Sans"/>
              </a:rPr>
              <a:t> </a:t>
            </a:r>
            <a:r>
              <a:rPr lang="en-GB" sz="2400"/>
              <a:t>Jul 17 - present</a:t>
            </a:r>
            <a:endParaRPr sz="2400"/>
          </a:p>
          <a:p>
            <a:pPr marL="0" marR="0" lvl="0" indent="0" algn="l" rtl="0">
              <a:lnSpc>
                <a:spcPct val="100000"/>
              </a:lnSpc>
              <a:spcBef>
                <a:spcPts val="0"/>
              </a:spcBef>
              <a:spcAft>
                <a:spcPts val="0"/>
              </a:spcAft>
              <a:buClr>
                <a:srgbClr val="004888"/>
              </a:buClr>
              <a:buFont typeface="Open Sans"/>
              <a:buNone/>
            </a:pPr>
            <a:endParaRPr sz="2400"/>
          </a:p>
        </p:txBody>
      </p:sp>
      <p:pic>
        <p:nvPicPr>
          <p:cNvPr id="146" name="Google Shape;146;p27" title="Chart"/>
          <p:cNvPicPr preferRelativeResize="0"/>
          <p:nvPr/>
        </p:nvPicPr>
        <p:blipFill>
          <a:blip r:embed="rId3">
            <a:alphaModFix/>
          </a:blip>
          <a:stretch>
            <a:fillRect/>
          </a:stretch>
        </p:blipFill>
        <p:spPr>
          <a:xfrm>
            <a:off x="254375" y="712250"/>
            <a:ext cx="8660499" cy="364607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50"/>
        <p:cNvGrpSpPr/>
        <p:nvPr/>
      </p:nvGrpSpPr>
      <p:grpSpPr>
        <a:xfrm>
          <a:off x="0" y="0"/>
          <a:ext cx="0" cy="0"/>
          <a:chOff x="0" y="0"/>
          <a:chExt cx="0" cy="0"/>
        </a:xfrm>
      </p:grpSpPr>
      <p:sp>
        <p:nvSpPr>
          <p:cNvPr id="151" name="Google Shape;151;p28"/>
          <p:cNvSpPr txBox="1">
            <a:spLocks noGrp="1"/>
          </p:cNvSpPr>
          <p:nvPr>
            <p:ph type="ctrTitle"/>
          </p:nvPr>
        </p:nvSpPr>
        <p:spPr>
          <a:xfrm>
            <a:off x="443675" y="348944"/>
            <a:ext cx="4041000" cy="980999"/>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4888"/>
              </a:buClr>
              <a:buFont typeface="Open Sans"/>
              <a:buNone/>
            </a:pPr>
            <a:r>
              <a:rPr lang="en-GB" sz="3600"/>
              <a:t>Energy updates </a:t>
            </a:r>
            <a:endParaRPr sz="3600" b="1" i="0" u="none" strike="noStrike" cap="none">
              <a:solidFill>
                <a:srgbClr val="004888"/>
              </a:solidFill>
              <a:latin typeface="Open Sans"/>
              <a:ea typeface="Open Sans"/>
              <a:cs typeface="Open Sans"/>
              <a:sym typeface="Open Sans"/>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29"/>
          <p:cNvSpPr txBox="1">
            <a:spLocks noGrp="1"/>
          </p:cNvSpPr>
          <p:nvPr>
            <p:ph type="title"/>
          </p:nvPr>
        </p:nvSpPr>
        <p:spPr>
          <a:xfrm>
            <a:off x="415100" y="302683"/>
            <a:ext cx="8229600" cy="952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4888"/>
              </a:buClr>
              <a:buFont typeface="Open Sans"/>
              <a:buNone/>
            </a:pPr>
            <a:r>
              <a:rPr lang="en-GB" sz="2400"/>
              <a:t>Supplier updates</a:t>
            </a:r>
            <a:endParaRPr sz="2400" b="1" i="0" u="none" strike="noStrike" cap="none">
              <a:solidFill>
                <a:srgbClr val="004888"/>
              </a:solidFill>
              <a:latin typeface="Open Sans"/>
              <a:ea typeface="Open Sans"/>
              <a:cs typeface="Open Sans"/>
              <a:sym typeface="Open Sans"/>
            </a:endParaRPr>
          </a:p>
        </p:txBody>
      </p:sp>
      <p:sp>
        <p:nvSpPr>
          <p:cNvPr id="157" name="Google Shape;157;p29"/>
          <p:cNvSpPr txBox="1">
            <a:spLocks noGrp="1"/>
          </p:cNvSpPr>
          <p:nvPr>
            <p:ph type="body" idx="1"/>
          </p:nvPr>
        </p:nvSpPr>
        <p:spPr>
          <a:xfrm>
            <a:off x="415100" y="645475"/>
            <a:ext cx="8502000" cy="4031100"/>
          </a:xfrm>
          <a:prstGeom prst="rect">
            <a:avLst/>
          </a:prstGeom>
          <a:noFill/>
          <a:ln>
            <a:noFill/>
          </a:ln>
        </p:spPr>
        <p:txBody>
          <a:bodyPr spcFirstLastPara="1" wrap="square" lIns="91425" tIns="91425" rIns="91425" bIns="91425" anchor="t" anchorCtr="0">
            <a:noAutofit/>
          </a:bodyPr>
          <a:lstStyle/>
          <a:p>
            <a:pPr marL="0" lvl="0" indent="0" algn="l" rtl="0">
              <a:spcBef>
                <a:spcPts val="900"/>
              </a:spcBef>
              <a:spcAft>
                <a:spcPts val="0"/>
              </a:spcAft>
              <a:buNone/>
            </a:pPr>
            <a:r>
              <a:rPr lang="en-GB" sz="1800">
                <a:solidFill>
                  <a:srgbClr val="004888"/>
                </a:solidFill>
              </a:rPr>
              <a:t>Since the last meeting new suppliers being added as referral partners include:</a:t>
            </a:r>
            <a:endParaRPr sz="1800">
              <a:solidFill>
                <a:srgbClr val="004888"/>
              </a:solidFill>
            </a:endParaRPr>
          </a:p>
          <a:p>
            <a:pPr marL="0" lvl="0" indent="0" algn="l" rtl="0">
              <a:spcBef>
                <a:spcPts val="900"/>
              </a:spcBef>
              <a:spcAft>
                <a:spcPts val="0"/>
              </a:spcAft>
              <a:buNone/>
            </a:pPr>
            <a:endParaRPr sz="1800">
              <a:solidFill>
                <a:srgbClr val="004888"/>
              </a:solidFill>
            </a:endParaRPr>
          </a:p>
          <a:p>
            <a:pPr marL="914400" lvl="1" indent="-342900" algn="l" rtl="0">
              <a:spcBef>
                <a:spcPts val="0"/>
              </a:spcBef>
              <a:spcAft>
                <a:spcPts val="0"/>
              </a:spcAft>
              <a:buClr>
                <a:srgbClr val="004888"/>
              </a:buClr>
              <a:buSzPts val="1800"/>
              <a:buChar char="○"/>
            </a:pPr>
            <a:r>
              <a:rPr lang="en-GB" sz="1800">
                <a:solidFill>
                  <a:srgbClr val="004888"/>
                </a:solidFill>
              </a:rPr>
              <a:t>Nabuh</a:t>
            </a:r>
            <a:endParaRPr sz="1800">
              <a:solidFill>
                <a:srgbClr val="004888"/>
              </a:solidFill>
            </a:endParaRPr>
          </a:p>
          <a:p>
            <a:pPr marL="914400" lvl="1" indent="-342900" algn="l" rtl="0">
              <a:spcBef>
                <a:spcPts val="900"/>
              </a:spcBef>
              <a:spcAft>
                <a:spcPts val="0"/>
              </a:spcAft>
              <a:buClr>
                <a:srgbClr val="004888"/>
              </a:buClr>
              <a:buSzPts val="1800"/>
              <a:buChar char="○"/>
            </a:pPr>
            <a:r>
              <a:rPr lang="en-GB" sz="1800">
                <a:solidFill>
                  <a:srgbClr val="004888"/>
                </a:solidFill>
              </a:rPr>
              <a:t>Eversmart</a:t>
            </a:r>
            <a:endParaRPr sz="1800">
              <a:solidFill>
                <a:srgbClr val="004888"/>
              </a:solidFill>
            </a:endParaRPr>
          </a:p>
          <a:p>
            <a:pPr marL="914400" lvl="1" indent="-342900" algn="l" rtl="0">
              <a:spcBef>
                <a:spcPts val="900"/>
              </a:spcBef>
              <a:spcAft>
                <a:spcPts val="0"/>
              </a:spcAft>
              <a:buClr>
                <a:srgbClr val="004888"/>
              </a:buClr>
              <a:buSzPts val="1800"/>
              <a:buChar char="○"/>
            </a:pPr>
            <a:r>
              <a:rPr lang="en-GB" sz="1800">
                <a:solidFill>
                  <a:srgbClr val="004888"/>
                </a:solidFill>
              </a:rPr>
              <a:t>Yorkshire Energy</a:t>
            </a:r>
            <a:endParaRPr sz="1800">
              <a:solidFill>
                <a:srgbClr val="004888"/>
              </a:solidFill>
            </a:endParaRPr>
          </a:p>
          <a:p>
            <a:pPr marL="914400" lvl="0" indent="0" algn="l" rtl="0">
              <a:spcBef>
                <a:spcPts val="900"/>
              </a:spcBef>
              <a:spcAft>
                <a:spcPts val="0"/>
              </a:spcAft>
              <a:buNone/>
            </a:pPr>
            <a:endParaRPr sz="1800">
              <a:solidFill>
                <a:srgbClr val="004888"/>
              </a:solidFill>
            </a:endParaRPr>
          </a:p>
          <a:p>
            <a:pPr marL="0" lvl="0" indent="0" algn="l" rtl="0">
              <a:spcBef>
                <a:spcPts val="900"/>
              </a:spcBef>
              <a:spcAft>
                <a:spcPts val="0"/>
              </a:spcAft>
              <a:buNone/>
            </a:pPr>
            <a:endParaRPr sz="1800">
              <a:solidFill>
                <a:srgbClr val="004888"/>
              </a:solidFill>
            </a:endParaRPr>
          </a:p>
          <a:p>
            <a:pPr marL="0" marR="0" lvl="0" indent="0" algn="l" rtl="0">
              <a:lnSpc>
                <a:spcPct val="130000"/>
              </a:lnSpc>
              <a:spcBef>
                <a:spcPts val="900"/>
              </a:spcBef>
              <a:spcAft>
                <a:spcPts val="0"/>
              </a:spcAft>
              <a:buNone/>
            </a:pPr>
            <a:endParaRPr>
              <a:solidFill>
                <a:srgbClr val="222222"/>
              </a:solidFill>
              <a:highlight>
                <a:srgbClr val="FFFFFF"/>
              </a:highlight>
            </a:endParaRPr>
          </a:p>
          <a:p>
            <a:pPr marL="0" marR="0" lvl="0" indent="0" algn="l" rtl="0">
              <a:lnSpc>
                <a:spcPct val="130000"/>
              </a:lnSpc>
              <a:spcBef>
                <a:spcPts val="900"/>
              </a:spcBef>
              <a:spcAft>
                <a:spcPts val="0"/>
              </a:spcAft>
              <a:buNone/>
            </a:pPr>
            <a:endParaRPr/>
          </a:p>
          <a:p>
            <a:pPr marL="0" marR="0" lvl="0" indent="0" algn="l" rtl="0">
              <a:lnSpc>
                <a:spcPct val="130000"/>
              </a:lnSpc>
              <a:spcBef>
                <a:spcPts val="900"/>
              </a:spcBef>
              <a:spcAft>
                <a:spcPts val="0"/>
              </a:spcAft>
              <a:buNone/>
            </a:pPr>
            <a:endParaRPr/>
          </a:p>
          <a:p>
            <a:pPr marL="0" marR="0" lvl="0" indent="0" algn="l" rtl="0">
              <a:lnSpc>
                <a:spcPct val="130000"/>
              </a:lnSpc>
              <a:spcBef>
                <a:spcPts val="900"/>
              </a:spcBef>
              <a:spcAft>
                <a:spcPts val="0"/>
              </a:spcAft>
              <a:buNone/>
            </a:pP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61"/>
        <p:cNvGrpSpPr/>
        <p:nvPr/>
      </p:nvGrpSpPr>
      <p:grpSpPr>
        <a:xfrm>
          <a:off x="0" y="0"/>
          <a:ext cx="0" cy="0"/>
          <a:chOff x="0" y="0"/>
          <a:chExt cx="0" cy="0"/>
        </a:xfrm>
      </p:grpSpPr>
      <p:sp>
        <p:nvSpPr>
          <p:cNvPr id="162" name="Google Shape;162;p30"/>
          <p:cNvSpPr txBox="1">
            <a:spLocks noGrp="1"/>
          </p:cNvSpPr>
          <p:nvPr>
            <p:ph type="subTitle" idx="1"/>
          </p:nvPr>
        </p:nvSpPr>
        <p:spPr>
          <a:xfrm>
            <a:off x="203112" y="2777642"/>
            <a:ext cx="6657900" cy="1136700"/>
          </a:xfrm>
          <a:prstGeom prst="rect">
            <a:avLst/>
          </a:prstGeom>
          <a:no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rgbClr val="004888"/>
              </a:buClr>
              <a:buFont typeface="Open Sans"/>
              <a:buNone/>
            </a:pPr>
            <a:r>
              <a:rPr lang="en-GB" sz="2000" b="0" i="0" u="none" strike="noStrike" cap="none">
                <a:solidFill>
                  <a:srgbClr val="004888"/>
                </a:solidFill>
                <a:latin typeface="Open Sans"/>
                <a:ea typeface="Open Sans"/>
                <a:cs typeface="Open Sans"/>
                <a:sym typeface="Open Sans"/>
              </a:rPr>
              <a:t>Presented by: </a:t>
            </a:r>
            <a:r>
              <a:rPr lang="en-GB" b="1"/>
              <a:t>Leanne Dullard</a:t>
            </a:r>
            <a:r>
              <a:rPr lang="en-GB" sz="2000" b="1" i="0" u="none" strike="noStrike" cap="none">
                <a:solidFill>
                  <a:srgbClr val="004888"/>
                </a:solidFill>
                <a:latin typeface="Open Sans"/>
                <a:ea typeface="Open Sans"/>
                <a:cs typeface="Open Sans"/>
                <a:sym typeface="Open Sans"/>
              </a:rPr>
              <a:t> </a:t>
            </a:r>
            <a:endParaRPr sz="2000" b="1" i="0" u="none" strike="noStrike" cap="none">
              <a:solidFill>
                <a:srgbClr val="004888"/>
              </a:solidFill>
              <a:latin typeface="Open Sans"/>
              <a:ea typeface="Open Sans"/>
              <a:cs typeface="Open Sans"/>
              <a:sym typeface="Open Sans"/>
            </a:endParaRPr>
          </a:p>
          <a:p>
            <a:pPr marL="0" marR="0" lvl="0" indent="0" algn="l" rtl="0">
              <a:lnSpc>
                <a:spcPct val="100000"/>
              </a:lnSpc>
              <a:spcBef>
                <a:spcPts val="0"/>
              </a:spcBef>
              <a:spcAft>
                <a:spcPts val="0"/>
              </a:spcAft>
              <a:buClr>
                <a:srgbClr val="004888"/>
              </a:buClr>
              <a:buFont typeface="Open Sans"/>
              <a:buNone/>
            </a:pPr>
            <a:r>
              <a:rPr lang="en-GB" sz="2000" b="0" i="0" u="none" strike="noStrike" cap="none">
                <a:solidFill>
                  <a:srgbClr val="004888"/>
                </a:solidFill>
                <a:latin typeface="Open Sans"/>
                <a:ea typeface="Open Sans"/>
                <a:cs typeface="Open Sans"/>
                <a:sym typeface="Open Sans"/>
              </a:rPr>
              <a:t>Date: </a:t>
            </a:r>
            <a:r>
              <a:rPr lang="en-GB" b="1"/>
              <a:t>27 February 2019</a:t>
            </a:r>
            <a:endParaRPr sz="2000" b="1" i="0" u="none" strike="noStrike" cap="none">
              <a:solidFill>
                <a:srgbClr val="004888"/>
              </a:solidFill>
              <a:latin typeface="Open Sans"/>
              <a:ea typeface="Open Sans"/>
              <a:cs typeface="Open Sans"/>
              <a:sym typeface="Open Sans"/>
            </a:endParaRPr>
          </a:p>
        </p:txBody>
      </p:sp>
      <p:pic>
        <p:nvPicPr>
          <p:cNvPr id="163" name="Google Shape;163;p30"/>
          <p:cNvPicPr preferRelativeResize="0"/>
          <p:nvPr/>
        </p:nvPicPr>
        <p:blipFill rotWithShape="1">
          <a:blip r:embed="rId3">
            <a:alphaModFix/>
          </a:blip>
          <a:srcRect/>
          <a:stretch/>
        </p:blipFill>
        <p:spPr>
          <a:xfrm>
            <a:off x="5868144" y="892175"/>
            <a:ext cx="3859213" cy="48228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14"/>
          <p:cNvSpPr txBox="1">
            <a:spLocks noGrp="1"/>
          </p:cNvSpPr>
          <p:nvPr>
            <p:ph type="title"/>
          </p:nvPr>
        </p:nvSpPr>
        <p:spPr>
          <a:xfrm>
            <a:off x="457200" y="211558"/>
            <a:ext cx="8229600" cy="952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4888"/>
              </a:buClr>
              <a:buFont typeface="Open Sans"/>
              <a:buNone/>
            </a:pPr>
            <a:r>
              <a:rPr lang="en-GB" sz="2400"/>
              <a:t>Performance and Operations Q3</a:t>
            </a:r>
            <a:endParaRPr sz="2400" b="1" i="0" u="none" strike="noStrike" cap="none">
              <a:solidFill>
                <a:srgbClr val="004888"/>
              </a:solidFill>
              <a:latin typeface="Open Sans"/>
              <a:ea typeface="Open Sans"/>
              <a:cs typeface="Open Sans"/>
              <a:sym typeface="Open Sans"/>
            </a:endParaRPr>
          </a:p>
        </p:txBody>
      </p:sp>
      <p:sp>
        <p:nvSpPr>
          <p:cNvPr id="67" name="Google Shape;67;p14"/>
          <p:cNvSpPr txBox="1"/>
          <p:nvPr/>
        </p:nvSpPr>
        <p:spPr>
          <a:xfrm>
            <a:off x="551250" y="761250"/>
            <a:ext cx="8495400" cy="4625700"/>
          </a:xfrm>
          <a:prstGeom prst="rect">
            <a:avLst/>
          </a:prstGeom>
          <a:noFill/>
          <a:ln>
            <a:noFill/>
          </a:ln>
        </p:spPr>
        <p:txBody>
          <a:bodyPr spcFirstLastPara="1" wrap="square" lIns="91425" tIns="45700" rIns="91425" bIns="45700" anchor="t" anchorCtr="0">
            <a:noAutofit/>
          </a:bodyPr>
          <a:lstStyle/>
          <a:p>
            <a:pPr marL="457200" lvl="0" indent="-342900" algn="l" rtl="0">
              <a:lnSpc>
                <a:spcPct val="130000"/>
              </a:lnSpc>
              <a:spcBef>
                <a:spcPts val="400"/>
              </a:spcBef>
              <a:spcAft>
                <a:spcPts val="0"/>
              </a:spcAft>
              <a:buClr>
                <a:srgbClr val="004888"/>
              </a:buClr>
              <a:buSzPts val="1800"/>
              <a:buFont typeface="Open Sans"/>
              <a:buChar char="●"/>
            </a:pPr>
            <a:r>
              <a:rPr lang="en-GB" sz="1800">
                <a:solidFill>
                  <a:srgbClr val="004888"/>
                </a:solidFill>
                <a:latin typeface="Open Sans"/>
                <a:ea typeface="Open Sans"/>
                <a:cs typeface="Open Sans"/>
                <a:sym typeface="Open Sans"/>
              </a:rPr>
              <a:t>We have continued to see an increase in contacts received into the service this quarter which has impacted on performance. Contacts have remained significantly above forecast and remain inline with contacts seen in Q2.</a:t>
            </a:r>
            <a:endParaRPr sz="1800">
              <a:solidFill>
                <a:srgbClr val="004888"/>
              </a:solidFill>
              <a:latin typeface="Open Sans"/>
              <a:ea typeface="Open Sans"/>
              <a:cs typeface="Open Sans"/>
              <a:sym typeface="Open Sans"/>
            </a:endParaRPr>
          </a:p>
          <a:p>
            <a:pPr marL="0" lvl="0" indent="0" algn="l" rtl="0">
              <a:lnSpc>
                <a:spcPct val="130000"/>
              </a:lnSpc>
              <a:spcBef>
                <a:spcPts val="400"/>
              </a:spcBef>
              <a:spcAft>
                <a:spcPts val="0"/>
              </a:spcAft>
              <a:buNone/>
            </a:pPr>
            <a:endParaRPr sz="1800">
              <a:solidFill>
                <a:srgbClr val="004888"/>
              </a:solidFill>
              <a:latin typeface="Open Sans"/>
              <a:ea typeface="Open Sans"/>
              <a:cs typeface="Open Sans"/>
              <a:sym typeface="Open Sans"/>
            </a:endParaRPr>
          </a:p>
          <a:p>
            <a:pPr marL="0" lvl="0" indent="0" algn="l" rtl="0">
              <a:lnSpc>
                <a:spcPct val="130000"/>
              </a:lnSpc>
              <a:spcBef>
                <a:spcPts val="400"/>
              </a:spcBef>
              <a:spcAft>
                <a:spcPts val="0"/>
              </a:spcAft>
              <a:buNone/>
            </a:pPr>
            <a:r>
              <a:rPr lang="en-GB" sz="1800">
                <a:solidFill>
                  <a:srgbClr val="004888"/>
                </a:solidFill>
                <a:latin typeface="Open Sans"/>
                <a:ea typeface="Open Sans"/>
                <a:cs typeface="Open Sans"/>
                <a:sym typeface="Open Sans"/>
              </a:rPr>
              <a:t>Ongoing work with the energy delivery centres includes: </a:t>
            </a:r>
            <a:endParaRPr sz="1800">
              <a:solidFill>
                <a:srgbClr val="004888"/>
              </a:solidFill>
              <a:latin typeface="Open Sans"/>
              <a:ea typeface="Open Sans"/>
              <a:cs typeface="Open Sans"/>
              <a:sym typeface="Open Sans"/>
            </a:endParaRPr>
          </a:p>
          <a:p>
            <a:pPr marL="457200" lvl="0" indent="-342900" algn="l" rtl="0">
              <a:lnSpc>
                <a:spcPct val="130000"/>
              </a:lnSpc>
              <a:spcBef>
                <a:spcPts val="400"/>
              </a:spcBef>
              <a:spcAft>
                <a:spcPts val="0"/>
              </a:spcAft>
              <a:buClr>
                <a:srgbClr val="004888"/>
              </a:buClr>
              <a:buSzPts val="1800"/>
              <a:buFont typeface="Open Sans"/>
              <a:buChar char="●"/>
            </a:pPr>
            <a:r>
              <a:rPr lang="en-GB" sz="1800">
                <a:solidFill>
                  <a:srgbClr val="004888"/>
                </a:solidFill>
                <a:latin typeface="Open Sans"/>
                <a:ea typeface="Open Sans"/>
                <a:cs typeface="Open Sans"/>
                <a:sym typeface="Open Sans"/>
              </a:rPr>
              <a:t>Regular data and quality checks</a:t>
            </a:r>
            <a:endParaRPr sz="1800">
              <a:solidFill>
                <a:srgbClr val="004888"/>
              </a:solidFill>
              <a:latin typeface="Open Sans"/>
              <a:ea typeface="Open Sans"/>
              <a:cs typeface="Open Sans"/>
              <a:sym typeface="Open Sans"/>
            </a:endParaRPr>
          </a:p>
          <a:p>
            <a:pPr marL="457200" lvl="0" indent="-342900" algn="l" rtl="0">
              <a:lnSpc>
                <a:spcPct val="130000"/>
              </a:lnSpc>
              <a:spcBef>
                <a:spcPts val="0"/>
              </a:spcBef>
              <a:spcAft>
                <a:spcPts val="0"/>
              </a:spcAft>
              <a:buClr>
                <a:srgbClr val="004888"/>
              </a:buClr>
              <a:buSzPts val="1800"/>
              <a:buFont typeface="Open Sans"/>
              <a:buChar char="●"/>
            </a:pPr>
            <a:r>
              <a:rPr lang="en-GB" sz="1800">
                <a:solidFill>
                  <a:srgbClr val="004888"/>
                </a:solidFill>
                <a:latin typeface="Open Sans"/>
                <a:ea typeface="Open Sans"/>
                <a:cs typeface="Open Sans"/>
                <a:sym typeface="Open Sans"/>
              </a:rPr>
              <a:t>EHU visit to both delivery centres in Q4</a:t>
            </a:r>
            <a:endParaRPr sz="1800">
              <a:solidFill>
                <a:srgbClr val="004888"/>
              </a:solidFill>
              <a:latin typeface="Open Sans"/>
              <a:ea typeface="Open Sans"/>
              <a:cs typeface="Open Sans"/>
              <a:sym typeface="Open Sans"/>
            </a:endParaRPr>
          </a:p>
          <a:p>
            <a:pPr marL="457200" lvl="0" indent="-342900" algn="l" rtl="0">
              <a:lnSpc>
                <a:spcPct val="130000"/>
              </a:lnSpc>
              <a:spcBef>
                <a:spcPts val="0"/>
              </a:spcBef>
              <a:spcAft>
                <a:spcPts val="0"/>
              </a:spcAft>
              <a:buClr>
                <a:srgbClr val="004888"/>
              </a:buClr>
              <a:buSzPts val="1800"/>
              <a:buFont typeface="Open Sans"/>
              <a:buChar char="●"/>
            </a:pPr>
            <a:r>
              <a:rPr lang="en-GB" sz="1800">
                <a:solidFill>
                  <a:srgbClr val="004888"/>
                </a:solidFill>
                <a:latin typeface="Open Sans"/>
                <a:ea typeface="Open Sans"/>
                <a:cs typeface="Open Sans"/>
                <a:sym typeface="Open Sans"/>
              </a:rPr>
              <a:t>Process refresher training</a:t>
            </a:r>
            <a:endParaRPr sz="1800">
              <a:solidFill>
                <a:srgbClr val="004888"/>
              </a:solidFill>
              <a:latin typeface="Open Sans"/>
              <a:ea typeface="Open Sans"/>
              <a:cs typeface="Open Sans"/>
              <a:sym typeface="Open Sans"/>
            </a:endParaRPr>
          </a:p>
          <a:p>
            <a:pPr marL="0" lvl="0" indent="0" algn="l" rtl="0">
              <a:lnSpc>
                <a:spcPct val="130000"/>
              </a:lnSpc>
              <a:spcBef>
                <a:spcPts val="400"/>
              </a:spcBef>
              <a:spcAft>
                <a:spcPts val="0"/>
              </a:spcAft>
              <a:buNone/>
            </a:pPr>
            <a:endParaRPr sz="1800">
              <a:solidFill>
                <a:srgbClr val="004888"/>
              </a:solidFill>
              <a:latin typeface="Open Sans"/>
              <a:ea typeface="Open Sans"/>
              <a:cs typeface="Open Sans"/>
              <a:sym typeface="Open Sans"/>
            </a:endParaRPr>
          </a:p>
          <a:p>
            <a:pPr marL="457200" lvl="0" indent="0" algn="l" rtl="0">
              <a:lnSpc>
                <a:spcPct val="130000"/>
              </a:lnSpc>
              <a:spcBef>
                <a:spcPts val="400"/>
              </a:spcBef>
              <a:spcAft>
                <a:spcPts val="0"/>
              </a:spcAft>
              <a:buNone/>
            </a:pPr>
            <a:endParaRPr sz="1800">
              <a:solidFill>
                <a:srgbClr val="004888"/>
              </a:solidFill>
              <a:latin typeface="Open Sans"/>
              <a:ea typeface="Open Sans"/>
              <a:cs typeface="Open Sans"/>
              <a:sym typeface="Open Sans"/>
            </a:endParaRPr>
          </a:p>
          <a:p>
            <a:pPr marL="0" lvl="0" indent="0" algn="l" rtl="0">
              <a:lnSpc>
                <a:spcPct val="130000"/>
              </a:lnSpc>
              <a:spcBef>
                <a:spcPts val="400"/>
              </a:spcBef>
              <a:spcAft>
                <a:spcPts val="0"/>
              </a:spcAft>
              <a:buNone/>
            </a:pPr>
            <a:endParaRPr sz="1800">
              <a:solidFill>
                <a:srgbClr val="004888"/>
              </a:solidFill>
              <a:latin typeface="Open Sans"/>
              <a:ea typeface="Open Sans"/>
              <a:cs typeface="Open Sans"/>
              <a:sym typeface="Open Sans"/>
            </a:endParaRPr>
          </a:p>
          <a:p>
            <a:pPr marL="457200" lvl="0" indent="0" algn="l" rtl="0">
              <a:lnSpc>
                <a:spcPct val="130000"/>
              </a:lnSpc>
              <a:spcBef>
                <a:spcPts val="400"/>
              </a:spcBef>
              <a:spcAft>
                <a:spcPts val="0"/>
              </a:spcAft>
              <a:buNone/>
            </a:pPr>
            <a:endParaRPr sz="1800">
              <a:solidFill>
                <a:srgbClr val="004888"/>
              </a:solidFill>
              <a:latin typeface="Open Sans"/>
              <a:ea typeface="Open Sans"/>
              <a:cs typeface="Open Sans"/>
              <a:sym typeface="Open Sans"/>
            </a:endParaRPr>
          </a:p>
          <a:p>
            <a:pPr marL="0" marR="0" lvl="0" indent="0" algn="l" rtl="0">
              <a:lnSpc>
                <a:spcPct val="130000"/>
              </a:lnSpc>
              <a:spcBef>
                <a:spcPts val="400"/>
              </a:spcBef>
              <a:spcAft>
                <a:spcPts val="0"/>
              </a:spcAft>
              <a:buNone/>
            </a:pPr>
            <a:endParaRPr sz="1800">
              <a:solidFill>
                <a:srgbClr val="004888"/>
              </a:solidFill>
              <a:latin typeface="Open Sans"/>
              <a:ea typeface="Open Sans"/>
              <a:cs typeface="Open Sans"/>
              <a:sym typeface="Open Sans"/>
            </a:endParaRPr>
          </a:p>
          <a:p>
            <a:pPr marL="457200" lvl="0" indent="0" algn="l" rtl="0">
              <a:lnSpc>
                <a:spcPct val="130000"/>
              </a:lnSpc>
              <a:spcBef>
                <a:spcPts val="400"/>
              </a:spcBef>
              <a:spcAft>
                <a:spcPts val="0"/>
              </a:spcAft>
              <a:buNone/>
            </a:pPr>
            <a:endParaRPr sz="1800">
              <a:solidFill>
                <a:srgbClr val="004888"/>
              </a:solidFill>
              <a:latin typeface="Open Sans"/>
              <a:ea typeface="Open Sans"/>
              <a:cs typeface="Open Sans"/>
              <a:sym typeface="Open Sans"/>
            </a:endParaRPr>
          </a:p>
          <a:p>
            <a:pPr marL="0" lvl="0" indent="0" algn="l" rtl="0">
              <a:spcBef>
                <a:spcPts val="400"/>
              </a:spcBef>
              <a:spcAft>
                <a:spcPts val="0"/>
              </a:spcAft>
              <a:buNone/>
            </a:pPr>
            <a:endParaRPr sz="1800">
              <a:solidFill>
                <a:srgbClr val="004888"/>
              </a:solidFill>
              <a:latin typeface="Open Sans"/>
              <a:ea typeface="Open Sans"/>
              <a:cs typeface="Open Sans"/>
              <a:sym typeface="Open Sans"/>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Google Shape;72;p15"/>
          <p:cNvSpPr txBox="1">
            <a:spLocks noGrp="1"/>
          </p:cNvSpPr>
          <p:nvPr>
            <p:ph type="title"/>
          </p:nvPr>
        </p:nvSpPr>
        <p:spPr>
          <a:xfrm>
            <a:off x="457200" y="353258"/>
            <a:ext cx="8229600" cy="952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4888"/>
              </a:buClr>
              <a:buFont typeface="Open Sans"/>
              <a:buNone/>
            </a:pPr>
            <a:r>
              <a:rPr lang="en-GB" sz="2400"/>
              <a:t>Forecast  </a:t>
            </a:r>
            <a:endParaRPr sz="2400" b="1" i="0" u="none" strike="noStrike" cap="none">
              <a:solidFill>
                <a:srgbClr val="004888"/>
              </a:solidFill>
              <a:latin typeface="Open Sans"/>
              <a:ea typeface="Open Sans"/>
              <a:cs typeface="Open Sans"/>
              <a:sym typeface="Open Sans"/>
            </a:endParaRPr>
          </a:p>
        </p:txBody>
      </p:sp>
      <p:sp>
        <p:nvSpPr>
          <p:cNvPr id="73" name="Google Shape;73;p15"/>
          <p:cNvSpPr txBox="1">
            <a:spLocks noGrp="1"/>
          </p:cNvSpPr>
          <p:nvPr>
            <p:ph type="body" idx="1"/>
          </p:nvPr>
        </p:nvSpPr>
        <p:spPr>
          <a:xfrm>
            <a:off x="457200" y="677525"/>
            <a:ext cx="8161500" cy="3784800"/>
          </a:xfrm>
          <a:prstGeom prst="rect">
            <a:avLst/>
          </a:prstGeom>
          <a:noFill/>
          <a:ln>
            <a:noFill/>
          </a:ln>
        </p:spPr>
        <p:txBody>
          <a:bodyPr spcFirstLastPara="1" wrap="square" lIns="91425" tIns="91425" rIns="91425" bIns="91425" anchor="t" anchorCtr="0">
            <a:noAutofit/>
          </a:bodyPr>
          <a:lstStyle/>
          <a:p>
            <a:pPr marL="457200" lvl="0" indent="-342900" algn="l" rtl="0">
              <a:spcBef>
                <a:spcPts val="900"/>
              </a:spcBef>
              <a:spcAft>
                <a:spcPts val="0"/>
              </a:spcAft>
              <a:buSzPts val="1800"/>
              <a:buChar char="●"/>
            </a:pPr>
            <a:r>
              <a:rPr lang="en-GB" sz="1800">
                <a:solidFill>
                  <a:srgbClr val="004888"/>
                </a:solidFill>
              </a:rPr>
              <a:t>The service has continued to experience demand above forecast</a:t>
            </a:r>
            <a:endParaRPr sz="1800">
              <a:solidFill>
                <a:srgbClr val="004888"/>
              </a:solidFill>
            </a:endParaRPr>
          </a:p>
          <a:p>
            <a:pPr marL="457200" lvl="0" indent="-342900" algn="l" rtl="0">
              <a:spcBef>
                <a:spcPts val="0"/>
              </a:spcBef>
              <a:spcAft>
                <a:spcPts val="0"/>
              </a:spcAft>
              <a:buClr>
                <a:srgbClr val="004888"/>
              </a:buClr>
              <a:buSzPts val="1800"/>
              <a:buChar char="●"/>
            </a:pPr>
            <a:r>
              <a:rPr lang="en-GB" sz="1800">
                <a:solidFill>
                  <a:srgbClr val="004888"/>
                </a:solidFill>
              </a:rPr>
              <a:t>This demand has remained in excess of 110% of forecast since February 18</a:t>
            </a:r>
            <a:endParaRPr sz="1800">
              <a:solidFill>
                <a:srgbClr val="004888"/>
              </a:solidFill>
            </a:endParaRPr>
          </a:p>
          <a:p>
            <a:pPr marL="457200" lvl="0" indent="-342900" algn="l" rtl="0">
              <a:spcBef>
                <a:spcPts val="0"/>
              </a:spcBef>
              <a:spcAft>
                <a:spcPts val="0"/>
              </a:spcAft>
              <a:buClr>
                <a:srgbClr val="004888"/>
              </a:buClr>
              <a:buSzPts val="1800"/>
              <a:buChar char="●"/>
            </a:pPr>
            <a:r>
              <a:rPr lang="en-GB" sz="1800">
                <a:solidFill>
                  <a:srgbClr val="004888"/>
                </a:solidFill>
              </a:rPr>
              <a:t>Volumes have increased compared to 2017/18 as well as increasing above the original 2018 /19 forecast.</a:t>
            </a:r>
            <a:endParaRPr sz="1800">
              <a:solidFill>
                <a:srgbClr val="004888"/>
              </a:solidFill>
            </a:endParaRPr>
          </a:p>
          <a:p>
            <a:pPr marL="457200" lvl="0" indent="-342900" algn="l" rtl="0">
              <a:spcBef>
                <a:spcPts val="0"/>
              </a:spcBef>
              <a:spcAft>
                <a:spcPts val="0"/>
              </a:spcAft>
              <a:buClr>
                <a:srgbClr val="004888"/>
              </a:buClr>
              <a:buSzPts val="1800"/>
              <a:buChar char="●"/>
            </a:pPr>
            <a:r>
              <a:rPr lang="en-GB" sz="1800">
                <a:solidFill>
                  <a:srgbClr val="004888"/>
                </a:solidFill>
              </a:rPr>
              <a:t>Given the demand levels seen in 2018/19, we conducted a reforecast that was implemented in November 2018. Volumes continued to track above reforecasted figures during November and December, some of which can be attributed to the three Supplier of Last Resort situations that occurred during this time.</a:t>
            </a:r>
            <a:endParaRPr sz="1800">
              <a:solidFill>
                <a:srgbClr val="004888"/>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Google Shape;78;p16"/>
          <p:cNvSpPr txBox="1">
            <a:spLocks noGrp="1"/>
          </p:cNvSpPr>
          <p:nvPr>
            <p:ph type="title"/>
          </p:nvPr>
        </p:nvSpPr>
        <p:spPr>
          <a:xfrm>
            <a:off x="457200" y="113258"/>
            <a:ext cx="8229600" cy="952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4888"/>
              </a:buClr>
              <a:buFont typeface="Open Sans"/>
              <a:buNone/>
            </a:pPr>
            <a:r>
              <a:rPr lang="en-GB" sz="2400"/>
              <a:t>Forecast  </a:t>
            </a:r>
            <a:endParaRPr sz="2400" b="1" i="0" u="none" strike="noStrike" cap="none">
              <a:solidFill>
                <a:srgbClr val="004888"/>
              </a:solidFill>
              <a:latin typeface="Open Sans"/>
              <a:ea typeface="Open Sans"/>
              <a:cs typeface="Open Sans"/>
              <a:sym typeface="Open Sans"/>
            </a:endParaRPr>
          </a:p>
        </p:txBody>
      </p:sp>
      <p:graphicFrame>
        <p:nvGraphicFramePr>
          <p:cNvPr id="79" name="Google Shape;79;p16"/>
          <p:cNvGraphicFramePr/>
          <p:nvPr/>
        </p:nvGraphicFramePr>
        <p:xfrm>
          <a:off x="5731950" y="2126125"/>
          <a:ext cx="3182450" cy="3410250"/>
        </p:xfrm>
        <a:graphic>
          <a:graphicData uri="http://schemas.openxmlformats.org/drawingml/2006/table">
            <a:tbl>
              <a:tblPr>
                <a:noFill/>
                <a:tableStyleId>{2F9855F3-1719-4833-B559-D29FBA4B381F}</a:tableStyleId>
              </a:tblPr>
              <a:tblGrid>
                <a:gridCol w="1574225"/>
                <a:gridCol w="1608225"/>
              </a:tblGrid>
              <a:tr h="341025">
                <a:tc>
                  <a:txBody>
                    <a:bodyPr/>
                    <a:lstStyle/>
                    <a:p>
                      <a:pPr marL="0" lvl="0" indent="0" algn="l" rtl="0">
                        <a:lnSpc>
                          <a:spcPct val="115000"/>
                        </a:lnSpc>
                        <a:spcBef>
                          <a:spcPts val="0"/>
                        </a:spcBef>
                        <a:spcAft>
                          <a:spcPts val="0"/>
                        </a:spcAft>
                        <a:buNone/>
                      </a:pPr>
                      <a:r>
                        <a:rPr lang="en-GB" b="1">
                          <a:solidFill>
                            <a:srgbClr val="FFFFFF"/>
                          </a:solidFill>
                          <a:latin typeface="Open Sans"/>
                          <a:ea typeface="Open Sans"/>
                          <a:cs typeface="Open Sans"/>
                          <a:sym typeface="Open Sans"/>
                        </a:rPr>
                        <a:t>Month</a:t>
                      </a:r>
                      <a:endParaRPr b="1">
                        <a:solidFill>
                          <a:srgbClr val="FFFFFF"/>
                        </a:solidFill>
                        <a:latin typeface="Open Sans"/>
                        <a:ea typeface="Open Sans"/>
                        <a:cs typeface="Open Sans"/>
                        <a:sym typeface="Open San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004888"/>
                    </a:solidFill>
                  </a:tcPr>
                </a:tc>
                <a:tc>
                  <a:txBody>
                    <a:bodyPr/>
                    <a:lstStyle/>
                    <a:p>
                      <a:pPr marL="0" lvl="0" indent="0" algn="l" rtl="0">
                        <a:lnSpc>
                          <a:spcPct val="115000"/>
                        </a:lnSpc>
                        <a:spcBef>
                          <a:spcPts val="0"/>
                        </a:spcBef>
                        <a:spcAft>
                          <a:spcPts val="0"/>
                        </a:spcAft>
                        <a:buNone/>
                      </a:pPr>
                      <a:r>
                        <a:rPr lang="en-GB" b="1">
                          <a:solidFill>
                            <a:srgbClr val="FFFFFF"/>
                          </a:solidFill>
                          <a:latin typeface="Open Sans"/>
                          <a:ea typeface="Open Sans"/>
                          <a:cs typeface="Open Sans"/>
                          <a:sym typeface="Open Sans"/>
                        </a:rPr>
                        <a:t>Forecast</a:t>
                      </a:r>
                      <a:endParaRPr b="1">
                        <a:solidFill>
                          <a:srgbClr val="FFFFFF"/>
                        </a:solidFill>
                        <a:latin typeface="Open Sans"/>
                        <a:ea typeface="Open Sans"/>
                        <a:cs typeface="Open Sans"/>
                        <a:sym typeface="Open San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004888"/>
                    </a:solidFill>
                  </a:tcPr>
                </a:tc>
              </a:tr>
              <a:tr h="341025">
                <a:tc>
                  <a:txBody>
                    <a:bodyPr/>
                    <a:lstStyle/>
                    <a:p>
                      <a:pPr marL="0" lvl="0" indent="0" algn="l" rtl="0">
                        <a:lnSpc>
                          <a:spcPct val="115000"/>
                        </a:lnSpc>
                        <a:spcBef>
                          <a:spcPts val="0"/>
                        </a:spcBef>
                        <a:spcAft>
                          <a:spcPts val="0"/>
                        </a:spcAft>
                        <a:buNone/>
                      </a:pPr>
                      <a:r>
                        <a:rPr lang="en-GB">
                          <a:solidFill>
                            <a:srgbClr val="004888"/>
                          </a:solidFill>
                          <a:latin typeface="Open Sans"/>
                          <a:ea typeface="Open Sans"/>
                          <a:cs typeface="Open Sans"/>
                          <a:sym typeface="Open Sans"/>
                        </a:rPr>
                        <a:t>April</a:t>
                      </a:r>
                      <a:endParaRPr>
                        <a:solidFill>
                          <a:srgbClr val="004888"/>
                        </a:solidFill>
                        <a:latin typeface="Open Sans"/>
                        <a:ea typeface="Open Sans"/>
                        <a:cs typeface="Open Sans"/>
                        <a:sym typeface="Open San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GB">
                          <a:solidFill>
                            <a:srgbClr val="004888"/>
                          </a:solidFill>
                          <a:latin typeface="Open Sans"/>
                          <a:ea typeface="Open Sans"/>
                          <a:cs typeface="Open Sans"/>
                          <a:sym typeface="Open Sans"/>
                        </a:rPr>
                        <a:t>153%</a:t>
                      </a:r>
                      <a:endParaRPr>
                        <a:solidFill>
                          <a:srgbClr val="004888"/>
                        </a:solidFill>
                        <a:latin typeface="Open Sans"/>
                        <a:ea typeface="Open Sans"/>
                        <a:cs typeface="Open Sans"/>
                        <a:sym typeface="Open San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r>
              <a:tr h="341025">
                <a:tc>
                  <a:txBody>
                    <a:bodyPr/>
                    <a:lstStyle/>
                    <a:p>
                      <a:pPr marL="0" lvl="0" indent="0" algn="l" rtl="0">
                        <a:lnSpc>
                          <a:spcPct val="115000"/>
                        </a:lnSpc>
                        <a:spcBef>
                          <a:spcPts val="0"/>
                        </a:spcBef>
                        <a:spcAft>
                          <a:spcPts val="0"/>
                        </a:spcAft>
                        <a:buNone/>
                      </a:pPr>
                      <a:r>
                        <a:rPr lang="en-GB">
                          <a:solidFill>
                            <a:srgbClr val="004888"/>
                          </a:solidFill>
                          <a:latin typeface="Open Sans"/>
                          <a:ea typeface="Open Sans"/>
                          <a:cs typeface="Open Sans"/>
                          <a:sym typeface="Open Sans"/>
                        </a:rPr>
                        <a:t>May</a:t>
                      </a:r>
                      <a:endParaRPr>
                        <a:solidFill>
                          <a:srgbClr val="004888"/>
                        </a:solidFill>
                        <a:latin typeface="Open Sans"/>
                        <a:ea typeface="Open Sans"/>
                        <a:cs typeface="Open Sans"/>
                        <a:sym typeface="Open San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GB">
                          <a:solidFill>
                            <a:srgbClr val="004888"/>
                          </a:solidFill>
                          <a:latin typeface="Open Sans"/>
                          <a:ea typeface="Open Sans"/>
                          <a:cs typeface="Open Sans"/>
                          <a:sym typeface="Open Sans"/>
                        </a:rPr>
                        <a:t>159%</a:t>
                      </a:r>
                      <a:endParaRPr>
                        <a:solidFill>
                          <a:srgbClr val="004888"/>
                        </a:solidFill>
                        <a:latin typeface="Open Sans"/>
                        <a:ea typeface="Open Sans"/>
                        <a:cs typeface="Open Sans"/>
                        <a:sym typeface="Open San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r>
              <a:tr h="341025">
                <a:tc>
                  <a:txBody>
                    <a:bodyPr/>
                    <a:lstStyle/>
                    <a:p>
                      <a:pPr marL="0" lvl="0" indent="0" algn="l" rtl="0">
                        <a:lnSpc>
                          <a:spcPct val="115000"/>
                        </a:lnSpc>
                        <a:spcBef>
                          <a:spcPts val="0"/>
                        </a:spcBef>
                        <a:spcAft>
                          <a:spcPts val="0"/>
                        </a:spcAft>
                        <a:buNone/>
                      </a:pPr>
                      <a:r>
                        <a:rPr lang="en-GB">
                          <a:solidFill>
                            <a:srgbClr val="004888"/>
                          </a:solidFill>
                          <a:latin typeface="Open Sans"/>
                          <a:ea typeface="Open Sans"/>
                          <a:cs typeface="Open Sans"/>
                          <a:sym typeface="Open Sans"/>
                        </a:rPr>
                        <a:t>June</a:t>
                      </a:r>
                      <a:endParaRPr>
                        <a:solidFill>
                          <a:srgbClr val="004888"/>
                        </a:solidFill>
                        <a:latin typeface="Open Sans"/>
                        <a:ea typeface="Open Sans"/>
                        <a:cs typeface="Open Sans"/>
                        <a:sym typeface="Open San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GB">
                          <a:solidFill>
                            <a:srgbClr val="004888"/>
                          </a:solidFill>
                          <a:latin typeface="Open Sans"/>
                          <a:ea typeface="Open Sans"/>
                          <a:cs typeface="Open Sans"/>
                          <a:sym typeface="Open Sans"/>
                        </a:rPr>
                        <a:t>160%</a:t>
                      </a:r>
                      <a:endParaRPr>
                        <a:solidFill>
                          <a:srgbClr val="004888"/>
                        </a:solidFill>
                        <a:latin typeface="Open Sans"/>
                        <a:ea typeface="Open Sans"/>
                        <a:cs typeface="Open Sans"/>
                        <a:sym typeface="Open San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r>
              <a:tr h="341025">
                <a:tc>
                  <a:txBody>
                    <a:bodyPr/>
                    <a:lstStyle/>
                    <a:p>
                      <a:pPr marL="0" lvl="0" indent="0" algn="l" rtl="0">
                        <a:lnSpc>
                          <a:spcPct val="115000"/>
                        </a:lnSpc>
                        <a:spcBef>
                          <a:spcPts val="0"/>
                        </a:spcBef>
                        <a:spcAft>
                          <a:spcPts val="0"/>
                        </a:spcAft>
                        <a:buNone/>
                      </a:pPr>
                      <a:r>
                        <a:rPr lang="en-GB">
                          <a:solidFill>
                            <a:srgbClr val="004888"/>
                          </a:solidFill>
                          <a:latin typeface="Open Sans"/>
                          <a:ea typeface="Open Sans"/>
                          <a:cs typeface="Open Sans"/>
                          <a:sym typeface="Open Sans"/>
                        </a:rPr>
                        <a:t>July</a:t>
                      </a:r>
                      <a:endParaRPr>
                        <a:solidFill>
                          <a:srgbClr val="004888"/>
                        </a:solidFill>
                        <a:latin typeface="Open Sans"/>
                        <a:ea typeface="Open Sans"/>
                        <a:cs typeface="Open Sans"/>
                        <a:sym typeface="Open San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GB">
                          <a:solidFill>
                            <a:srgbClr val="004888"/>
                          </a:solidFill>
                          <a:latin typeface="Open Sans"/>
                          <a:ea typeface="Open Sans"/>
                          <a:cs typeface="Open Sans"/>
                          <a:sym typeface="Open Sans"/>
                        </a:rPr>
                        <a:t>137%</a:t>
                      </a:r>
                      <a:endParaRPr>
                        <a:solidFill>
                          <a:srgbClr val="004888"/>
                        </a:solidFill>
                        <a:latin typeface="Open Sans"/>
                        <a:ea typeface="Open Sans"/>
                        <a:cs typeface="Open Sans"/>
                        <a:sym typeface="Open San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r>
              <a:tr h="341025">
                <a:tc>
                  <a:txBody>
                    <a:bodyPr/>
                    <a:lstStyle/>
                    <a:p>
                      <a:pPr marL="0" lvl="0" indent="0" algn="l" rtl="0">
                        <a:lnSpc>
                          <a:spcPct val="115000"/>
                        </a:lnSpc>
                        <a:spcBef>
                          <a:spcPts val="0"/>
                        </a:spcBef>
                        <a:spcAft>
                          <a:spcPts val="0"/>
                        </a:spcAft>
                        <a:buNone/>
                      </a:pPr>
                      <a:r>
                        <a:rPr lang="en-GB">
                          <a:solidFill>
                            <a:srgbClr val="004888"/>
                          </a:solidFill>
                          <a:latin typeface="Open Sans"/>
                          <a:ea typeface="Open Sans"/>
                          <a:cs typeface="Open Sans"/>
                          <a:sym typeface="Open Sans"/>
                        </a:rPr>
                        <a:t>August</a:t>
                      </a:r>
                      <a:endParaRPr>
                        <a:solidFill>
                          <a:srgbClr val="004888"/>
                        </a:solidFill>
                        <a:latin typeface="Open Sans"/>
                        <a:ea typeface="Open Sans"/>
                        <a:cs typeface="Open Sans"/>
                        <a:sym typeface="Open San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GB">
                          <a:solidFill>
                            <a:srgbClr val="004888"/>
                          </a:solidFill>
                          <a:latin typeface="Open Sans"/>
                          <a:ea typeface="Open Sans"/>
                          <a:cs typeface="Open Sans"/>
                          <a:sym typeface="Open Sans"/>
                        </a:rPr>
                        <a:t>132%</a:t>
                      </a:r>
                      <a:endParaRPr>
                        <a:solidFill>
                          <a:srgbClr val="004888"/>
                        </a:solidFill>
                        <a:latin typeface="Open Sans"/>
                        <a:ea typeface="Open Sans"/>
                        <a:cs typeface="Open Sans"/>
                        <a:sym typeface="Open San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r>
              <a:tr h="341025">
                <a:tc>
                  <a:txBody>
                    <a:bodyPr/>
                    <a:lstStyle/>
                    <a:p>
                      <a:pPr marL="0" lvl="0" indent="0" algn="l" rtl="0">
                        <a:lnSpc>
                          <a:spcPct val="115000"/>
                        </a:lnSpc>
                        <a:spcBef>
                          <a:spcPts val="0"/>
                        </a:spcBef>
                        <a:spcAft>
                          <a:spcPts val="0"/>
                        </a:spcAft>
                        <a:buNone/>
                      </a:pPr>
                      <a:r>
                        <a:rPr lang="en-GB">
                          <a:solidFill>
                            <a:srgbClr val="004888"/>
                          </a:solidFill>
                          <a:latin typeface="Open Sans"/>
                          <a:ea typeface="Open Sans"/>
                          <a:cs typeface="Open Sans"/>
                          <a:sym typeface="Open Sans"/>
                        </a:rPr>
                        <a:t>September</a:t>
                      </a:r>
                      <a:endParaRPr>
                        <a:solidFill>
                          <a:srgbClr val="004888"/>
                        </a:solidFill>
                        <a:latin typeface="Open Sans"/>
                        <a:ea typeface="Open Sans"/>
                        <a:cs typeface="Open Sans"/>
                        <a:sym typeface="Open San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GB">
                          <a:solidFill>
                            <a:srgbClr val="004888"/>
                          </a:solidFill>
                          <a:latin typeface="Open Sans"/>
                          <a:ea typeface="Open Sans"/>
                          <a:cs typeface="Open Sans"/>
                          <a:sym typeface="Open Sans"/>
                        </a:rPr>
                        <a:t>136%</a:t>
                      </a:r>
                      <a:endParaRPr>
                        <a:solidFill>
                          <a:srgbClr val="004888"/>
                        </a:solidFill>
                        <a:latin typeface="Open Sans"/>
                        <a:ea typeface="Open Sans"/>
                        <a:cs typeface="Open Sans"/>
                        <a:sym typeface="Open San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r>
              <a:tr h="341025">
                <a:tc>
                  <a:txBody>
                    <a:bodyPr/>
                    <a:lstStyle/>
                    <a:p>
                      <a:pPr marL="0" lvl="0" indent="0" algn="l" rtl="0">
                        <a:lnSpc>
                          <a:spcPct val="115000"/>
                        </a:lnSpc>
                        <a:spcBef>
                          <a:spcPts val="0"/>
                        </a:spcBef>
                        <a:spcAft>
                          <a:spcPts val="0"/>
                        </a:spcAft>
                        <a:buNone/>
                      </a:pPr>
                      <a:r>
                        <a:rPr lang="en-GB">
                          <a:solidFill>
                            <a:srgbClr val="004888"/>
                          </a:solidFill>
                          <a:latin typeface="Open Sans"/>
                          <a:ea typeface="Open Sans"/>
                          <a:cs typeface="Open Sans"/>
                          <a:sym typeface="Open Sans"/>
                        </a:rPr>
                        <a:t>October</a:t>
                      </a:r>
                      <a:endParaRPr>
                        <a:solidFill>
                          <a:srgbClr val="004888"/>
                        </a:solidFill>
                        <a:latin typeface="Open Sans"/>
                        <a:ea typeface="Open Sans"/>
                        <a:cs typeface="Open Sans"/>
                        <a:sym typeface="Open San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GB">
                          <a:solidFill>
                            <a:srgbClr val="004888"/>
                          </a:solidFill>
                          <a:latin typeface="Open Sans"/>
                          <a:ea typeface="Open Sans"/>
                          <a:cs typeface="Open Sans"/>
                          <a:sym typeface="Open Sans"/>
                        </a:rPr>
                        <a:t>131%</a:t>
                      </a:r>
                      <a:endParaRPr>
                        <a:solidFill>
                          <a:srgbClr val="004888"/>
                        </a:solidFill>
                        <a:latin typeface="Open Sans"/>
                        <a:ea typeface="Open Sans"/>
                        <a:cs typeface="Open Sans"/>
                        <a:sym typeface="Open San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r>
              <a:tr h="341025">
                <a:tc>
                  <a:txBody>
                    <a:bodyPr/>
                    <a:lstStyle/>
                    <a:p>
                      <a:pPr marL="0" lvl="0" indent="0" algn="l" rtl="0">
                        <a:lnSpc>
                          <a:spcPct val="115000"/>
                        </a:lnSpc>
                        <a:spcBef>
                          <a:spcPts val="0"/>
                        </a:spcBef>
                        <a:spcAft>
                          <a:spcPts val="0"/>
                        </a:spcAft>
                        <a:buNone/>
                      </a:pPr>
                      <a:r>
                        <a:rPr lang="en-GB">
                          <a:solidFill>
                            <a:srgbClr val="004888"/>
                          </a:solidFill>
                          <a:latin typeface="Open Sans"/>
                          <a:ea typeface="Open Sans"/>
                          <a:cs typeface="Open Sans"/>
                          <a:sym typeface="Open Sans"/>
                        </a:rPr>
                        <a:t>November</a:t>
                      </a:r>
                      <a:endParaRPr>
                        <a:solidFill>
                          <a:srgbClr val="004888"/>
                        </a:solidFill>
                        <a:latin typeface="Open Sans"/>
                        <a:ea typeface="Open Sans"/>
                        <a:cs typeface="Open Sans"/>
                        <a:sym typeface="Open San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GB">
                          <a:solidFill>
                            <a:srgbClr val="004888"/>
                          </a:solidFill>
                          <a:latin typeface="Open Sans"/>
                          <a:ea typeface="Open Sans"/>
                          <a:cs typeface="Open Sans"/>
                          <a:sym typeface="Open Sans"/>
                        </a:rPr>
                        <a:t>135%</a:t>
                      </a:r>
                      <a:endParaRPr>
                        <a:solidFill>
                          <a:srgbClr val="004888"/>
                        </a:solidFill>
                        <a:latin typeface="Open Sans"/>
                        <a:ea typeface="Open Sans"/>
                        <a:cs typeface="Open Sans"/>
                        <a:sym typeface="Open San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r>
              <a:tr h="341025">
                <a:tc>
                  <a:txBody>
                    <a:bodyPr/>
                    <a:lstStyle/>
                    <a:p>
                      <a:pPr marL="0" lvl="0" indent="0" algn="l" rtl="0">
                        <a:lnSpc>
                          <a:spcPct val="115000"/>
                        </a:lnSpc>
                        <a:spcBef>
                          <a:spcPts val="0"/>
                        </a:spcBef>
                        <a:spcAft>
                          <a:spcPts val="0"/>
                        </a:spcAft>
                        <a:buNone/>
                      </a:pPr>
                      <a:r>
                        <a:rPr lang="en-GB">
                          <a:solidFill>
                            <a:srgbClr val="004888"/>
                          </a:solidFill>
                          <a:latin typeface="Open Sans"/>
                          <a:ea typeface="Open Sans"/>
                          <a:cs typeface="Open Sans"/>
                          <a:sym typeface="Open Sans"/>
                        </a:rPr>
                        <a:t>December</a:t>
                      </a:r>
                      <a:endParaRPr>
                        <a:solidFill>
                          <a:srgbClr val="004888"/>
                        </a:solidFill>
                        <a:latin typeface="Open Sans"/>
                        <a:ea typeface="Open Sans"/>
                        <a:cs typeface="Open Sans"/>
                        <a:sym typeface="Open San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GB">
                          <a:solidFill>
                            <a:srgbClr val="004888"/>
                          </a:solidFill>
                          <a:latin typeface="Open Sans"/>
                          <a:ea typeface="Open Sans"/>
                          <a:cs typeface="Open Sans"/>
                          <a:sym typeface="Open Sans"/>
                        </a:rPr>
                        <a:t>135%</a:t>
                      </a:r>
                      <a:endParaRPr>
                        <a:solidFill>
                          <a:srgbClr val="004888"/>
                        </a:solidFill>
                        <a:latin typeface="Open Sans"/>
                        <a:ea typeface="Open Sans"/>
                        <a:cs typeface="Open Sans"/>
                        <a:sym typeface="Open San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r>
            </a:tbl>
          </a:graphicData>
        </a:graphic>
      </p:graphicFrame>
      <p:pic>
        <p:nvPicPr>
          <p:cNvPr id="80" name="Google Shape;80;p16" title="Chart"/>
          <p:cNvPicPr preferRelativeResize="0"/>
          <p:nvPr/>
        </p:nvPicPr>
        <p:blipFill>
          <a:blip r:embed="rId3">
            <a:alphaModFix/>
          </a:blip>
          <a:stretch>
            <a:fillRect/>
          </a:stretch>
        </p:blipFill>
        <p:spPr>
          <a:xfrm>
            <a:off x="84350" y="691183"/>
            <a:ext cx="5427150" cy="3359052"/>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Google Shape;85;p17"/>
          <p:cNvSpPr txBox="1">
            <a:spLocks noGrp="1"/>
          </p:cNvSpPr>
          <p:nvPr>
            <p:ph type="title"/>
          </p:nvPr>
        </p:nvSpPr>
        <p:spPr>
          <a:xfrm>
            <a:off x="457200" y="303133"/>
            <a:ext cx="8229600" cy="952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4888"/>
              </a:buClr>
              <a:buFont typeface="Open Sans"/>
              <a:buNone/>
            </a:pPr>
            <a:r>
              <a:rPr lang="en-GB" sz="2400"/>
              <a:t>Energy IVR</a:t>
            </a:r>
            <a:endParaRPr sz="2400" b="1" i="0" u="none" strike="noStrike" cap="none">
              <a:solidFill>
                <a:srgbClr val="004888"/>
              </a:solidFill>
              <a:latin typeface="Open Sans"/>
              <a:ea typeface="Open Sans"/>
              <a:cs typeface="Open Sans"/>
              <a:sym typeface="Open Sans"/>
            </a:endParaRPr>
          </a:p>
        </p:txBody>
      </p:sp>
      <p:sp>
        <p:nvSpPr>
          <p:cNvPr id="86" name="Google Shape;86;p17"/>
          <p:cNvSpPr txBox="1">
            <a:spLocks noGrp="1"/>
          </p:cNvSpPr>
          <p:nvPr>
            <p:ph type="body" idx="1"/>
          </p:nvPr>
        </p:nvSpPr>
        <p:spPr>
          <a:xfrm>
            <a:off x="356700" y="894475"/>
            <a:ext cx="8502000" cy="3923400"/>
          </a:xfrm>
          <a:prstGeom prst="rect">
            <a:avLst/>
          </a:prstGeom>
          <a:noFill/>
          <a:ln>
            <a:noFill/>
          </a:ln>
        </p:spPr>
        <p:txBody>
          <a:bodyPr spcFirstLastPara="1" wrap="square" lIns="91425" tIns="91425" rIns="91425" bIns="91425" anchor="t" anchorCtr="0">
            <a:noAutofit/>
          </a:bodyPr>
          <a:lstStyle/>
          <a:p>
            <a:pPr marL="457200" lvl="0" indent="-342900" algn="l" rtl="0">
              <a:spcBef>
                <a:spcPts val="900"/>
              </a:spcBef>
              <a:spcAft>
                <a:spcPts val="0"/>
              </a:spcAft>
              <a:buClr>
                <a:srgbClr val="004888"/>
              </a:buClr>
              <a:buSzPts val="1800"/>
              <a:buChar char="●"/>
            </a:pPr>
            <a:r>
              <a:rPr lang="en-GB" sz="1800">
                <a:solidFill>
                  <a:srgbClr val="004888"/>
                </a:solidFill>
              </a:rPr>
              <a:t>The messages are available in English and Welsh</a:t>
            </a:r>
            <a:endParaRPr sz="1800">
              <a:solidFill>
                <a:srgbClr val="004888"/>
              </a:solidFill>
            </a:endParaRPr>
          </a:p>
          <a:p>
            <a:pPr marL="457200" lvl="0" indent="-342900" algn="l" rtl="0">
              <a:spcBef>
                <a:spcPts val="0"/>
              </a:spcBef>
              <a:spcAft>
                <a:spcPts val="0"/>
              </a:spcAft>
              <a:buClr>
                <a:srgbClr val="004888"/>
              </a:buClr>
              <a:buSzPts val="1800"/>
              <a:buChar char="●"/>
            </a:pPr>
            <a:r>
              <a:rPr lang="en-GB" sz="1800">
                <a:solidFill>
                  <a:srgbClr val="004888"/>
                </a:solidFill>
              </a:rPr>
              <a:t>Implemented a busy message on the Energy line as of 27/6/18</a:t>
            </a:r>
            <a:endParaRPr sz="1800">
              <a:solidFill>
                <a:srgbClr val="004888"/>
              </a:solidFill>
            </a:endParaRPr>
          </a:p>
          <a:p>
            <a:pPr marL="457200" marR="0" lvl="0" indent="-317500" algn="l" rtl="0">
              <a:lnSpc>
                <a:spcPct val="130000"/>
              </a:lnSpc>
              <a:spcBef>
                <a:spcPts val="0"/>
              </a:spcBef>
              <a:spcAft>
                <a:spcPts val="0"/>
              </a:spcAft>
              <a:buClr>
                <a:srgbClr val="222222"/>
              </a:buClr>
              <a:buSzPts val="1400"/>
              <a:buChar char="●"/>
            </a:pPr>
            <a:r>
              <a:rPr lang="en-GB" sz="1800">
                <a:solidFill>
                  <a:srgbClr val="004888"/>
                </a:solidFill>
              </a:rPr>
              <a:t>An increase seen across all areas in quarter three, caused predominantly by three Suppliers ceasing to trade in November and December</a:t>
            </a:r>
            <a:endParaRPr sz="1800">
              <a:solidFill>
                <a:srgbClr val="004888"/>
              </a:solidFill>
            </a:endParaRPr>
          </a:p>
          <a:p>
            <a:pPr marL="457200" marR="0" lvl="0" indent="0" algn="l" rtl="0">
              <a:lnSpc>
                <a:spcPct val="130000"/>
              </a:lnSpc>
              <a:spcBef>
                <a:spcPts val="900"/>
              </a:spcBef>
              <a:spcAft>
                <a:spcPts val="0"/>
              </a:spcAft>
              <a:buNone/>
            </a:pPr>
            <a:endParaRPr/>
          </a:p>
          <a:p>
            <a:pPr marL="0" marR="0" lvl="0" indent="0" algn="l" rtl="0">
              <a:lnSpc>
                <a:spcPct val="130000"/>
              </a:lnSpc>
              <a:spcBef>
                <a:spcPts val="900"/>
              </a:spcBef>
              <a:spcAft>
                <a:spcPts val="0"/>
              </a:spcAft>
              <a:buNone/>
            </a:pPr>
            <a:endParaRPr/>
          </a:p>
          <a:p>
            <a:pPr marL="0" marR="0" lvl="0" indent="0" algn="l" rtl="0">
              <a:lnSpc>
                <a:spcPct val="130000"/>
              </a:lnSpc>
              <a:spcBef>
                <a:spcPts val="900"/>
              </a:spcBef>
              <a:spcAft>
                <a:spcPts val="0"/>
              </a:spcAft>
              <a:buNone/>
            </a:pPr>
            <a:endParaRPr/>
          </a:p>
        </p:txBody>
      </p:sp>
      <p:graphicFrame>
        <p:nvGraphicFramePr>
          <p:cNvPr id="87" name="Google Shape;87;p17"/>
          <p:cNvGraphicFramePr/>
          <p:nvPr/>
        </p:nvGraphicFramePr>
        <p:xfrm>
          <a:off x="2148625" y="3133625"/>
          <a:ext cx="6651275" cy="1798200"/>
        </p:xfrm>
        <a:graphic>
          <a:graphicData uri="http://schemas.openxmlformats.org/drawingml/2006/table">
            <a:tbl>
              <a:tblPr>
                <a:noFill/>
                <a:tableStyleId>{2F9855F3-1719-4833-B559-D29FBA4B381F}</a:tableStyleId>
              </a:tblPr>
              <a:tblGrid>
                <a:gridCol w="725475"/>
                <a:gridCol w="1481450"/>
                <a:gridCol w="1481450"/>
                <a:gridCol w="1481450"/>
                <a:gridCol w="1481450"/>
              </a:tblGrid>
              <a:tr h="550600">
                <a:tc>
                  <a:txBody>
                    <a:bodyPr/>
                    <a:lstStyle/>
                    <a:p>
                      <a:pPr marL="0" lvl="0" indent="0" algn="l" rtl="0">
                        <a:spcBef>
                          <a:spcPts val="0"/>
                        </a:spcBef>
                        <a:spcAft>
                          <a:spcPts val="0"/>
                        </a:spcAft>
                        <a:buNone/>
                      </a:pPr>
                      <a:endParaRPr>
                        <a:solidFill>
                          <a:srgbClr val="FFFFFF"/>
                        </a:solidFill>
                        <a:latin typeface="Open Sans"/>
                        <a:ea typeface="Open Sans"/>
                        <a:cs typeface="Open Sans"/>
                        <a:sym typeface="Open Sans"/>
                      </a:endParaRPr>
                    </a:p>
                  </a:txBody>
                  <a:tcPr marL="91425" marR="91425" marT="91425" marB="91425">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004888"/>
                      </a:solidFill>
                      <a:prstDash val="solid"/>
                      <a:round/>
                      <a:headEnd type="none" w="sm" len="sm"/>
                      <a:tailEnd type="none" w="sm" len="sm"/>
                    </a:lnB>
                    <a:solidFill>
                      <a:srgbClr val="004888"/>
                    </a:solidFill>
                  </a:tcPr>
                </a:tc>
                <a:tc>
                  <a:txBody>
                    <a:bodyPr/>
                    <a:lstStyle/>
                    <a:p>
                      <a:pPr marL="0" lvl="0" indent="0" algn="l" rtl="0">
                        <a:spcBef>
                          <a:spcPts val="0"/>
                        </a:spcBef>
                        <a:spcAft>
                          <a:spcPts val="0"/>
                        </a:spcAft>
                        <a:buNone/>
                      </a:pPr>
                      <a:r>
                        <a:rPr lang="en-GB" b="1">
                          <a:solidFill>
                            <a:srgbClr val="FFFFFF"/>
                          </a:solidFill>
                          <a:latin typeface="Open Sans"/>
                          <a:ea typeface="Open Sans"/>
                          <a:cs typeface="Open Sans"/>
                          <a:sym typeface="Open Sans"/>
                        </a:rPr>
                        <a:t>Priority calls</a:t>
                      </a:r>
                      <a:endParaRPr b="1">
                        <a:solidFill>
                          <a:srgbClr val="FFFFFF"/>
                        </a:solidFill>
                        <a:latin typeface="Open Sans"/>
                        <a:ea typeface="Open Sans"/>
                        <a:cs typeface="Open Sans"/>
                        <a:sym typeface="Open Sans"/>
                      </a:endParaRPr>
                    </a:p>
                  </a:txBody>
                  <a:tcPr marL="91425" marR="91425" marT="91425" marB="91425">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000000"/>
                      </a:solidFill>
                      <a:prstDash val="solid"/>
                      <a:round/>
                      <a:headEnd type="none" w="sm" len="sm"/>
                      <a:tailEnd type="none" w="sm" len="sm"/>
                    </a:lnB>
                    <a:solidFill>
                      <a:srgbClr val="004888"/>
                    </a:solidFill>
                  </a:tcPr>
                </a:tc>
                <a:tc>
                  <a:txBody>
                    <a:bodyPr/>
                    <a:lstStyle/>
                    <a:p>
                      <a:pPr marL="0" lvl="0" indent="0" algn="l" rtl="0">
                        <a:spcBef>
                          <a:spcPts val="0"/>
                        </a:spcBef>
                        <a:spcAft>
                          <a:spcPts val="0"/>
                        </a:spcAft>
                        <a:buNone/>
                      </a:pPr>
                      <a:r>
                        <a:rPr lang="en-GB" b="1">
                          <a:solidFill>
                            <a:srgbClr val="FFFFFF"/>
                          </a:solidFill>
                          <a:latin typeface="Open Sans"/>
                          <a:ea typeface="Open Sans"/>
                          <a:cs typeface="Open Sans"/>
                          <a:sym typeface="Open Sans"/>
                        </a:rPr>
                        <a:t>Supplier switch</a:t>
                      </a:r>
                      <a:endParaRPr b="1">
                        <a:solidFill>
                          <a:srgbClr val="FFFFFF"/>
                        </a:solidFill>
                        <a:latin typeface="Open Sans"/>
                        <a:ea typeface="Open Sans"/>
                        <a:cs typeface="Open Sans"/>
                        <a:sym typeface="Open Sans"/>
                      </a:endParaRPr>
                    </a:p>
                  </a:txBody>
                  <a:tcPr marL="91425" marR="91425" marT="91425" marB="91425">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000000"/>
                      </a:solidFill>
                      <a:prstDash val="solid"/>
                      <a:round/>
                      <a:headEnd type="none" w="sm" len="sm"/>
                      <a:tailEnd type="none" w="sm" len="sm"/>
                    </a:lnB>
                    <a:solidFill>
                      <a:srgbClr val="004888"/>
                    </a:solidFill>
                  </a:tcPr>
                </a:tc>
                <a:tc>
                  <a:txBody>
                    <a:bodyPr/>
                    <a:lstStyle/>
                    <a:p>
                      <a:pPr marL="0" lvl="0" indent="0" algn="l" rtl="0">
                        <a:spcBef>
                          <a:spcPts val="0"/>
                        </a:spcBef>
                        <a:spcAft>
                          <a:spcPts val="0"/>
                        </a:spcAft>
                        <a:buNone/>
                      </a:pPr>
                      <a:r>
                        <a:rPr lang="en-GB" b="1">
                          <a:solidFill>
                            <a:srgbClr val="FFFFFF"/>
                          </a:solidFill>
                          <a:latin typeface="Open Sans"/>
                          <a:ea typeface="Open Sans"/>
                          <a:cs typeface="Open Sans"/>
                          <a:sym typeface="Open Sans"/>
                        </a:rPr>
                        <a:t>Supplier price increase</a:t>
                      </a:r>
                      <a:endParaRPr b="1">
                        <a:solidFill>
                          <a:srgbClr val="FFFFFF"/>
                        </a:solidFill>
                        <a:latin typeface="Open Sans"/>
                        <a:ea typeface="Open Sans"/>
                        <a:cs typeface="Open Sans"/>
                        <a:sym typeface="Open Sans"/>
                      </a:endParaRPr>
                    </a:p>
                  </a:txBody>
                  <a:tcPr marL="91425" marR="91425" marT="91425" marB="91425">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000000"/>
                      </a:solidFill>
                      <a:prstDash val="solid"/>
                      <a:round/>
                      <a:headEnd type="none" w="sm" len="sm"/>
                      <a:tailEnd type="none" w="sm" len="sm"/>
                    </a:lnB>
                    <a:solidFill>
                      <a:srgbClr val="004888"/>
                    </a:solidFill>
                  </a:tcPr>
                </a:tc>
                <a:tc>
                  <a:txBody>
                    <a:bodyPr/>
                    <a:lstStyle/>
                    <a:p>
                      <a:pPr marL="0" lvl="0" indent="0" algn="l" rtl="0">
                        <a:spcBef>
                          <a:spcPts val="0"/>
                        </a:spcBef>
                        <a:spcAft>
                          <a:spcPts val="0"/>
                        </a:spcAft>
                        <a:buNone/>
                      </a:pPr>
                      <a:r>
                        <a:rPr lang="en-GB" b="1">
                          <a:solidFill>
                            <a:srgbClr val="FFFFFF"/>
                          </a:solidFill>
                          <a:latin typeface="Open Sans"/>
                          <a:ea typeface="Open Sans"/>
                          <a:cs typeface="Open Sans"/>
                          <a:sym typeface="Open Sans"/>
                        </a:rPr>
                        <a:t>Supplier of last resort </a:t>
                      </a:r>
                      <a:endParaRPr b="1">
                        <a:solidFill>
                          <a:srgbClr val="FFFFFF"/>
                        </a:solidFill>
                        <a:latin typeface="Open Sans"/>
                        <a:ea typeface="Open Sans"/>
                        <a:cs typeface="Open Sans"/>
                        <a:sym typeface="Open Sans"/>
                      </a:endParaRPr>
                    </a:p>
                  </a:txBody>
                  <a:tcPr marL="91425" marR="91425" marT="91425" marB="91425">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000000"/>
                      </a:solidFill>
                      <a:prstDash val="solid"/>
                      <a:round/>
                      <a:headEnd type="none" w="sm" len="sm"/>
                      <a:tailEnd type="none" w="sm" len="sm"/>
                    </a:lnB>
                    <a:solidFill>
                      <a:srgbClr val="004888"/>
                    </a:solidFill>
                  </a:tcPr>
                </a:tc>
              </a:tr>
              <a:tr h="358925">
                <a:tc>
                  <a:txBody>
                    <a:bodyPr/>
                    <a:lstStyle/>
                    <a:p>
                      <a:pPr marL="0" lvl="0" indent="0" algn="l" rtl="0">
                        <a:spcBef>
                          <a:spcPts val="0"/>
                        </a:spcBef>
                        <a:spcAft>
                          <a:spcPts val="0"/>
                        </a:spcAft>
                        <a:buNone/>
                      </a:pPr>
                      <a:r>
                        <a:rPr lang="en-GB">
                          <a:solidFill>
                            <a:srgbClr val="004888"/>
                          </a:solidFill>
                          <a:latin typeface="Open Sans"/>
                          <a:ea typeface="Open Sans"/>
                          <a:cs typeface="Open Sans"/>
                          <a:sym typeface="Open Sans"/>
                        </a:rPr>
                        <a:t>Oct</a:t>
                      </a:r>
                      <a:endParaRPr>
                        <a:solidFill>
                          <a:srgbClr val="004888"/>
                        </a:solidFill>
                        <a:latin typeface="Open Sans"/>
                        <a:ea typeface="Open Sans"/>
                        <a:cs typeface="Open Sans"/>
                        <a:sym typeface="Open Sans"/>
                      </a:endParaRPr>
                    </a:p>
                  </a:txBody>
                  <a:tcPr marL="91425" marR="91425" marT="91425" marB="91425">
                    <a:lnL w="9525" cap="flat" cmpd="sng">
                      <a:solidFill>
                        <a:srgbClr val="004888"/>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4888"/>
                      </a:solidFill>
                      <a:prstDash val="solid"/>
                      <a:round/>
                      <a:headEnd type="none" w="sm" len="sm"/>
                      <a:tailEnd type="none" w="sm" len="sm"/>
                    </a:lnT>
                    <a:lnB w="9525" cap="flat" cmpd="sng">
                      <a:solidFill>
                        <a:srgbClr val="004888"/>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GB">
                          <a:solidFill>
                            <a:srgbClr val="004888"/>
                          </a:solidFill>
                          <a:latin typeface="Open Sans"/>
                          <a:ea typeface="Open Sans"/>
                          <a:cs typeface="Open Sans"/>
                          <a:sym typeface="Open Sans"/>
                        </a:rPr>
                        <a:t>1031</a:t>
                      </a:r>
                      <a:endParaRPr>
                        <a:solidFill>
                          <a:srgbClr val="004888"/>
                        </a:solidFill>
                        <a:latin typeface="Open Sans"/>
                        <a:ea typeface="Open Sans"/>
                        <a:cs typeface="Open Sans"/>
                        <a:sym typeface="Open San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GB">
                          <a:solidFill>
                            <a:srgbClr val="004888"/>
                          </a:solidFill>
                          <a:latin typeface="Open Sans"/>
                          <a:ea typeface="Open Sans"/>
                          <a:cs typeface="Open Sans"/>
                          <a:sym typeface="Open Sans"/>
                        </a:rPr>
                        <a:t>746</a:t>
                      </a:r>
                      <a:endParaRPr>
                        <a:solidFill>
                          <a:srgbClr val="004888"/>
                        </a:solidFill>
                        <a:latin typeface="Open Sans"/>
                        <a:ea typeface="Open Sans"/>
                        <a:cs typeface="Open Sans"/>
                        <a:sym typeface="Open San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GB">
                          <a:solidFill>
                            <a:srgbClr val="004888"/>
                          </a:solidFill>
                          <a:latin typeface="Open Sans"/>
                          <a:ea typeface="Open Sans"/>
                          <a:cs typeface="Open Sans"/>
                          <a:sym typeface="Open Sans"/>
                        </a:rPr>
                        <a:t>394</a:t>
                      </a:r>
                      <a:endParaRPr>
                        <a:solidFill>
                          <a:srgbClr val="004888"/>
                        </a:solidFill>
                        <a:latin typeface="Open Sans"/>
                        <a:ea typeface="Open Sans"/>
                        <a:cs typeface="Open Sans"/>
                        <a:sym typeface="Open San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GB">
                          <a:solidFill>
                            <a:srgbClr val="004888"/>
                          </a:solidFill>
                          <a:latin typeface="Open Sans"/>
                          <a:ea typeface="Open Sans"/>
                          <a:cs typeface="Open Sans"/>
                          <a:sym typeface="Open Sans"/>
                        </a:rPr>
                        <a:t>84</a:t>
                      </a:r>
                      <a:endParaRPr>
                        <a:solidFill>
                          <a:srgbClr val="004888"/>
                        </a:solidFill>
                        <a:latin typeface="Open Sans"/>
                        <a:ea typeface="Open Sans"/>
                        <a:cs typeface="Open Sans"/>
                        <a:sym typeface="Open San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r>
              <a:tr h="358925">
                <a:tc>
                  <a:txBody>
                    <a:bodyPr/>
                    <a:lstStyle/>
                    <a:p>
                      <a:pPr marL="0" lvl="0" indent="0" algn="l" rtl="0">
                        <a:spcBef>
                          <a:spcPts val="0"/>
                        </a:spcBef>
                        <a:spcAft>
                          <a:spcPts val="0"/>
                        </a:spcAft>
                        <a:buNone/>
                      </a:pPr>
                      <a:r>
                        <a:rPr lang="en-GB">
                          <a:solidFill>
                            <a:srgbClr val="004888"/>
                          </a:solidFill>
                          <a:latin typeface="Open Sans"/>
                          <a:ea typeface="Open Sans"/>
                          <a:cs typeface="Open Sans"/>
                          <a:sym typeface="Open Sans"/>
                        </a:rPr>
                        <a:t>Nov</a:t>
                      </a:r>
                      <a:endParaRPr>
                        <a:solidFill>
                          <a:srgbClr val="004888"/>
                        </a:solidFill>
                        <a:latin typeface="Open Sans"/>
                        <a:ea typeface="Open Sans"/>
                        <a:cs typeface="Open Sans"/>
                        <a:sym typeface="Open Sans"/>
                      </a:endParaRPr>
                    </a:p>
                  </a:txBody>
                  <a:tcPr marL="91425" marR="91425" marT="91425" marB="91425">
                    <a:lnL w="9525" cap="flat" cmpd="sng">
                      <a:solidFill>
                        <a:srgbClr val="004888"/>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4888"/>
                      </a:solidFill>
                      <a:prstDash val="solid"/>
                      <a:round/>
                      <a:headEnd type="none" w="sm" len="sm"/>
                      <a:tailEnd type="none" w="sm" len="sm"/>
                    </a:lnT>
                    <a:lnB w="9525" cap="flat" cmpd="sng">
                      <a:solidFill>
                        <a:srgbClr val="004888"/>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GB">
                          <a:solidFill>
                            <a:srgbClr val="004888"/>
                          </a:solidFill>
                          <a:latin typeface="Open Sans"/>
                          <a:ea typeface="Open Sans"/>
                          <a:cs typeface="Open Sans"/>
                          <a:sym typeface="Open Sans"/>
                        </a:rPr>
                        <a:t>1023</a:t>
                      </a:r>
                      <a:endParaRPr>
                        <a:solidFill>
                          <a:srgbClr val="004888"/>
                        </a:solidFill>
                        <a:latin typeface="Open Sans"/>
                        <a:ea typeface="Open Sans"/>
                        <a:cs typeface="Open Sans"/>
                        <a:sym typeface="Open San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GB">
                          <a:solidFill>
                            <a:srgbClr val="004888"/>
                          </a:solidFill>
                          <a:latin typeface="Open Sans"/>
                          <a:ea typeface="Open Sans"/>
                          <a:cs typeface="Open Sans"/>
                          <a:sym typeface="Open Sans"/>
                        </a:rPr>
                        <a:t>1168</a:t>
                      </a:r>
                      <a:endParaRPr>
                        <a:solidFill>
                          <a:srgbClr val="004888"/>
                        </a:solidFill>
                        <a:latin typeface="Open Sans"/>
                        <a:ea typeface="Open Sans"/>
                        <a:cs typeface="Open Sans"/>
                        <a:sym typeface="Open San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GB">
                          <a:solidFill>
                            <a:srgbClr val="004888"/>
                          </a:solidFill>
                          <a:latin typeface="Open Sans"/>
                          <a:ea typeface="Open Sans"/>
                          <a:cs typeface="Open Sans"/>
                          <a:sym typeface="Open Sans"/>
                        </a:rPr>
                        <a:t>522</a:t>
                      </a:r>
                      <a:endParaRPr>
                        <a:solidFill>
                          <a:srgbClr val="004888"/>
                        </a:solidFill>
                        <a:latin typeface="Open Sans"/>
                        <a:ea typeface="Open Sans"/>
                        <a:cs typeface="Open Sans"/>
                        <a:sym typeface="Open San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GB">
                          <a:solidFill>
                            <a:srgbClr val="004888"/>
                          </a:solidFill>
                          <a:latin typeface="Open Sans"/>
                          <a:ea typeface="Open Sans"/>
                          <a:cs typeface="Open Sans"/>
                          <a:sym typeface="Open Sans"/>
                        </a:rPr>
                        <a:t>926</a:t>
                      </a:r>
                      <a:endParaRPr>
                        <a:solidFill>
                          <a:srgbClr val="004888"/>
                        </a:solidFill>
                        <a:latin typeface="Open Sans"/>
                        <a:ea typeface="Open Sans"/>
                        <a:cs typeface="Open Sans"/>
                        <a:sym typeface="Open San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r>
              <a:tr h="358925">
                <a:tc>
                  <a:txBody>
                    <a:bodyPr/>
                    <a:lstStyle/>
                    <a:p>
                      <a:pPr marL="0" lvl="0" indent="0" algn="l" rtl="0">
                        <a:spcBef>
                          <a:spcPts val="0"/>
                        </a:spcBef>
                        <a:spcAft>
                          <a:spcPts val="0"/>
                        </a:spcAft>
                        <a:buNone/>
                      </a:pPr>
                      <a:r>
                        <a:rPr lang="en-GB">
                          <a:solidFill>
                            <a:srgbClr val="004888"/>
                          </a:solidFill>
                          <a:latin typeface="Open Sans"/>
                          <a:ea typeface="Open Sans"/>
                          <a:cs typeface="Open Sans"/>
                          <a:sym typeface="Open Sans"/>
                        </a:rPr>
                        <a:t>Dec</a:t>
                      </a:r>
                      <a:endParaRPr>
                        <a:solidFill>
                          <a:srgbClr val="004888"/>
                        </a:solidFill>
                        <a:latin typeface="Open Sans"/>
                        <a:ea typeface="Open Sans"/>
                        <a:cs typeface="Open Sans"/>
                        <a:sym typeface="Open Sans"/>
                      </a:endParaRPr>
                    </a:p>
                  </a:txBody>
                  <a:tcPr marL="91425" marR="91425" marT="91425" marB="91425">
                    <a:lnL w="9525" cap="flat" cmpd="sng">
                      <a:solidFill>
                        <a:srgbClr val="004888"/>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4888"/>
                      </a:solidFill>
                      <a:prstDash val="solid"/>
                      <a:round/>
                      <a:headEnd type="none" w="sm" len="sm"/>
                      <a:tailEnd type="none" w="sm" len="sm"/>
                    </a:lnT>
                    <a:lnB w="9525" cap="flat" cmpd="sng">
                      <a:solidFill>
                        <a:srgbClr val="004888"/>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GB">
                          <a:solidFill>
                            <a:srgbClr val="004888"/>
                          </a:solidFill>
                          <a:latin typeface="Open Sans"/>
                          <a:ea typeface="Open Sans"/>
                          <a:cs typeface="Open Sans"/>
                          <a:sym typeface="Open Sans"/>
                        </a:rPr>
                        <a:t>697</a:t>
                      </a:r>
                      <a:endParaRPr>
                        <a:solidFill>
                          <a:srgbClr val="004888"/>
                        </a:solidFill>
                        <a:latin typeface="Open Sans"/>
                        <a:ea typeface="Open Sans"/>
                        <a:cs typeface="Open Sans"/>
                        <a:sym typeface="Open San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GB">
                          <a:solidFill>
                            <a:srgbClr val="004888"/>
                          </a:solidFill>
                          <a:latin typeface="Open Sans"/>
                          <a:ea typeface="Open Sans"/>
                          <a:cs typeface="Open Sans"/>
                          <a:sym typeface="Open Sans"/>
                        </a:rPr>
                        <a:t>507</a:t>
                      </a:r>
                      <a:endParaRPr>
                        <a:solidFill>
                          <a:srgbClr val="004888"/>
                        </a:solidFill>
                        <a:latin typeface="Open Sans"/>
                        <a:ea typeface="Open Sans"/>
                        <a:cs typeface="Open Sans"/>
                        <a:sym typeface="Open San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GB">
                          <a:solidFill>
                            <a:srgbClr val="004888"/>
                          </a:solidFill>
                          <a:latin typeface="Open Sans"/>
                          <a:ea typeface="Open Sans"/>
                          <a:cs typeface="Open Sans"/>
                          <a:sym typeface="Open Sans"/>
                        </a:rPr>
                        <a:t>369</a:t>
                      </a:r>
                      <a:endParaRPr>
                        <a:solidFill>
                          <a:srgbClr val="004888"/>
                        </a:solidFill>
                        <a:latin typeface="Open Sans"/>
                        <a:ea typeface="Open Sans"/>
                        <a:cs typeface="Open Sans"/>
                        <a:sym typeface="Open San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GB">
                          <a:solidFill>
                            <a:srgbClr val="004888"/>
                          </a:solidFill>
                          <a:latin typeface="Open Sans"/>
                          <a:ea typeface="Open Sans"/>
                          <a:cs typeface="Open Sans"/>
                          <a:sym typeface="Open Sans"/>
                        </a:rPr>
                        <a:t>1352</a:t>
                      </a:r>
                      <a:endParaRPr>
                        <a:solidFill>
                          <a:srgbClr val="004888"/>
                        </a:solidFill>
                        <a:latin typeface="Open Sans"/>
                        <a:ea typeface="Open Sans"/>
                        <a:cs typeface="Open Sans"/>
                        <a:sym typeface="Open San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91"/>
        <p:cNvGrpSpPr/>
        <p:nvPr/>
      </p:nvGrpSpPr>
      <p:grpSpPr>
        <a:xfrm>
          <a:off x="0" y="0"/>
          <a:ext cx="0" cy="0"/>
          <a:chOff x="0" y="0"/>
          <a:chExt cx="0" cy="0"/>
        </a:xfrm>
      </p:grpSpPr>
      <p:sp>
        <p:nvSpPr>
          <p:cNvPr id="92" name="Google Shape;92;p18"/>
          <p:cNvSpPr txBox="1">
            <a:spLocks noGrp="1"/>
          </p:cNvSpPr>
          <p:nvPr>
            <p:ph type="ctrTitle"/>
          </p:nvPr>
        </p:nvSpPr>
        <p:spPr>
          <a:xfrm>
            <a:off x="443675" y="409861"/>
            <a:ext cx="4123800" cy="3119999"/>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4888"/>
              </a:buClr>
              <a:buFont typeface="Open Sans"/>
              <a:buNone/>
            </a:pPr>
            <a:r>
              <a:rPr lang="en-GB" sz="3600" b="1" i="0" u="none" strike="noStrike" cap="none">
                <a:solidFill>
                  <a:srgbClr val="004888"/>
                </a:solidFill>
                <a:latin typeface="Open Sans"/>
                <a:ea typeface="Open Sans"/>
                <a:cs typeface="Open Sans"/>
                <a:sym typeface="Open Sans"/>
              </a:rPr>
              <a:t>Consumer service </a:t>
            </a:r>
            <a:r>
              <a:rPr lang="en-GB" sz="3600"/>
              <a:t>statistics </a:t>
            </a:r>
            <a:r>
              <a:rPr lang="en-GB" sz="3600" b="1" i="0" u="none" strike="noStrike" cap="none">
                <a:solidFill>
                  <a:srgbClr val="004888"/>
                </a:solidFill>
                <a:latin typeface="Open Sans"/>
                <a:ea typeface="Open Sans"/>
                <a:cs typeface="Open Sans"/>
                <a:sym typeface="Open Sans"/>
              </a:rPr>
              <a:t> </a:t>
            </a:r>
            <a:endParaRPr sz="3600" b="1" i="0" u="none" strike="noStrike" cap="none">
              <a:solidFill>
                <a:srgbClr val="004888"/>
              </a:solidFill>
              <a:latin typeface="Open Sans"/>
              <a:ea typeface="Open Sans"/>
              <a:cs typeface="Open Sans"/>
              <a:sym typeface="Open Sans"/>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19"/>
          <p:cNvSpPr txBox="1">
            <a:spLocks noGrp="1"/>
          </p:cNvSpPr>
          <p:nvPr>
            <p:ph type="title"/>
          </p:nvPr>
        </p:nvSpPr>
        <p:spPr>
          <a:xfrm>
            <a:off x="457200" y="521083"/>
            <a:ext cx="8229600" cy="952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4888"/>
              </a:buClr>
              <a:buFont typeface="Open Sans"/>
              <a:buNone/>
            </a:pPr>
            <a:r>
              <a:rPr lang="en-GB" sz="2400" b="1" i="0" u="none" strike="noStrike" cap="none">
                <a:solidFill>
                  <a:srgbClr val="004888"/>
                </a:solidFill>
                <a:latin typeface="Open Sans"/>
                <a:ea typeface="Open Sans"/>
                <a:cs typeface="Open Sans"/>
                <a:sym typeface="Open Sans"/>
              </a:rPr>
              <a:t>Contact volumes comparison </a:t>
            </a:r>
            <a:r>
              <a:rPr lang="en-GB" sz="2400"/>
              <a:t>2015 - 2018</a:t>
            </a:r>
            <a:endParaRPr/>
          </a:p>
        </p:txBody>
      </p:sp>
      <p:pic>
        <p:nvPicPr>
          <p:cNvPr id="98" name="Google Shape;98;p19" title="Chart"/>
          <p:cNvPicPr preferRelativeResize="0"/>
          <p:nvPr/>
        </p:nvPicPr>
        <p:blipFill>
          <a:blip r:embed="rId3">
            <a:alphaModFix/>
          </a:blip>
          <a:stretch>
            <a:fillRect/>
          </a:stretch>
        </p:blipFill>
        <p:spPr>
          <a:xfrm>
            <a:off x="608725" y="1114475"/>
            <a:ext cx="7801700" cy="310655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20"/>
          <p:cNvSpPr txBox="1">
            <a:spLocks noGrp="1"/>
          </p:cNvSpPr>
          <p:nvPr>
            <p:ph type="title"/>
          </p:nvPr>
        </p:nvSpPr>
        <p:spPr>
          <a:xfrm>
            <a:off x="251520" y="265212"/>
            <a:ext cx="8229600" cy="952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4888"/>
              </a:buClr>
              <a:buFont typeface="Open Sans"/>
              <a:buNone/>
            </a:pPr>
            <a:r>
              <a:rPr lang="en-GB" sz="2400" b="1" i="0" u="none" strike="noStrike" cap="none">
                <a:solidFill>
                  <a:srgbClr val="004888"/>
                </a:solidFill>
                <a:latin typeface="Open Sans"/>
                <a:ea typeface="Open Sans"/>
                <a:cs typeface="Open Sans"/>
                <a:sym typeface="Open Sans"/>
              </a:rPr>
              <a:t>Contact volumes comparison </a:t>
            </a:r>
            <a:endParaRPr/>
          </a:p>
        </p:txBody>
      </p:sp>
      <p:graphicFrame>
        <p:nvGraphicFramePr>
          <p:cNvPr id="104" name="Google Shape;104;p20"/>
          <p:cNvGraphicFramePr/>
          <p:nvPr/>
        </p:nvGraphicFramePr>
        <p:xfrm>
          <a:off x="2156944" y="685368"/>
          <a:ext cx="6875125" cy="4708130"/>
        </p:xfrm>
        <a:graphic>
          <a:graphicData uri="http://schemas.openxmlformats.org/drawingml/2006/table">
            <a:tbl>
              <a:tblPr firstRow="1" bandRow="1">
                <a:noFill/>
                <a:tableStyleId>{2F9855F3-1719-4833-B559-D29FBA4B381F}</a:tableStyleId>
              </a:tblPr>
              <a:tblGrid>
                <a:gridCol w="1340375"/>
                <a:gridCol w="1106950"/>
                <a:gridCol w="1106950"/>
                <a:gridCol w="1106950"/>
                <a:gridCol w="1106950"/>
                <a:gridCol w="1106950"/>
              </a:tblGrid>
              <a:tr h="294850">
                <a:tc>
                  <a:txBody>
                    <a:bodyPr/>
                    <a:lstStyle/>
                    <a:p>
                      <a:pPr marL="0" marR="0" lvl="0" indent="0" algn="l" rtl="0">
                        <a:lnSpc>
                          <a:spcPct val="100000"/>
                        </a:lnSpc>
                        <a:spcBef>
                          <a:spcPts val="0"/>
                        </a:spcBef>
                        <a:spcAft>
                          <a:spcPts val="0"/>
                        </a:spcAft>
                        <a:buClr>
                          <a:srgbClr val="000000"/>
                        </a:buClr>
                        <a:buFont typeface="Arial"/>
                        <a:buNone/>
                      </a:pPr>
                      <a:r>
                        <a:rPr lang="en-GB" sz="1600" b="1" u="none" strike="noStrike" cap="none">
                          <a:solidFill>
                            <a:srgbClr val="FFFFFF"/>
                          </a:solidFill>
                          <a:latin typeface="Open Sans"/>
                          <a:ea typeface="Open Sans"/>
                          <a:cs typeface="Open Sans"/>
                          <a:sym typeface="Open Sans"/>
                        </a:rPr>
                        <a:t>Month</a:t>
                      </a:r>
                      <a:endParaRPr sz="1600" b="1" u="none" strike="noStrike" cap="none">
                        <a:solidFill>
                          <a:srgbClr val="FFFFFF"/>
                        </a:solidFill>
                        <a:latin typeface="Open Sans"/>
                        <a:ea typeface="Open Sans"/>
                        <a:cs typeface="Open Sans"/>
                        <a:sym typeface="Open Sans"/>
                      </a:endParaRPr>
                    </a:p>
                  </a:txBody>
                  <a:tcPr marL="91450" marR="91450" marT="45725" marB="45725">
                    <a:solidFill>
                      <a:srgbClr val="005AB6"/>
                    </a:solidFill>
                  </a:tcPr>
                </a:tc>
                <a:tc>
                  <a:txBody>
                    <a:bodyPr/>
                    <a:lstStyle/>
                    <a:p>
                      <a:pPr marL="0" marR="0" lvl="0" indent="0" algn="l" rtl="0">
                        <a:lnSpc>
                          <a:spcPct val="100000"/>
                        </a:lnSpc>
                        <a:spcBef>
                          <a:spcPts val="0"/>
                        </a:spcBef>
                        <a:spcAft>
                          <a:spcPts val="0"/>
                        </a:spcAft>
                        <a:buClr>
                          <a:srgbClr val="000000"/>
                        </a:buClr>
                        <a:buFont typeface="Arial"/>
                        <a:buNone/>
                      </a:pPr>
                      <a:r>
                        <a:rPr lang="en-GB" sz="1600" b="1" u="none" strike="noStrike" cap="none">
                          <a:solidFill>
                            <a:srgbClr val="FFFFFF"/>
                          </a:solidFill>
                          <a:latin typeface="Open Sans"/>
                          <a:ea typeface="Open Sans"/>
                          <a:cs typeface="Open Sans"/>
                          <a:sym typeface="Open Sans"/>
                        </a:rPr>
                        <a:t>2014</a:t>
                      </a:r>
                      <a:endParaRPr sz="1600" b="1" u="none" strike="noStrike" cap="none">
                        <a:solidFill>
                          <a:srgbClr val="FFFFFF"/>
                        </a:solidFill>
                        <a:latin typeface="Open Sans"/>
                        <a:ea typeface="Open Sans"/>
                        <a:cs typeface="Open Sans"/>
                        <a:sym typeface="Open Sans"/>
                      </a:endParaRPr>
                    </a:p>
                  </a:txBody>
                  <a:tcPr marL="91450" marR="91450" marT="45725" marB="45725">
                    <a:solidFill>
                      <a:srgbClr val="005AB6"/>
                    </a:solidFill>
                  </a:tcPr>
                </a:tc>
                <a:tc>
                  <a:txBody>
                    <a:bodyPr/>
                    <a:lstStyle/>
                    <a:p>
                      <a:pPr marL="0" marR="0" lvl="0" indent="0" algn="l" rtl="0">
                        <a:lnSpc>
                          <a:spcPct val="100000"/>
                        </a:lnSpc>
                        <a:spcBef>
                          <a:spcPts val="0"/>
                        </a:spcBef>
                        <a:spcAft>
                          <a:spcPts val="0"/>
                        </a:spcAft>
                        <a:buClr>
                          <a:srgbClr val="000000"/>
                        </a:buClr>
                        <a:buFont typeface="Arial"/>
                        <a:buNone/>
                      </a:pPr>
                      <a:r>
                        <a:rPr lang="en-GB" sz="1600" b="1" u="none" strike="noStrike" cap="none">
                          <a:solidFill>
                            <a:srgbClr val="FFFFFF"/>
                          </a:solidFill>
                          <a:latin typeface="Open Sans"/>
                          <a:ea typeface="Open Sans"/>
                          <a:cs typeface="Open Sans"/>
                          <a:sym typeface="Open Sans"/>
                        </a:rPr>
                        <a:t>2015</a:t>
                      </a:r>
                      <a:endParaRPr sz="1600" b="1" u="none" strike="noStrike" cap="none">
                        <a:solidFill>
                          <a:srgbClr val="FFFFFF"/>
                        </a:solidFill>
                        <a:latin typeface="Open Sans"/>
                        <a:ea typeface="Open Sans"/>
                        <a:cs typeface="Open Sans"/>
                        <a:sym typeface="Open Sans"/>
                      </a:endParaRPr>
                    </a:p>
                  </a:txBody>
                  <a:tcPr marL="91450" marR="91450" marT="45725" marB="45725">
                    <a:solidFill>
                      <a:srgbClr val="005AB6"/>
                    </a:solidFill>
                  </a:tcPr>
                </a:tc>
                <a:tc>
                  <a:txBody>
                    <a:bodyPr/>
                    <a:lstStyle/>
                    <a:p>
                      <a:pPr marL="0" marR="0" lvl="0" indent="0" algn="l" rtl="0">
                        <a:lnSpc>
                          <a:spcPct val="100000"/>
                        </a:lnSpc>
                        <a:spcBef>
                          <a:spcPts val="0"/>
                        </a:spcBef>
                        <a:spcAft>
                          <a:spcPts val="0"/>
                        </a:spcAft>
                        <a:buNone/>
                      </a:pPr>
                      <a:r>
                        <a:rPr lang="en-GB" sz="1600" b="1">
                          <a:solidFill>
                            <a:srgbClr val="FFFFFF"/>
                          </a:solidFill>
                          <a:latin typeface="Open Sans"/>
                          <a:ea typeface="Open Sans"/>
                          <a:cs typeface="Open Sans"/>
                          <a:sym typeface="Open Sans"/>
                        </a:rPr>
                        <a:t>2016</a:t>
                      </a:r>
                      <a:endParaRPr sz="1600" b="1" u="none" strike="noStrike" cap="none">
                        <a:solidFill>
                          <a:srgbClr val="FFFFFF"/>
                        </a:solidFill>
                        <a:latin typeface="Open Sans"/>
                        <a:ea typeface="Open Sans"/>
                        <a:cs typeface="Open Sans"/>
                        <a:sym typeface="Open Sans"/>
                      </a:endParaRPr>
                    </a:p>
                  </a:txBody>
                  <a:tcPr marL="91450" marR="91450" marT="45725" marB="45725">
                    <a:solidFill>
                      <a:srgbClr val="005AB6"/>
                    </a:solidFill>
                  </a:tcPr>
                </a:tc>
                <a:tc>
                  <a:txBody>
                    <a:bodyPr/>
                    <a:lstStyle/>
                    <a:p>
                      <a:pPr marL="0" marR="0" lvl="0" indent="0" algn="l" rtl="0">
                        <a:lnSpc>
                          <a:spcPct val="100000"/>
                        </a:lnSpc>
                        <a:spcBef>
                          <a:spcPts val="0"/>
                        </a:spcBef>
                        <a:spcAft>
                          <a:spcPts val="0"/>
                        </a:spcAft>
                        <a:buNone/>
                      </a:pPr>
                      <a:r>
                        <a:rPr lang="en-GB" sz="1600" b="1">
                          <a:solidFill>
                            <a:srgbClr val="FFFFFF"/>
                          </a:solidFill>
                          <a:latin typeface="Open Sans"/>
                          <a:ea typeface="Open Sans"/>
                          <a:cs typeface="Open Sans"/>
                          <a:sym typeface="Open Sans"/>
                        </a:rPr>
                        <a:t>2017</a:t>
                      </a:r>
                      <a:endParaRPr sz="1600" b="1">
                        <a:solidFill>
                          <a:srgbClr val="FFFFFF"/>
                        </a:solidFill>
                        <a:latin typeface="Open Sans"/>
                        <a:ea typeface="Open Sans"/>
                        <a:cs typeface="Open Sans"/>
                        <a:sym typeface="Open Sans"/>
                      </a:endParaRPr>
                    </a:p>
                  </a:txBody>
                  <a:tcPr marL="91450" marR="91450" marT="45725" marB="45725">
                    <a:solidFill>
                      <a:srgbClr val="005AB6"/>
                    </a:solidFill>
                  </a:tcPr>
                </a:tc>
                <a:tc>
                  <a:txBody>
                    <a:bodyPr/>
                    <a:lstStyle/>
                    <a:p>
                      <a:pPr marL="0" marR="0" lvl="0" indent="0" algn="l" rtl="0">
                        <a:lnSpc>
                          <a:spcPct val="100000"/>
                        </a:lnSpc>
                        <a:spcBef>
                          <a:spcPts val="0"/>
                        </a:spcBef>
                        <a:spcAft>
                          <a:spcPts val="0"/>
                        </a:spcAft>
                        <a:buNone/>
                      </a:pPr>
                      <a:r>
                        <a:rPr lang="en-GB" sz="1600" b="1">
                          <a:solidFill>
                            <a:srgbClr val="FFFFFF"/>
                          </a:solidFill>
                          <a:latin typeface="Open Sans"/>
                          <a:ea typeface="Open Sans"/>
                          <a:cs typeface="Open Sans"/>
                          <a:sym typeface="Open Sans"/>
                        </a:rPr>
                        <a:t>2018</a:t>
                      </a:r>
                      <a:endParaRPr sz="1600" b="1">
                        <a:solidFill>
                          <a:srgbClr val="FFFFFF"/>
                        </a:solidFill>
                        <a:latin typeface="Open Sans"/>
                        <a:ea typeface="Open Sans"/>
                        <a:cs typeface="Open Sans"/>
                        <a:sym typeface="Open Sans"/>
                      </a:endParaRPr>
                    </a:p>
                  </a:txBody>
                  <a:tcPr marL="91450" marR="91450" marT="45725" marB="45725">
                    <a:solidFill>
                      <a:srgbClr val="005AB6"/>
                    </a:solidFill>
                  </a:tcPr>
                </a:tc>
              </a:tr>
              <a:tr h="294850">
                <a:tc>
                  <a:txBody>
                    <a:bodyPr/>
                    <a:lstStyle/>
                    <a:p>
                      <a:pPr marL="0" marR="0" lvl="0" indent="0" algn="l" rtl="0">
                        <a:lnSpc>
                          <a:spcPct val="100000"/>
                        </a:lnSpc>
                        <a:spcBef>
                          <a:spcPts val="0"/>
                        </a:spcBef>
                        <a:spcAft>
                          <a:spcPts val="0"/>
                        </a:spcAft>
                        <a:buClr>
                          <a:srgbClr val="000000"/>
                        </a:buClr>
                        <a:buFont typeface="Arial"/>
                        <a:buNone/>
                      </a:pPr>
                      <a:r>
                        <a:rPr lang="en-GB" sz="1600" u="none" strike="noStrike" cap="none">
                          <a:latin typeface="Open Sans"/>
                          <a:ea typeface="Open Sans"/>
                          <a:cs typeface="Open Sans"/>
                          <a:sym typeface="Open Sans"/>
                        </a:rPr>
                        <a:t>January</a:t>
                      </a:r>
                      <a:endParaRPr sz="1600" u="none" strike="noStrike" cap="none">
                        <a:latin typeface="Open Sans"/>
                        <a:ea typeface="Open Sans"/>
                        <a:cs typeface="Open Sans"/>
                        <a:sym typeface="Open Sans"/>
                      </a:endParaRPr>
                    </a:p>
                  </a:txBody>
                  <a:tcPr marL="91450" marR="91450" marT="45725" marB="45725"/>
                </a:tc>
                <a:tc>
                  <a:txBody>
                    <a:bodyPr/>
                    <a:lstStyle/>
                    <a:p>
                      <a:pPr marL="0" marR="0" lvl="0" indent="0" algn="l" rtl="0">
                        <a:lnSpc>
                          <a:spcPct val="100000"/>
                        </a:lnSpc>
                        <a:spcBef>
                          <a:spcPts val="0"/>
                        </a:spcBef>
                        <a:spcAft>
                          <a:spcPts val="0"/>
                        </a:spcAft>
                        <a:buClr>
                          <a:srgbClr val="000000"/>
                        </a:buClr>
                        <a:buFont typeface="Arial"/>
                        <a:buNone/>
                      </a:pPr>
                      <a:r>
                        <a:rPr lang="en-GB" sz="1600" u="none" strike="noStrike" cap="none">
                          <a:latin typeface="Open Sans"/>
                          <a:ea typeface="Open Sans"/>
                          <a:cs typeface="Open Sans"/>
                          <a:sym typeface="Open Sans"/>
                        </a:rPr>
                        <a:t>6345</a:t>
                      </a:r>
                      <a:endParaRPr sz="1600" u="none" strike="noStrike" cap="none">
                        <a:latin typeface="Open Sans"/>
                        <a:ea typeface="Open Sans"/>
                        <a:cs typeface="Open Sans"/>
                        <a:sym typeface="Open Sans"/>
                      </a:endParaRPr>
                    </a:p>
                  </a:txBody>
                  <a:tcPr marL="91450" marR="91450" marT="45725" marB="45725"/>
                </a:tc>
                <a:tc>
                  <a:txBody>
                    <a:bodyPr/>
                    <a:lstStyle/>
                    <a:p>
                      <a:pPr marL="0" marR="0" lvl="0" indent="0" algn="l" rtl="0">
                        <a:lnSpc>
                          <a:spcPct val="100000"/>
                        </a:lnSpc>
                        <a:spcBef>
                          <a:spcPts val="0"/>
                        </a:spcBef>
                        <a:spcAft>
                          <a:spcPts val="0"/>
                        </a:spcAft>
                        <a:buClr>
                          <a:srgbClr val="000000"/>
                        </a:buClr>
                        <a:buFont typeface="Arial"/>
                        <a:buNone/>
                      </a:pPr>
                      <a:r>
                        <a:rPr lang="en-GB" sz="1600" u="none" strike="noStrike" cap="none">
                          <a:latin typeface="Open Sans"/>
                          <a:ea typeface="Open Sans"/>
                          <a:cs typeface="Open Sans"/>
                          <a:sym typeface="Open Sans"/>
                        </a:rPr>
                        <a:t>7304</a:t>
                      </a:r>
                      <a:endParaRPr sz="1600" u="none" strike="noStrike" cap="none">
                        <a:latin typeface="Open Sans"/>
                        <a:ea typeface="Open Sans"/>
                        <a:cs typeface="Open Sans"/>
                        <a:sym typeface="Open Sans"/>
                      </a:endParaRPr>
                    </a:p>
                  </a:txBody>
                  <a:tcPr marL="91450" marR="91450" marT="45725" marB="45725"/>
                </a:tc>
                <a:tc>
                  <a:txBody>
                    <a:bodyPr/>
                    <a:lstStyle/>
                    <a:p>
                      <a:pPr marL="0" marR="0" lvl="0" indent="0" algn="l" rtl="0">
                        <a:lnSpc>
                          <a:spcPct val="100000"/>
                        </a:lnSpc>
                        <a:spcBef>
                          <a:spcPts val="0"/>
                        </a:spcBef>
                        <a:spcAft>
                          <a:spcPts val="0"/>
                        </a:spcAft>
                        <a:buNone/>
                      </a:pPr>
                      <a:r>
                        <a:rPr lang="en-GB" sz="1600">
                          <a:latin typeface="Open Sans"/>
                          <a:ea typeface="Open Sans"/>
                          <a:cs typeface="Open Sans"/>
                          <a:sym typeface="Open Sans"/>
                        </a:rPr>
                        <a:t>6080</a:t>
                      </a:r>
                      <a:endParaRPr sz="1600" u="none" strike="noStrike" cap="none">
                        <a:latin typeface="Open Sans"/>
                        <a:ea typeface="Open Sans"/>
                        <a:cs typeface="Open Sans"/>
                        <a:sym typeface="Open Sans"/>
                      </a:endParaRPr>
                    </a:p>
                  </a:txBody>
                  <a:tcPr marL="91450" marR="91450" marT="45725" marB="45725"/>
                </a:tc>
                <a:tc>
                  <a:txBody>
                    <a:bodyPr/>
                    <a:lstStyle/>
                    <a:p>
                      <a:pPr marL="0" marR="0" lvl="0" indent="0" algn="l" rtl="0">
                        <a:lnSpc>
                          <a:spcPct val="100000"/>
                        </a:lnSpc>
                        <a:spcBef>
                          <a:spcPts val="0"/>
                        </a:spcBef>
                        <a:spcAft>
                          <a:spcPts val="0"/>
                        </a:spcAft>
                        <a:buNone/>
                      </a:pPr>
                      <a:r>
                        <a:rPr lang="en-GB" sz="1600">
                          <a:latin typeface="Open Sans"/>
                          <a:ea typeface="Open Sans"/>
                          <a:cs typeface="Open Sans"/>
                          <a:sym typeface="Open Sans"/>
                        </a:rPr>
                        <a:t>4745</a:t>
                      </a:r>
                      <a:endParaRPr sz="1600">
                        <a:latin typeface="Open Sans"/>
                        <a:ea typeface="Open Sans"/>
                        <a:cs typeface="Open Sans"/>
                        <a:sym typeface="Open Sans"/>
                      </a:endParaRPr>
                    </a:p>
                  </a:txBody>
                  <a:tcPr marL="91450" marR="91450" marT="45725" marB="45725"/>
                </a:tc>
                <a:tc>
                  <a:txBody>
                    <a:bodyPr/>
                    <a:lstStyle/>
                    <a:p>
                      <a:pPr marL="0" marR="0" lvl="0" indent="0" algn="l" rtl="0">
                        <a:lnSpc>
                          <a:spcPct val="100000"/>
                        </a:lnSpc>
                        <a:spcBef>
                          <a:spcPts val="0"/>
                        </a:spcBef>
                        <a:spcAft>
                          <a:spcPts val="0"/>
                        </a:spcAft>
                        <a:buNone/>
                      </a:pPr>
                      <a:r>
                        <a:rPr lang="en-GB" sz="1600">
                          <a:latin typeface="Open Sans"/>
                          <a:ea typeface="Open Sans"/>
                          <a:cs typeface="Open Sans"/>
                          <a:sym typeface="Open Sans"/>
                        </a:rPr>
                        <a:t>6357</a:t>
                      </a:r>
                      <a:endParaRPr sz="1600">
                        <a:latin typeface="Open Sans"/>
                        <a:ea typeface="Open Sans"/>
                        <a:cs typeface="Open Sans"/>
                        <a:sym typeface="Open Sans"/>
                      </a:endParaRPr>
                    </a:p>
                  </a:txBody>
                  <a:tcPr marL="91450" marR="91450" marT="45725" marB="45725"/>
                </a:tc>
              </a:tr>
              <a:tr h="294850">
                <a:tc>
                  <a:txBody>
                    <a:bodyPr/>
                    <a:lstStyle/>
                    <a:p>
                      <a:pPr marL="0" marR="0" lvl="0" indent="0" algn="l" rtl="0">
                        <a:lnSpc>
                          <a:spcPct val="100000"/>
                        </a:lnSpc>
                        <a:spcBef>
                          <a:spcPts val="0"/>
                        </a:spcBef>
                        <a:spcAft>
                          <a:spcPts val="0"/>
                        </a:spcAft>
                        <a:buClr>
                          <a:srgbClr val="000000"/>
                        </a:buClr>
                        <a:buFont typeface="Arial"/>
                        <a:buNone/>
                      </a:pPr>
                      <a:r>
                        <a:rPr lang="en-GB" sz="1600" u="none" strike="noStrike" cap="none">
                          <a:latin typeface="Open Sans"/>
                          <a:ea typeface="Open Sans"/>
                          <a:cs typeface="Open Sans"/>
                          <a:sym typeface="Open Sans"/>
                        </a:rPr>
                        <a:t>February</a:t>
                      </a:r>
                      <a:endParaRPr sz="1600" u="none" strike="noStrike" cap="none">
                        <a:latin typeface="Open Sans"/>
                        <a:ea typeface="Open Sans"/>
                        <a:cs typeface="Open Sans"/>
                        <a:sym typeface="Open Sans"/>
                      </a:endParaRPr>
                    </a:p>
                  </a:txBody>
                  <a:tcPr marL="91450" marR="91450" marT="45725" marB="45725"/>
                </a:tc>
                <a:tc>
                  <a:txBody>
                    <a:bodyPr/>
                    <a:lstStyle/>
                    <a:p>
                      <a:pPr marL="0" marR="0" lvl="0" indent="0" algn="l" rtl="0">
                        <a:lnSpc>
                          <a:spcPct val="100000"/>
                        </a:lnSpc>
                        <a:spcBef>
                          <a:spcPts val="0"/>
                        </a:spcBef>
                        <a:spcAft>
                          <a:spcPts val="0"/>
                        </a:spcAft>
                        <a:buClr>
                          <a:srgbClr val="000000"/>
                        </a:buClr>
                        <a:buFont typeface="Arial"/>
                        <a:buNone/>
                      </a:pPr>
                      <a:r>
                        <a:rPr lang="en-GB" sz="1600" u="none" strike="noStrike" cap="none">
                          <a:latin typeface="Open Sans"/>
                          <a:ea typeface="Open Sans"/>
                          <a:cs typeface="Open Sans"/>
                          <a:sym typeface="Open Sans"/>
                        </a:rPr>
                        <a:t>5851</a:t>
                      </a:r>
                      <a:endParaRPr sz="1600" u="none" strike="noStrike" cap="none">
                        <a:latin typeface="Open Sans"/>
                        <a:ea typeface="Open Sans"/>
                        <a:cs typeface="Open Sans"/>
                        <a:sym typeface="Open Sans"/>
                      </a:endParaRPr>
                    </a:p>
                  </a:txBody>
                  <a:tcPr marL="91450" marR="91450" marT="45725" marB="45725"/>
                </a:tc>
                <a:tc>
                  <a:txBody>
                    <a:bodyPr/>
                    <a:lstStyle/>
                    <a:p>
                      <a:pPr marL="0" marR="0" lvl="0" indent="0" algn="l" rtl="0">
                        <a:lnSpc>
                          <a:spcPct val="100000"/>
                        </a:lnSpc>
                        <a:spcBef>
                          <a:spcPts val="0"/>
                        </a:spcBef>
                        <a:spcAft>
                          <a:spcPts val="0"/>
                        </a:spcAft>
                        <a:buClr>
                          <a:srgbClr val="000000"/>
                        </a:buClr>
                        <a:buFont typeface="Arial"/>
                        <a:buNone/>
                      </a:pPr>
                      <a:r>
                        <a:rPr lang="en-GB" sz="1600" u="none" strike="noStrike" cap="none">
                          <a:latin typeface="Open Sans"/>
                          <a:ea typeface="Open Sans"/>
                          <a:cs typeface="Open Sans"/>
                          <a:sym typeface="Open Sans"/>
                        </a:rPr>
                        <a:t>7089</a:t>
                      </a:r>
                      <a:endParaRPr sz="1600" u="none" strike="noStrike" cap="none">
                        <a:latin typeface="Open Sans"/>
                        <a:ea typeface="Open Sans"/>
                        <a:cs typeface="Open Sans"/>
                        <a:sym typeface="Open Sans"/>
                      </a:endParaRPr>
                    </a:p>
                  </a:txBody>
                  <a:tcPr marL="91450" marR="91450" marT="45725" marB="45725"/>
                </a:tc>
                <a:tc>
                  <a:txBody>
                    <a:bodyPr/>
                    <a:lstStyle/>
                    <a:p>
                      <a:pPr marL="0" marR="0" lvl="0" indent="0" algn="l" rtl="0">
                        <a:lnSpc>
                          <a:spcPct val="100000"/>
                        </a:lnSpc>
                        <a:spcBef>
                          <a:spcPts val="0"/>
                        </a:spcBef>
                        <a:spcAft>
                          <a:spcPts val="0"/>
                        </a:spcAft>
                        <a:buNone/>
                      </a:pPr>
                      <a:r>
                        <a:rPr lang="en-GB" sz="1600">
                          <a:latin typeface="Open Sans"/>
                          <a:ea typeface="Open Sans"/>
                          <a:cs typeface="Open Sans"/>
                          <a:sym typeface="Open Sans"/>
                        </a:rPr>
                        <a:t>6263</a:t>
                      </a:r>
                      <a:endParaRPr sz="1600" u="none" strike="noStrike" cap="none">
                        <a:latin typeface="Open Sans"/>
                        <a:ea typeface="Open Sans"/>
                        <a:cs typeface="Open Sans"/>
                        <a:sym typeface="Open Sans"/>
                      </a:endParaRPr>
                    </a:p>
                  </a:txBody>
                  <a:tcPr marL="91450" marR="91450" marT="45725" marB="45725"/>
                </a:tc>
                <a:tc>
                  <a:txBody>
                    <a:bodyPr/>
                    <a:lstStyle/>
                    <a:p>
                      <a:pPr marL="0" marR="0" lvl="0" indent="0" algn="l" rtl="0">
                        <a:lnSpc>
                          <a:spcPct val="100000"/>
                        </a:lnSpc>
                        <a:spcBef>
                          <a:spcPts val="0"/>
                        </a:spcBef>
                        <a:spcAft>
                          <a:spcPts val="0"/>
                        </a:spcAft>
                        <a:buNone/>
                      </a:pPr>
                      <a:r>
                        <a:rPr lang="en-GB" sz="1600">
                          <a:latin typeface="Open Sans"/>
                          <a:ea typeface="Open Sans"/>
                          <a:cs typeface="Open Sans"/>
                          <a:sym typeface="Open Sans"/>
                        </a:rPr>
                        <a:t>4440</a:t>
                      </a:r>
                      <a:endParaRPr sz="1600">
                        <a:latin typeface="Open Sans"/>
                        <a:ea typeface="Open Sans"/>
                        <a:cs typeface="Open Sans"/>
                        <a:sym typeface="Open Sans"/>
                      </a:endParaRPr>
                    </a:p>
                  </a:txBody>
                  <a:tcPr marL="91450" marR="91450" marT="45725" marB="45725"/>
                </a:tc>
                <a:tc>
                  <a:txBody>
                    <a:bodyPr/>
                    <a:lstStyle/>
                    <a:p>
                      <a:pPr marL="0" marR="0" lvl="0" indent="0" algn="l" rtl="0">
                        <a:lnSpc>
                          <a:spcPct val="100000"/>
                        </a:lnSpc>
                        <a:spcBef>
                          <a:spcPts val="0"/>
                        </a:spcBef>
                        <a:spcAft>
                          <a:spcPts val="0"/>
                        </a:spcAft>
                        <a:buNone/>
                      </a:pPr>
                      <a:r>
                        <a:rPr lang="en-GB" sz="1600">
                          <a:latin typeface="Open Sans"/>
                          <a:ea typeface="Open Sans"/>
                          <a:cs typeface="Open Sans"/>
                          <a:sym typeface="Open Sans"/>
                        </a:rPr>
                        <a:t>5817</a:t>
                      </a:r>
                      <a:endParaRPr sz="1600">
                        <a:latin typeface="Open Sans"/>
                        <a:ea typeface="Open Sans"/>
                        <a:cs typeface="Open Sans"/>
                        <a:sym typeface="Open Sans"/>
                      </a:endParaRPr>
                    </a:p>
                  </a:txBody>
                  <a:tcPr marL="91450" marR="91450" marT="45725" marB="45725"/>
                </a:tc>
              </a:tr>
              <a:tr h="294850">
                <a:tc>
                  <a:txBody>
                    <a:bodyPr/>
                    <a:lstStyle/>
                    <a:p>
                      <a:pPr marL="0" marR="0" lvl="0" indent="0" algn="l" rtl="0">
                        <a:lnSpc>
                          <a:spcPct val="100000"/>
                        </a:lnSpc>
                        <a:spcBef>
                          <a:spcPts val="0"/>
                        </a:spcBef>
                        <a:spcAft>
                          <a:spcPts val="0"/>
                        </a:spcAft>
                        <a:buClr>
                          <a:srgbClr val="000000"/>
                        </a:buClr>
                        <a:buFont typeface="Arial"/>
                        <a:buNone/>
                      </a:pPr>
                      <a:r>
                        <a:rPr lang="en-GB" sz="1600" u="none" strike="noStrike" cap="none">
                          <a:latin typeface="Open Sans"/>
                          <a:ea typeface="Open Sans"/>
                          <a:cs typeface="Open Sans"/>
                          <a:sym typeface="Open Sans"/>
                        </a:rPr>
                        <a:t>March</a:t>
                      </a:r>
                      <a:endParaRPr sz="1600" u="none" strike="noStrike" cap="none">
                        <a:latin typeface="Open Sans"/>
                        <a:ea typeface="Open Sans"/>
                        <a:cs typeface="Open Sans"/>
                        <a:sym typeface="Open Sans"/>
                      </a:endParaRPr>
                    </a:p>
                  </a:txBody>
                  <a:tcPr marL="91450" marR="91450" marT="45725" marB="45725"/>
                </a:tc>
                <a:tc>
                  <a:txBody>
                    <a:bodyPr/>
                    <a:lstStyle/>
                    <a:p>
                      <a:pPr marL="0" marR="0" lvl="0" indent="0" algn="l" rtl="0">
                        <a:lnSpc>
                          <a:spcPct val="100000"/>
                        </a:lnSpc>
                        <a:spcBef>
                          <a:spcPts val="0"/>
                        </a:spcBef>
                        <a:spcAft>
                          <a:spcPts val="0"/>
                        </a:spcAft>
                        <a:buClr>
                          <a:srgbClr val="000000"/>
                        </a:buClr>
                        <a:buFont typeface="Arial"/>
                        <a:buNone/>
                      </a:pPr>
                      <a:r>
                        <a:rPr lang="en-GB" sz="1600" u="none" strike="noStrike" cap="none">
                          <a:latin typeface="Open Sans"/>
                          <a:ea typeface="Open Sans"/>
                          <a:cs typeface="Open Sans"/>
                          <a:sym typeface="Open Sans"/>
                        </a:rPr>
                        <a:t>6377</a:t>
                      </a:r>
                      <a:endParaRPr sz="1600" u="none" strike="noStrike" cap="none">
                        <a:latin typeface="Open Sans"/>
                        <a:ea typeface="Open Sans"/>
                        <a:cs typeface="Open Sans"/>
                        <a:sym typeface="Open Sans"/>
                      </a:endParaRPr>
                    </a:p>
                  </a:txBody>
                  <a:tcPr marL="91450" marR="91450" marT="45725" marB="45725"/>
                </a:tc>
                <a:tc>
                  <a:txBody>
                    <a:bodyPr/>
                    <a:lstStyle/>
                    <a:p>
                      <a:pPr marL="0" marR="0" lvl="0" indent="0" algn="l" rtl="0">
                        <a:lnSpc>
                          <a:spcPct val="100000"/>
                        </a:lnSpc>
                        <a:spcBef>
                          <a:spcPts val="0"/>
                        </a:spcBef>
                        <a:spcAft>
                          <a:spcPts val="0"/>
                        </a:spcAft>
                        <a:buClr>
                          <a:srgbClr val="000000"/>
                        </a:buClr>
                        <a:buFont typeface="Arial"/>
                        <a:buNone/>
                      </a:pPr>
                      <a:r>
                        <a:rPr lang="en-GB" sz="1600" u="none" strike="noStrike" cap="none">
                          <a:latin typeface="Open Sans"/>
                          <a:ea typeface="Open Sans"/>
                          <a:cs typeface="Open Sans"/>
                          <a:sym typeface="Open Sans"/>
                        </a:rPr>
                        <a:t>6997</a:t>
                      </a:r>
                      <a:endParaRPr sz="1600" u="none" strike="noStrike" cap="none">
                        <a:latin typeface="Open Sans"/>
                        <a:ea typeface="Open Sans"/>
                        <a:cs typeface="Open Sans"/>
                        <a:sym typeface="Open Sans"/>
                      </a:endParaRPr>
                    </a:p>
                  </a:txBody>
                  <a:tcPr marL="91450" marR="91450" marT="45725" marB="45725"/>
                </a:tc>
                <a:tc>
                  <a:txBody>
                    <a:bodyPr/>
                    <a:lstStyle/>
                    <a:p>
                      <a:pPr marL="0" marR="0" lvl="0" indent="0" algn="l" rtl="0">
                        <a:lnSpc>
                          <a:spcPct val="100000"/>
                        </a:lnSpc>
                        <a:spcBef>
                          <a:spcPts val="0"/>
                        </a:spcBef>
                        <a:spcAft>
                          <a:spcPts val="0"/>
                        </a:spcAft>
                        <a:buNone/>
                      </a:pPr>
                      <a:r>
                        <a:rPr lang="en-GB" sz="1600">
                          <a:latin typeface="Open Sans"/>
                          <a:ea typeface="Open Sans"/>
                          <a:cs typeface="Open Sans"/>
                          <a:sym typeface="Open Sans"/>
                        </a:rPr>
                        <a:t>5976</a:t>
                      </a:r>
                      <a:endParaRPr sz="1600" u="none" strike="noStrike" cap="none">
                        <a:latin typeface="Open Sans"/>
                        <a:ea typeface="Open Sans"/>
                        <a:cs typeface="Open Sans"/>
                        <a:sym typeface="Open Sans"/>
                      </a:endParaRPr>
                    </a:p>
                  </a:txBody>
                  <a:tcPr marL="91450" marR="91450" marT="45725" marB="45725">
                    <a:solidFill>
                      <a:srgbClr val="FFFFFF"/>
                    </a:solidFill>
                  </a:tcPr>
                </a:tc>
                <a:tc>
                  <a:txBody>
                    <a:bodyPr/>
                    <a:lstStyle/>
                    <a:p>
                      <a:pPr marL="0" marR="0" lvl="0" indent="0" algn="l" rtl="0">
                        <a:lnSpc>
                          <a:spcPct val="100000"/>
                        </a:lnSpc>
                        <a:spcBef>
                          <a:spcPts val="0"/>
                        </a:spcBef>
                        <a:spcAft>
                          <a:spcPts val="0"/>
                        </a:spcAft>
                        <a:buNone/>
                      </a:pPr>
                      <a:r>
                        <a:rPr lang="en-GB" sz="1600">
                          <a:latin typeface="Open Sans"/>
                          <a:ea typeface="Open Sans"/>
                          <a:cs typeface="Open Sans"/>
                          <a:sym typeface="Open Sans"/>
                        </a:rPr>
                        <a:t>5107</a:t>
                      </a:r>
                      <a:endParaRPr sz="1600">
                        <a:latin typeface="Open Sans"/>
                        <a:ea typeface="Open Sans"/>
                        <a:cs typeface="Open Sans"/>
                        <a:sym typeface="Open Sans"/>
                      </a:endParaRPr>
                    </a:p>
                  </a:txBody>
                  <a:tcPr marL="91450" marR="91450" marT="45725" marB="45725">
                    <a:solidFill>
                      <a:srgbClr val="FFFFFF"/>
                    </a:solidFill>
                  </a:tcPr>
                </a:tc>
                <a:tc>
                  <a:txBody>
                    <a:bodyPr/>
                    <a:lstStyle/>
                    <a:p>
                      <a:pPr marL="0" marR="0" lvl="0" indent="0" algn="l" rtl="0">
                        <a:lnSpc>
                          <a:spcPct val="100000"/>
                        </a:lnSpc>
                        <a:spcBef>
                          <a:spcPts val="0"/>
                        </a:spcBef>
                        <a:spcAft>
                          <a:spcPts val="0"/>
                        </a:spcAft>
                        <a:buNone/>
                      </a:pPr>
                      <a:r>
                        <a:rPr lang="en-GB" sz="1600">
                          <a:latin typeface="Open Sans"/>
                          <a:ea typeface="Open Sans"/>
                          <a:cs typeface="Open Sans"/>
                          <a:sym typeface="Open Sans"/>
                        </a:rPr>
                        <a:t>5531</a:t>
                      </a:r>
                      <a:endParaRPr sz="1600">
                        <a:latin typeface="Open Sans"/>
                        <a:ea typeface="Open Sans"/>
                        <a:cs typeface="Open Sans"/>
                        <a:sym typeface="Open Sans"/>
                      </a:endParaRPr>
                    </a:p>
                  </a:txBody>
                  <a:tcPr marL="91450" marR="91450" marT="45725" marB="45725">
                    <a:solidFill>
                      <a:srgbClr val="FFFFFF"/>
                    </a:solidFill>
                  </a:tcPr>
                </a:tc>
              </a:tr>
              <a:tr h="294850">
                <a:tc>
                  <a:txBody>
                    <a:bodyPr/>
                    <a:lstStyle/>
                    <a:p>
                      <a:pPr marL="0" marR="0" lvl="0" indent="0" algn="l" rtl="0">
                        <a:lnSpc>
                          <a:spcPct val="100000"/>
                        </a:lnSpc>
                        <a:spcBef>
                          <a:spcPts val="0"/>
                        </a:spcBef>
                        <a:spcAft>
                          <a:spcPts val="0"/>
                        </a:spcAft>
                        <a:buClr>
                          <a:srgbClr val="000000"/>
                        </a:buClr>
                        <a:buFont typeface="Arial"/>
                        <a:buNone/>
                      </a:pPr>
                      <a:r>
                        <a:rPr lang="en-GB" sz="1600" u="none" strike="noStrike" cap="none">
                          <a:latin typeface="Open Sans"/>
                          <a:ea typeface="Open Sans"/>
                          <a:cs typeface="Open Sans"/>
                          <a:sym typeface="Open Sans"/>
                        </a:rPr>
                        <a:t>April</a:t>
                      </a:r>
                      <a:endParaRPr sz="1600" u="none" strike="noStrike" cap="none">
                        <a:latin typeface="Open Sans"/>
                        <a:ea typeface="Open Sans"/>
                        <a:cs typeface="Open Sans"/>
                        <a:sym typeface="Open Sans"/>
                      </a:endParaRPr>
                    </a:p>
                  </a:txBody>
                  <a:tcPr marL="91450" marR="91450" marT="45725" marB="45725"/>
                </a:tc>
                <a:tc>
                  <a:txBody>
                    <a:bodyPr/>
                    <a:lstStyle/>
                    <a:p>
                      <a:pPr marL="0" marR="0" lvl="0" indent="0" algn="l" rtl="0">
                        <a:lnSpc>
                          <a:spcPct val="100000"/>
                        </a:lnSpc>
                        <a:spcBef>
                          <a:spcPts val="0"/>
                        </a:spcBef>
                        <a:spcAft>
                          <a:spcPts val="0"/>
                        </a:spcAft>
                        <a:buClr>
                          <a:srgbClr val="000000"/>
                        </a:buClr>
                        <a:buFont typeface="Arial"/>
                        <a:buNone/>
                      </a:pPr>
                      <a:r>
                        <a:rPr lang="en-GB" sz="1600" u="none" strike="noStrike" cap="none">
                          <a:latin typeface="Open Sans"/>
                          <a:ea typeface="Open Sans"/>
                          <a:cs typeface="Open Sans"/>
                          <a:sym typeface="Open Sans"/>
                        </a:rPr>
                        <a:t>4717</a:t>
                      </a:r>
                      <a:endParaRPr sz="1600" u="none" strike="noStrike" cap="none">
                        <a:latin typeface="Open Sans"/>
                        <a:ea typeface="Open Sans"/>
                        <a:cs typeface="Open Sans"/>
                        <a:sym typeface="Open Sans"/>
                      </a:endParaRPr>
                    </a:p>
                  </a:txBody>
                  <a:tcPr marL="91450" marR="91450" marT="45725" marB="45725"/>
                </a:tc>
                <a:tc>
                  <a:txBody>
                    <a:bodyPr/>
                    <a:lstStyle/>
                    <a:p>
                      <a:pPr marL="0" marR="0" lvl="0" indent="0" algn="l" rtl="0">
                        <a:lnSpc>
                          <a:spcPct val="100000"/>
                        </a:lnSpc>
                        <a:spcBef>
                          <a:spcPts val="0"/>
                        </a:spcBef>
                        <a:spcAft>
                          <a:spcPts val="0"/>
                        </a:spcAft>
                        <a:buClr>
                          <a:srgbClr val="000000"/>
                        </a:buClr>
                        <a:buFont typeface="Arial"/>
                        <a:buNone/>
                      </a:pPr>
                      <a:r>
                        <a:rPr lang="en-GB" sz="1600" u="none" strike="noStrike" cap="none">
                          <a:latin typeface="Open Sans"/>
                          <a:ea typeface="Open Sans"/>
                          <a:cs typeface="Open Sans"/>
                          <a:sym typeface="Open Sans"/>
                        </a:rPr>
                        <a:t>6007</a:t>
                      </a:r>
                      <a:endParaRPr sz="1600" u="none" strike="noStrike" cap="none">
                        <a:latin typeface="Open Sans"/>
                        <a:ea typeface="Open Sans"/>
                        <a:cs typeface="Open Sans"/>
                        <a:sym typeface="Open Sans"/>
                      </a:endParaRPr>
                    </a:p>
                  </a:txBody>
                  <a:tcPr marL="91450" marR="91450" marT="45725" marB="45725"/>
                </a:tc>
                <a:tc>
                  <a:txBody>
                    <a:bodyPr/>
                    <a:lstStyle/>
                    <a:p>
                      <a:pPr marL="0" marR="0" lvl="0" indent="0" algn="l" rtl="0">
                        <a:lnSpc>
                          <a:spcPct val="100000"/>
                        </a:lnSpc>
                        <a:spcBef>
                          <a:spcPts val="0"/>
                        </a:spcBef>
                        <a:spcAft>
                          <a:spcPts val="0"/>
                        </a:spcAft>
                        <a:buNone/>
                      </a:pPr>
                      <a:r>
                        <a:rPr lang="en-GB" sz="1600">
                          <a:latin typeface="Open Sans"/>
                          <a:ea typeface="Open Sans"/>
                          <a:cs typeface="Open Sans"/>
                          <a:sym typeface="Open Sans"/>
                        </a:rPr>
                        <a:t>5517</a:t>
                      </a:r>
                      <a:endParaRPr sz="1600" u="none" strike="noStrike" cap="none">
                        <a:latin typeface="Open Sans"/>
                        <a:ea typeface="Open Sans"/>
                        <a:cs typeface="Open Sans"/>
                        <a:sym typeface="Open Sans"/>
                      </a:endParaRPr>
                    </a:p>
                  </a:txBody>
                  <a:tcPr marL="91450" marR="91450" marT="45725" marB="45725">
                    <a:solidFill>
                      <a:srgbClr val="FFFFFF"/>
                    </a:solidFill>
                  </a:tcPr>
                </a:tc>
                <a:tc>
                  <a:txBody>
                    <a:bodyPr/>
                    <a:lstStyle/>
                    <a:p>
                      <a:pPr marL="0" marR="0" lvl="0" indent="0" algn="l" rtl="0">
                        <a:lnSpc>
                          <a:spcPct val="100000"/>
                        </a:lnSpc>
                        <a:spcBef>
                          <a:spcPts val="0"/>
                        </a:spcBef>
                        <a:spcAft>
                          <a:spcPts val="0"/>
                        </a:spcAft>
                        <a:buNone/>
                      </a:pPr>
                      <a:r>
                        <a:rPr lang="en-GB" sz="1600">
                          <a:latin typeface="Open Sans"/>
                          <a:ea typeface="Open Sans"/>
                          <a:cs typeface="Open Sans"/>
                          <a:sym typeface="Open Sans"/>
                        </a:rPr>
                        <a:t>3612</a:t>
                      </a:r>
                      <a:endParaRPr sz="1600">
                        <a:latin typeface="Open Sans"/>
                        <a:ea typeface="Open Sans"/>
                        <a:cs typeface="Open Sans"/>
                        <a:sym typeface="Open Sans"/>
                      </a:endParaRPr>
                    </a:p>
                  </a:txBody>
                  <a:tcPr marL="91450" marR="91450" marT="45725" marB="45725">
                    <a:solidFill>
                      <a:srgbClr val="FFFFFF"/>
                    </a:solidFill>
                  </a:tcPr>
                </a:tc>
                <a:tc>
                  <a:txBody>
                    <a:bodyPr/>
                    <a:lstStyle/>
                    <a:p>
                      <a:pPr marL="0" marR="0" lvl="0" indent="0" algn="l" rtl="0">
                        <a:lnSpc>
                          <a:spcPct val="100000"/>
                        </a:lnSpc>
                        <a:spcBef>
                          <a:spcPts val="0"/>
                        </a:spcBef>
                        <a:spcAft>
                          <a:spcPts val="0"/>
                        </a:spcAft>
                        <a:buNone/>
                      </a:pPr>
                      <a:r>
                        <a:rPr lang="en-GB" sz="1600">
                          <a:latin typeface="Open Sans"/>
                          <a:ea typeface="Open Sans"/>
                          <a:cs typeface="Open Sans"/>
                          <a:sym typeface="Open Sans"/>
                        </a:rPr>
                        <a:t>4779</a:t>
                      </a:r>
                      <a:endParaRPr sz="1600">
                        <a:latin typeface="Open Sans"/>
                        <a:ea typeface="Open Sans"/>
                        <a:cs typeface="Open Sans"/>
                        <a:sym typeface="Open Sans"/>
                      </a:endParaRPr>
                    </a:p>
                  </a:txBody>
                  <a:tcPr marL="91450" marR="91450" marT="45725" marB="45725">
                    <a:solidFill>
                      <a:srgbClr val="FFFFFF"/>
                    </a:solidFill>
                  </a:tcPr>
                </a:tc>
              </a:tr>
              <a:tr h="294850">
                <a:tc>
                  <a:txBody>
                    <a:bodyPr/>
                    <a:lstStyle/>
                    <a:p>
                      <a:pPr marL="0" marR="0" lvl="0" indent="0" algn="l" rtl="0">
                        <a:lnSpc>
                          <a:spcPct val="100000"/>
                        </a:lnSpc>
                        <a:spcBef>
                          <a:spcPts val="0"/>
                        </a:spcBef>
                        <a:spcAft>
                          <a:spcPts val="0"/>
                        </a:spcAft>
                        <a:buClr>
                          <a:srgbClr val="000000"/>
                        </a:buClr>
                        <a:buFont typeface="Arial"/>
                        <a:buNone/>
                      </a:pPr>
                      <a:r>
                        <a:rPr lang="en-GB" sz="1600" u="none" strike="noStrike" cap="none">
                          <a:latin typeface="Open Sans"/>
                          <a:ea typeface="Open Sans"/>
                          <a:cs typeface="Open Sans"/>
                          <a:sym typeface="Open Sans"/>
                        </a:rPr>
                        <a:t>May </a:t>
                      </a:r>
                      <a:endParaRPr sz="1600" u="none" strike="noStrike" cap="none">
                        <a:latin typeface="Open Sans"/>
                        <a:ea typeface="Open Sans"/>
                        <a:cs typeface="Open Sans"/>
                        <a:sym typeface="Open Sans"/>
                      </a:endParaRPr>
                    </a:p>
                  </a:txBody>
                  <a:tcPr marL="91450" marR="91450" marT="45725" marB="45725"/>
                </a:tc>
                <a:tc>
                  <a:txBody>
                    <a:bodyPr/>
                    <a:lstStyle/>
                    <a:p>
                      <a:pPr marL="0" marR="0" lvl="0" indent="0" algn="l" rtl="0">
                        <a:lnSpc>
                          <a:spcPct val="100000"/>
                        </a:lnSpc>
                        <a:spcBef>
                          <a:spcPts val="0"/>
                        </a:spcBef>
                        <a:spcAft>
                          <a:spcPts val="0"/>
                        </a:spcAft>
                        <a:buClr>
                          <a:srgbClr val="000000"/>
                        </a:buClr>
                        <a:buFont typeface="Arial"/>
                        <a:buNone/>
                      </a:pPr>
                      <a:r>
                        <a:rPr lang="en-GB" sz="1600" u="none" strike="noStrike" cap="none">
                          <a:latin typeface="Open Sans"/>
                          <a:ea typeface="Open Sans"/>
                          <a:cs typeface="Open Sans"/>
                          <a:sym typeface="Open Sans"/>
                        </a:rPr>
                        <a:t>7014</a:t>
                      </a:r>
                      <a:endParaRPr sz="1600" u="none" strike="noStrike" cap="none">
                        <a:latin typeface="Open Sans"/>
                        <a:ea typeface="Open Sans"/>
                        <a:cs typeface="Open Sans"/>
                        <a:sym typeface="Open Sans"/>
                      </a:endParaRPr>
                    </a:p>
                  </a:txBody>
                  <a:tcPr marL="91450" marR="91450" marT="45725" marB="45725"/>
                </a:tc>
                <a:tc>
                  <a:txBody>
                    <a:bodyPr/>
                    <a:lstStyle/>
                    <a:p>
                      <a:pPr marL="0" marR="0" lvl="0" indent="0" algn="l" rtl="0">
                        <a:lnSpc>
                          <a:spcPct val="100000"/>
                        </a:lnSpc>
                        <a:spcBef>
                          <a:spcPts val="0"/>
                        </a:spcBef>
                        <a:spcAft>
                          <a:spcPts val="0"/>
                        </a:spcAft>
                        <a:buClr>
                          <a:srgbClr val="000000"/>
                        </a:buClr>
                        <a:buFont typeface="Arial"/>
                        <a:buNone/>
                      </a:pPr>
                      <a:r>
                        <a:rPr lang="en-GB" sz="1600" u="none" strike="noStrike" cap="none">
                          <a:latin typeface="Open Sans"/>
                          <a:ea typeface="Open Sans"/>
                          <a:cs typeface="Open Sans"/>
                          <a:sym typeface="Open Sans"/>
                        </a:rPr>
                        <a:t>5706</a:t>
                      </a:r>
                      <a:endParaRPr sz="1600" u="none" strike="noStrike" cap="none">
                        <a:latin typeface="Open Sans"/>
                        <a:ea typeface="Open Sans"/>
                        <a:cs typeface="Open Sans"/>
                        <a:sym typeface="Open Sans"/>
                      </a:endParaRPr>
                    </a:p>
                  </a:txBody>
                  <a:tcPr marL="91450" marR="91450" marT="45725" marB="45725"/>
                </a:tc>
                <a:tc>
                  <a:txBody>
                    <a:bodyPr/>
                    <a:lstStyle/>
                    <a:p>
                      <a:pPr marL="0" marR="0" lvl="0" indent="0" algn="l" rtl="0">
                        <a:lnSpc>
                          <a:spcPct val="100000"/>
                        </a:lnSpc>
                        <a:spcBef>
                          <a:spcPts val="0"/>
                        </a:spcBef>
                        <a:spcAft>
                          <a:spcPts val="0"/>
                        </a:spcAft>
                        <a:buNone/>
                      </a:pPr>
                      <a:r>
                        <a:rPr lang="en-GB" sz="1600">
                          <a:latin typeface="Open Sans"/>
                          <a:ea typeface="Open Sans"/>
                          <a:cs typeface="Open Sans"/>
                          <a:sym typeface="Open Sans"/>
                        </a:rPr>
                        <a:t>5017</a:t>
                      </a:r>
                      <a:endParaRPr sz="1600" u="none" strike="noStrike" cap="none">
                        <a:latin typeface="Open Sans"/>
                        <a:ea typeface="Open Sans"/>
                        <a:cs typeface="Open Sans"/>
                        <a:sym typeface="Open Sans"/>
                      </a:endParaRPr>
                    </a:p>
                  </a:txBody>
                  <a:tcPr marL="91450" marR="91450" marT="45725" marB="45725">
                    <a:solidFill>
                      <a:srgbClr val="FFFFFF"/>
                    </a:solidFill>
                  </a:tcPr>
                </a:tc>
                <a:tc>
                  <a:txBody>
                    <a:bodyPr/>
                    <a:lstStyle/>
                    <a:p>
                      <a:pPr marL="0" marR="0" lvl="0" indent="0" algn="l" rtl="0">
                        <a:lnSpc>
                          <a:spcPct val="100000"/>
                        </a:lnSpc>
                        <a:spcBef>
                          <a:spcPts val="0"/>
                        </a:spcBef>
                        <a:spcAft>
                          <a:spcPts val="0"/>
                        </a:spcAft>
                        <a:buNone/>
                      </a:pPr>
                      <a:r>
                        <a:rPr lang="en-GB" sz="1600">
                          <a:latin typeface="Open Sans"/>
                          <a:ea typeface="Open Sans"/>
                          <a:cs typeface="Open Sans"/>
                          <a:sym typeface="Open Sans"/>
                        </a:rPr>
                        <a:t>4205</a:t>
                      </a:r>
                      <a:endParaRPr sz="1600">
                        <a:latin typeface="Open Sans"/>
                        <a:ea typeface="Open Sans"/>
                        <a:cs typeface="Open Sans"/>
                        <a:sym typeface="Open Sans"/>
                      </a:endParaRPr>
                    </a:p>
                  </a:txBody>
                  <a:tcPr marL="91450" marR="91450" marT="45725" marB="45725">
                    <a:solidFill>
                      <a:srgbClr val="FFFFFF"/>
                    </a:solidFill>
                  </a:tcPr>
                </a:tc>
                <a:tc>
                  <a:txBody>
                    <a:bodyPr/>
                    <a:lstStyle/>
                    <a:p>
                      <a:pPr marL="0" marR="0" lvl="0" indent="0" algn="l" rtl="0">
                        <a:lnSpc>
                          <a:spcPct val="100000"/>
                        </a:lnSpc>
                        <a:spcBef>
                          <a:spcPts val="0"/>
                        </a:spcBef>
                        <a:spcAft>
                          <a:spcPts val="0"/>
                        </a:spcAft>
                        <a:buNone/>
                      </a:pPr>
                      <a:r>
                        <a:rPr lang="en-GB" sz="1600">
                          <a:latin typeface="Open Sans"/>
                          <a:ea typeface="Open Sans"/>
                          <a:cs typeface="Open Sans"/>
                          <a:sym typeface="Open Sans"/>
                        </a:rPr>
                        <a:t>5524</a:t>
                      </a:r>
                      <a:endParaRPr sz="1600">
                        <a:latin typeface="Open Sans"/>
                        <a:ea typeface="Open Sans"/>
                        <a:cs typeface="Open Sans"/>
                        <a:sym typeface="Open Sans"/>
                      </a:endParaRPr>
                    </a:p>
                  </a:txBody>
                  <a:tcPr marL="91450" marR="91450" marT="45725" marB="45725">
                    <a:solidFill>
                      <a:srgbClr val="FFFFFF"/>
                    </a:solidFill>
                  </a:tcPr>
                </a:tc>
              </a:tr>
              <a:tr h="294850">
                <a:tc>
                  <a:txBody>
                    <a:bodyPr/>
                    <a:lstStyle/>
                    <a:p>
                      <a:pPr marL="0" marR="0" lvl="0" indent="0" algn="l" rtl="0">
                        <a:lnSpc>
                          <a:spcPct val="100000"/>
                        </a:lnSpc>
                        <a:spcBef>
                          <a:spcPts val="0"/>
                        </a:spcBef>
                        <a:spcAft>
                          <a:spcPts val="0"/>
                        </a:spcAft>
                        <a:buClr>
                          <a:srgbClr val="000000"/>
                        </a:buClr>
                        <a:buFont typeface="Arial"/>
                        <a:buNone/>
                      </a:pPr>
                      <a:r>
                        <a:rPr lang="en-GB" sz="1600" u="none" strike="noStrike" cap="none">
                          <a:latin typeface="Open Sans"/>
                          <a:ea typeface="Open Sans"/>
                          <a:cs typeface="Open Sans"/>
                          <a:sym typeface="Open Sans"/>
                        </a:rPr>
                        <a:t>June</a:t>
                      </a:r>
                      <a:endParaRPr sz="1600" u="none" strike="noStrike" cap="none">
                        <a:latin typeface="Open Sans"/>
                        <a:ea typeface="Open Sans"/>
                        <a:cs typeface="Open Sans"/>
                        <a:sym typeface="Open Sans"/>
                      </a:endParaRPr>
                    </a:p>
                  </a:txBody>
                  <a:tcPr marL="91450" marR="91450" marT="45725" marB="45725"/>
                </a:tc>
                <a:tc>
                  <a:txBody>
                    <a:bodyPr/>
                    <a:lstStyle/>
                    <a:p>
                      <a:pPr marL="0" marR="0" lvl="0" indent="0" algn="l" rtl="0">
                        <a:lnSpc>
                          <a:spcPct val="100000"/>
                        </a:lnSpc>
                        <a:spcBef>
                          <a:spcPts val="0"/>
                        </a:spcBef>
                        <a:spcAft>
                          <a:spcPts val="0"/>
                        </a:spcAft>
                        <a:buClr>
                          <a:srgbClr val="000000"/>
                        </a:buClr>
                        <a:buFont typeface="Arial"/>
                        <a:buNone/>
                      </a:pPr>
                      <a:r>
                        <a:rPr lang="en-GB" sz="1600" u="none" strike="noStrike" cap="none">
                          <a:latin typeface="Open Sans"/>
                          <a:ea typeface="Open Sans"/>
                          <a:cs typeface="Open Sans"/>
                          <a:sym typeface="Open Sans"/>
                        </a:rPr>
                        <a:t>5565</a:t>
                      </a:r>
                      <a:endParaRPr sz="1600" u="none" strike="noStrike" cap="none">
                        <a:latin typeface="Open Sans"/>
                        <a:ea typeface="Open Sans"/>
                        <a:cs typeface="Open Sans"/>
                        <a:sym typeface="Open Sans"/>
                      </a:endParaRPr>
                    </a:p>
                  </a:txBody>
                  <a:tcPr marL="91450" marR="91450" marT="45725" marB="45725"/>
                </a:tc>
                <a:tc>
                  <a:txBody>
                    <a:bodyPr/>
                    <a:lstStyle/>
                    <a:p>
                      <a:pPr marL="0" marR="0" lvl="0" indent="0" algn="l" rtl="0">
                        <a:lnSpc>
                          <a:spcPct val="100000"/>
                        </a:lnSpc>
                        <a:spcBef>
                          <a:spcPts val="0"/>
                        </a:spcBef>
                        <a:spcAft>
                          <a:spcPts val="0"/>
                        </a:spcAft>
                        <a:buClr>
                          <a:srgbClr val="000000"/>
                        </a:buClr>
                        <a:buFont typeface="Arial"/>
                        <a:buNone/>
                      </a:pPr>
                      <a:r>
                        <a:rPr lang="en-GB" sz="1600" u="none" strike="noStrike" cap="none">
                          <a:latin typeface="Open Sans"/>
                          <a:ea typeface="Open Sans"/>
                          <a:cs typeface="Open Sans"/>
                          <a:sym typeface="Open Sans"/>
                        </a:rPr>
                        <a:t>5642</a:t>
                      </a:r>
                      <a:endParaRPr sz="1600" u="none" strike="noStrike" cap="none">
                        <a:latin typeface="Open Sans"/>
                        <a:ea typeface="Open Sans"/>
                        <a:cs typeface="Open Sans"/>
                        <a:sym typeface="Open Sans"/>
                      </a:endParaRPr>
                    </a:p>
                  </a:txBody>
                  <a:tcPr marL="91450" marR="91450" marT="45725" marB="45725"/>
                </a:tc>
                <a:tc>
                  <a:txBody>
                    <a:bodyPr/>
                    <a:lstStyle/>
                    <a:p>
                      <a:pPr marL="0" marR="0" lvl="0" indent="0" algn="l" rtl="0">
                        <a:lnSpc>
                          <a:spcPct val="100000"/>
                        </a:lnSpc>
                        <a:spcBef>
                          <a:spcPts val="0"/>
                        </a:spcBef>
                        <a:spcAft>
                          <a:spcPts val="0"/>
                        </a:spcAft>
                        <a:buNone/>
                      </a:pPr>
                      <a:r>
                        <a:rPr lang="en-GB" sz="1600">
                          <a:latin typeface="Open Sans"/>
                          <a:ea typeface="Open Sans"/>
                          <a:cs typeface="Open Sans"/>
                          <a:sym typeface="Open Sans"/>
                        </a:rPr>
                        <a:t>5480</a:t>
                      </a:r>
                      <a:endParaRPr sz="1600" u="none" strike="noStrike" cap="none">
                        <a:latin typeface="Open Sans"/>
                        <a:ea typeface="Open Sans"/>
                        <a:cs typeface="Open Sans"/>
                        <a:sym typeface="Open Sans"/>
                      </a:endParaRPr>
                    </a:p>
                  </a:txBody>
                  <a:tcPr marL="91450" marR="91450" marT="45725" marB="45725">
                    <a:solidFill>
                      <a:srgbClr val="FFFFFF"/>
                    </a:solidFill>
                  </a:tcPr>
                </a:tc>
                <a:tc>
                  <a:txBody>
                    <a:bodyPr/>
                    <a:lstStyle/>
                    <a:p>
                      <a:pPr marL="0" marR="0" lvl="0" indent="0" algn="l" rtl="0">
                        <a:lnSpc>
                          <a:spcPct val="100000"/>
                        </a:lnSpc>
                        <a:spcBef>
                          <a:spcPts val="0"/>
                        </a:spcBef>
                        <a:spcAft>
                          <a:spcPts val="0"/>
                        </a:spcAft>
                        <a:buNone/>
                      </a:pPr>
                      <a:r>
                        <a:rPr lang="en-GB" sz="1600">
                          <a:latin typeface="Open Sans"/>
                          <a:ea typeface="Open Sans"/>
                          <a:cs typeface="Open Sans"/>
                          <a:sym typeface="Open Sans"/>
                        </a:rPr>
                        <a:t>4051</a:t>
                      </a:r>
                      <a:endParaRPr sz="1600">
                        <a:latin typeface="Open Sans"/>
                        <a:ea typeface="Open Sans"/>
                        <a:cs typeface="Open Sans"/>
                        <a:sym typeface="Open Sans"/>
                      </a:endParaRPr>
                    </a:p>
                  </a:txBody>
                  <a:tcPr marL="91450" marR="91450" marT="45725" marB="45725">
                    <a:solidFill>
                      <a:srgbClr val="FFFFFF"/>
                    </a:solidFill>
                  </a:tcPr>
                </a:tc>
                <a:tc>
                  <a:txBody>
                    <a:bodyPr/>
                    <a:lstStyle/>
                    <a:p>
                      <a:pPr marL="0" marR="0" lvl="0" indent="0" algn="l" rtl="0">
                        <a:lnSpc>
                          <a:spcPct val="100000"/>
                        </a:lnSpc>
                        <a:spcBef>
                          <a:spcPts val="0"/>
                        </a:spcBef>
                        <a:spcAft>
                          <a:spcPts val="0"/>
                        </a:spcAft>
                        <a:buNone/>
                      </a:pPr>
                      <a:r>
                        <a:rPr lang="en-GB" sz="1600">
                          <a:latin typeface="Open Sans"/>
                          <a:ea typeface="Open Sans"/>
                          <a:cs typeface="Open Sans"/>
                          <a:sym typeface="Open Sans"/>
                        </a:rPr>
                        <a:t>5402</a:t>
                      </a:r>
                      <a:endParaRPr sz="1600">
                        <a:latin typeface="Open Sans"/>
                        <a:ea typeface="Open Sans"/>
                        <a:cs typeface="Open Sans"/>
                        <a:sym typeface="Open Sans"/>
                      </a:endParaRPr>
                    </a:p>
                  </a:txBody>
                  <a:tcPr marL="91450" marR="91450" marT="45725" marB="45725">
                    <a:solidFill>
                      <a:srgbClr val="FFFFFF"/>
                    </a:solidFill>
                  </a:tcPr>
                </a:tc>
              </a:tr>
              <a:tr h="294850">
                <a:tc>
                  <a:txBody>
                    <a:bodyPr/>
                    <a:lstStyle/>
                    <a:p>
                      <a:pPr marL="0" marR="0" lvl="0" indent="0" algn="l" rtl="0">
                        <a:lnSpc>
                          <a:spcPct val="100000"/>
                        </a:lnSpc>
                        <a:spcBef>
                          <a:spcPts val="0"/>
                        </a:spcBef>
                        <a:spcAft>
                          <a:spcPts val="0"/>
                        </a:spcAft>
                        <a:buClr>
                          <a:srgbClr val="000000"/>
                        </a:buClr>
                        <a:buFont typeface="Arial"/>
                        <a:buNone/>
                      </a:pPr>
                      <a:r>
                        <a:rPr lang="en-GB" sz="1600" u="none" strike="noStrike" cap="none">
                          <a:latin typeface="Open Sans"/>
                          <a:ea typeface="Open Sans"/>
                          <a:cs typeface="Open Sans"/>
                          <a:sym typeface="Open Sans"/>
                        </a:rPr>
                        <a:t>July</a:t>
                      </a:r>
                      <a:endParaRPr sz="1600" u="none" strike="noStrike" cap="none">
                        <a:latin typeface="Open Sans"/>
                        <a:ea typeface="Open Sans"/>
                        <a:cs typeface="Open Sans"/>
                        <a:sym typeface="Open Sans"/>
                      </a:endParaRPr>
                    </a:p>
                  </a:txBody>
                  <a:tcPr marL="91450" marR="91450" marT="45725" marB="45725"/>
                </a:tc>
                <a:tc>
                  <a:txBody>
                    <a:bodyPr/>
                    <a:lstStyle/>
                    <a:p>
                      <a:pPr marL="0" marR="0" lvl="0" indent="0" algn="l" rtl="0">
                        <a:lnSpc>
                          <a:spcPct val="100000"/>
                        </a:lnSpc>
                        <a:spcBef>
                          <a:spcPts val="0"/>
                        </a:spcBef>
                        <a:spcAft>
                          <a:spcPts val="0"/>
                        </a:spcAft>
                        <a:buClr>
                          <a:srgbClr val="000000"/>
                        </a:buClr>
                        <a:buFont typeface="Arial"/>
                        <a:buNone/>
                      </a:pPr>
                      <a:r>
                        <a:rPr lang="en-GB" sz="1600" u="none" strike="noStrike" cap="none">
                          <a:latin typeface="Open Sans"/>
                          <a:ea typeface="Open Sans"/>
                          <a:cs typeface="Open Sans"/>
                          <a:sym typeface="Open Sans"/>
                        </a:rPr>
                        <a:t>6018</a:t>
                      </a:r>
                      <a:endParaRPr sz="1600">
                        <a:latin typeface="Open Sans"/>
                        <a:ea typeface="Open Sans"/>
                        <a:cs typeface="Open Sans"/>
                        <a:sym typeface="Open Sans"/>
                      </a:endParaRPr>
                    </a:p>
                  </a:txBody>
                  <a:tcPr marL="91450" marR="91450" marT="45725" marB="45725"/>
                </a:tc>
                <a:tc>
                  <a:txBody>
                    <a:bodyPr/>
                    <a:lstStyle/>
                    <a:p>
                      <a:pPr marL="0" marR="0" lvl="0" indent="0" algn="l" rtl="0">
                        <a:lnSpc>
                          <a:spcPct val="100000"/>
                        </a:lnSpc>
                        <a:spcBef>
                          <a:spcPts val="0"/>
                        </a:spcBef>
                        <a:spcAft>
                          <a:spcPts val="0"/>
                        </a:spcAft>
                        <a:buClr>
                          <a:srgbClr val="000000"/>
                        </a:buClr>
                        <a:buFont typeface="Arial"/>
                        <a:buNone/>
                      </a:pPr>
                      <a:r>
                        <a:rPr lang="en-GB" sz="1600" u="none" strike="noStrike" cap="none">
                          <a:latin typeface="Open Sans"/>
                          <a:ea typeface="Open Sans"/>
                          <a:cs typeface="Open Sans"/>
                          <a:sym typeface="Open Sans"/>
                        </a:rPr>
                        <a:t>5961</a:t>
                      </a:r>
                      <a:endParaRPr sz="1600">
                        <a:latin typeface="Open Sans"/>
                        <a:ea typeface="Open Sans"/>
                        <a:cs typeface="Open Sans"/>
                        <a:sym typeface="Open Sans"/>
                      </a:endParaRPr>
                    </a:p>
                  </a:txBody>
                  <a:tcPr marL="91450" marR="91450" marT="45725" marB="45725"/>
                </a:tc>
                <a:tc>
                  <a:txBody>
                    <a:bodyPr/>
                    <a:lstStyle/>
                    <a:p>
                      <a:pPr marL="0" marR="0" lvl="0" indent="0" algn="l" rtl="0">
                        <a:lnSpc>
                          <a:spcPct val="100000"/>
                        </a:lnSpc>
                        <a:spcBef>
                          <a:spcPts val="0"/>
                        </a:spcBef>
                        <a:spcAft>
                          <a:spcPts val="0"/>
                        </a:spcAft>
                        <a:buNone/>
                      </a:pPr>
                      <a:r>
                        <a:rPr lang="en-GB" sz="1600">
                          <a:latin typeface="Open Sans"/>
                          <a:ea typeface="Open Sans"/>
                          <a:cs typeface="Open Sans"/>
                          <a:sym typeface="Open Sans"/>
                        </a:rPr>
                        <a:t>5057</a:t>
                      </a:r>
                      <a:endParaRPr sz="1600" u="none" strike="noStrike" cap="none">
                        <a:latin typeface="Open Sans"/>
                        <a:ea typeface="Open Sans"/>
                        <a:cs typeface="Open Sans"/>
                        <a:sym typeface="Open Sans"/>
                      </a:endParaRPr>
                    </a:p>
                  </a:txBody>
                  <a:tcPr marL="91450" marR="91450" marT="45725" marB="45725">
                    <a:solidFill>
                      <a:srgbClr val="FFFFFF"/>
                    </a:solidFill>
                  </a:tcPr>
                </a:tc>
                <a:tc>
                  <a:txBody>
                    <a:bodyPr/>
                    <a:lstStyle/>
                    <a:p>
                      <a:pPr marL="0" marR="0" lvl="0" indent="0" algn="l" rtl="0">
                        <a:lnSpc>
                          <a:spcPct val="100000"/>
                        </a:lnSpc>
                        <a:spcBef>
                          <a:spcPts val="0"/>
                        </a:spcBef>
                        <a:spcAft>
                          <a:spcPts val="0"/>
                        </a:spcAft>
                        <a:buNone/>
                      </a:pPr>
                      <a:r>
                        <a:rPr lang="en-GB" sz="1600">
                          <a:latin typeface="Open Sans"/>
                          <a:ea typeface="Open Sans"/>
                          <a:cs typeface="Open Sans"/>
                          <a:sym typeface="Open Sans"/>
                        </a:rPr>
                        <a:t>4458</a:t>
                      </a:r>
                      <a:endParaRPr sz="1600">
                        <a:latin typeface="Open Sans"/>
                        <a:ea typeface="Open Sans"/>
                        <a:cs typeface="Open Sans"/>
                        <a:sym typeface="Open Sans"/>
                      </a:endParaRPr>
                    </a:p>
                  </a:txBody>
                  <a:tcPr marL="91450" marR="91450" marT="45725" marB="45725">
                    <a:solidFill>
                      <a:srgbClr val="FFFFFF"/>
                    </a:solidFill>
                  </a:tcPr>
                </a:tc>
                <a:tc>
                  <a:txBody>
                    <a:bodyPr/>
                    <a:lstStyle/>
                    <a:p>
                      <a:pPr marL="0" marR="0" lvl="0" indent="0" algn="l" rtl="0">
                        <a:lnSpc>
                          <a:spcPct val="100000"/>
                        </a:lnSpc>
                        <a:spcBef>
                          <a:spcPts val="0"/>
                        </a:spcBef>
                        <a:spcAft>
                          <a:spcPts val="0"/>
                        </a:spcAft>
                        <a:buNone/>
                      </a:pPr>
                      <a:r>
                        <a:rPr lang="en-GB" sz="1600">
                          <a:latin typeface="Open Sans"/>
                          <a:ea typeface="Open Sans"/>
                          <a:cs typeface="Open Sans"/>
                          <a:sym typeface="Open Sans"/>
                        </a:rPr>
                        <a:t>5553</a:t>
                      </a:r>
                      <a:endParaRPr sz="1600">
                        <a:latin typeface="Open Sans"/>
                        <a:ea typeface="Open Sans"/>
                        <a:cs typeface="Open Sans"/>
                        <a:sym typeface="Open Sans"/>
                      </a:endParaRPr>
                    </a:p>
                  </a:txBody>
                  <a:tcPr marL="91450" marR="91450" marT="45725" marB="45725">
                    <a:solidFill>
                      <a:srgbClr val="FFFFFF"/>
                    </a:solidFill>
                  </a:tcPr>
                </a:tc>
              </a:tr>
              <a:tr h="294850">
                <a:tc>
                  <a:txBody>
                    <a:bodyPr/>
                    <a:lstStyle/>
                    <a:p>
                      <a:pPr marL="0" marR="0" lvl="0" indent="0" algn="l" rtl="0">
                        <a:lnSpc>
                          <a:spcPct val="100000"/>
                        </a:lnSpc>
                        <a:spcBef>
                          <a:spcPts val="0"/>
                        </a:spcBef>
                        <a:spcAft>
                          <a:spcPts val="0"/>
                        </a:spcAft>
                        <a:buClr>
                          <a:srgbClr val="000000"/>
                        </a:buClr>
                        <a:buFont typeface="Arial"/>
                        <a:buNone/>
                      </a:pPr>
                      <a:r>
                        <a:rPr lang="en-GB" sz="1600" u="none" strike="noStrike" cap="none">
                          <a:latin typeface="Open Sans"/>
                          <a:ea typeface="Open Sans"/>
                          <a:cs typeface="Open Sans"/>
                          <a:sym typeface="Open Sans"/>
                        </a:rPr>
                        <a:t>August</a:t>
                      </a:r>
                      <a:endParaRPr sz="1600" u="none" strike="noStrike" cap="none">
                        <a:latin typeface="Open Sans"/>
                        <a:ea typeface="Open Sans"/>
                        <a:cs typeface="Open Sans"/>
                        <a:sym typeface="Open Sans"/>
                      </a:endParaRPr>
                    </a:p>
                  </a:txBody>
                  <a:tcPr marL="91450" marR="91450" marT="45725" marB="45725"/>
                </a:tc>
                <a:tc>
                  <a:txBody>
                    <a:bodyPr/>
                    <a:lstStyle/>
                    <a:p>
                      <a:pPr marL="0" marR="0" lvl="0" indent="0" algn="l" rtl="0">
                        <a:lnSpc>
                          <a:spcPct val="100000"/>
                        </a:lnSpc>
                        <a:spcBef>
                          <a:spcPts val="0"/>
                        </a:spcBef>
                        <a:spcAft>
                          <a:spcPts val="0"/>
                        </a:spcAft>
                        <a:buClr>
                          <a:srgbClr val="000000"/>
                        </a:buClr>
                        <a:buFont typeface="Arial"/>
                        <a:buNone/>
                      </a:pPr>
                      <a:r>
                        <a:rPr lang="en-GB" sz="1600" u="none" strike="noStrike" cap="none">
                          <a:latin typeface="Open Sans"/>
                          <a:ea typeface="Open Sans"/>
                          <a:cs typeface="Open Sans"/>
                          <a:sym typeface="Open Sans"/>
                        </a:rPr>
                        <a:t>5350</a:t>
                      </a:r>
                      <a:endParaRPr sz="1600" u="none" strike="noStrike" cap="none">
                        <a:latin typeface="Open Sans"/>
                        <a:ea typeface="Open Sans"/>
                        <a:cs typeface="Open Sans"/>
                        <a:sym typeface="Open Sans"/>
                      </a:endParaRPr>
                    </a:p>
                  </a:txBody>
                  <a:tcPr marL="91450" marR="91450" marT="45725" marB="45725"/>
                </a:tc>
                <a:tc>
                  <a:txBody>
                    <a:bodyPr/>
                    <a:lstStyle/>
                    <a:p>
                      <a:pPr marL="0" marR="0" lvl="0" indent="0" algn="l" rtl="0">
                        <a:lnSpc>
                          <a:spcPct val="100000"/>
                        </a:lnSpc>
                        <a:spcBef>
                          <a:spcPts val="0"/>
                        </a:spcBef>
                        <a:spcAft>
                          <a:spcPts val="0"/>
                        </a:spcAft>
                        <a:buClr>
                          <a:srgbClr val="000000"/>
                        </a:buClr>
                        <a:buFont typeface="Arial"/>
                        <a:buNone/>
                      </a:pPr>
                      <a:r>
                        <a:rPr lang="en-GB" sz="1600" u="none" strike="noStrike" cap="none">
                          <a:latin typeface="Open Sans"/>
                          <a:ea typeface="Open Sans"/>
                          <a:cs typeface="Open Sans"/>
                          <a:sym typeface="Open Sans"/>
                        </a:rPr>
                        <a:t>5046</a:t>
                      </a:r>
                      <a:endParaRPr sz="1600" u="none" strike="noStrike" cap="none">
                        <a:latin typeface="Open Sans"/>
                        <a:ea typeface="Open Sans"/>
                        <a:cs typeface="Open Sans"/>
                        <a:sym typeface="Open Sans"/>
                      </a:endParaRPr>
                    </a:p>
                  </a:txBody>
                  <a:tcPr marL="91450" marR="91450" marT="45725" marB="45725"/>
                </a:tc>
                <a:tc>
                  <a:txBody>
                    <a:bodyPr/>
                    <a:lstStyle/>
                    <a:p>
                      <a:pPr marL="0" marR="0" lvl="0" indent="0" algn="l" rtl="0">
                        <a:lnSpc>
                          <a:spcPct val="100000"/>
                        </a:lnSpc>
                        <a:spcBef>
                          <a:spcPts val="0"/>
                        </a:spcBef>
                        <a:spcAft>
                          <a:spcPts val="0"/>
                        </a:spcAft>
                        <a:buNone/>
                      </a:pPr>
                      <a:r>
                        <a:rPr lang="en-GB" sz="1600">
                          <a:latin typeface="Open Sans"/>
                          <a:ea typeface="Open Sans"/>
                          <a:cs typeface="Open Sans"/>
                          <a:sym typeface="Open Sans"/>
                        </a:rPr>
                        <a:t>5477</a:t>
                      </a:r>
                      <a:endParaRPr sz="1600" u="none" strike="noStrike" cap="none">
                        <a:latin typeface="Open Sans"/>
                        <a:ea typeface="Open Sans"/>
                        <a:cs typeface="Open Sans"/>
                        <a:sym typeface="Open Sans"/>
                      </a:endParaRPr>
                    </a:p>
                  </a:txBody>
                  <a:tcPr marL="91450" marR="91450" marT="45725" marB="45725"/>
                </a:tc>
                <a:tc>
                  <a:txBody>
                    <a:bodyPr/>
                    <a:lstStyle/>
                    <a:p>
                      <a:pPr marL="0" marR="0" lvl="0" indent="0" algn="l" rtl="0">
                        <a:lnSpc>
                          <a:spcPct val="100000"/>
                        </a:lnSpc>
                        <a:spcBef>
                          <a:spcPts val="0"/>
                        </a:spcBef>
                        <a:spcAft>
                          <a:spcPts val="0"/>
                        </a:spcAft>
                        <a:buNone/>
                      </a:pPr>
                      <a:r>
                        <a:rPr lang="en-GB" sz="1600">
                          <a:latin typeface="Open Sans"/>
                          <a:ea typeface="Open Sans"/>
                          <a:cs typeface="Open Sans"/>
                          <a:sym typeface="Open Sans"/>
                        </a:rPr>
                        <a:t>4283</a:t>
                      </a:r>
                      <a:endParaRPr sz="1600">
                        <a:latin typeface="Open Sans"/>
                        <a:ea typeface="Open Sans"/>
                        <a:cs typeface="Open Sans"/>
                        <a:sym typeface="Open Sans"/>
                      </a:endParaRPr>
                    </a:p>
                  </a:txBody>
                  <a:tcPr marL="91450" marR="91450" marT="45725" marB="45725"/>
                </a:tc>
                <a:tc>
                  <a:txBody>
                    <a:bodyPr/>
                    <a:lstStyle/>
                    <a:p>
                      <a:pPr marL="0" marR="0" lvl="0" indent="0" algn="l" rtl="0">
                        <a:lnSpc>
                          <a:spcPct val="100000"/>
                        </a:lnSpc>
                        <a:spcBef>
                          <a:spcPts val="0"/>
                        </a:spcBef>
                        <a:spcAft>
                          <a:spcPts val="0"/>
                        </a:spcAft>
                        <a:buNone/>
                      </a:pPr>
                      <a:r>
                        <a:rPr lang="en-GB" sz="1600">
                          <a:latin typeface="Open Sans"/>
                          <a:ea typeface="Open Sans"/>
                          <a:cs typeface="Open Sans"/>
                          <a:sym typeface="Open Sans"/>
                        </a:rPr>
                        <a:t>5667</a:t>
                      </a:r>
                      <a:endParaRPr sz="1600">
                        <a:latin typeface="Open Sans"/>
                        <a:ea typeface="Open Sans"/>
                        <a:cs typeface="Open Sans"/>
                        <a:sym typeface="Open Sans"/>
                      </a:endParaRPr>
                    </a:p>
                  </a:txBody>
                  <a:tcPr marL="91450" marR="91450" marT="45725" marB="45725"/>
                </a:tc>
              </a:tr>
              <a:tr h="342325">
                <a:tc>
                  <a:txBody>
                    <a:bodyPr/>
                    <a:lstStyle/>
                    <a:p>
                      <a:pPr marL="0" marR="0" lvl="0" indent="0" algn="l" rtl="0">
                        <a:lnSpc>
                          <a:spcPct val="100000"/>
                        </a:lnSpc>
                        <a:spcBef>
                          <a:spcPts val="0"/>
                        </a:spcBef>
                        <a:spcAft>
                          <a:spcPts val="0"/>
                        </a:spcAft>
                        <a:buClr>
                          <a:srgbClr val="000000"/>
                        </a:buClr>
                        <a:buFont typeface="Arial"/>
                        <a:buNone/>
                      </a:pPr>
                      <a:r>
                        <a:rPr lang="en-GB" sz="1600" u="none" strike="noStrike" cap="none">
                          <a:latin typeface="Open Sans"/>
                          <a:ea typeface="Open Sans"/>
                          <a:cs typeface="Open Sans"/>
                          <a:sym typeface="Open Sans"/>
                        </a:rPr>
                        <a:t>September</a:t>
                      </a:r>
                      <a:endParaRPr sz="1600" u="none" strike="noStrike" cap="none">
                        <a:latin typeface="Open Sans"/>
                        <a:ea typeface="Open Sans"/>
                        <a:cs typeface="Open Sans"/>
                        <a:sym typeface="Open Sans"/>
                      </a:endParaRPr>
                    </a:p>
                  </a:txBody>
                  <a:tcPr marL="91450" marR="91450" marT="45725" marB="45725"/>
                </a:tc>
                <a:tc>
                  <a:txBody>
                    <a:bodyPr/>
                    <a:lstStyle/>
                    <a:p>
                      <a:pPr marL="0" marR="0" lvl="0" indent="0" algn="l" rtl="0">
                        <a:lnSpc>
                          <a:spcPct val="100000"/>
                        </a:lnSpc>
                        <a:spcBef>
                          <a:spcPts val="0"/>
                        </a:spcBef>
                        <a:spcAft>
                          <a:spcPts val="0"/>
                        </a:spcAft>
                        <a:buClr>
                          <a:srgbClr val="000000"/>
                        </a:buClr>
                        <a:buFont typeface="Arial"/>
                        <a:buNone/>
                      </a:pPr>
                      <a:r>
                        <a:rPr lang="en-GB" sz="1600" u="none" strike="noStrike" cap="none">
                          <a:latin typeface="Open Sans"/>
                          <a:ea typeface="Open Sans"/>
                          <a:cs typeface="Open Sans"/>
                          <a:sym typeface="Open Sans"/>
                        </a:rPr>
                        <a:t>6320</a:t>
                      </a:r>
                      <a:endParaRPr sz="1600" u="none" strike="noStrike" cap="none">
                        <a:latin typeface="Open Sans"/>
                        <a:ea typeface="Open Sans"/>
                        <a:cs typeface="Open Sans"/>
                        <a:sym typeface="Open Sans"/>
                      </a:endParaRPr>
                    </a:p>
                  </a:txBody>
                  <a:tcPr marL="91450" marR="91450" marT="45725" marB="45725"/>
                </a:tc>
                <a:tc>
                  <a:txBody>
                    <a:bodyPr/>
                    <a:lstStyle/>
                    <a:p>
                      <a:pPr marL="0" marR="0" lvl="0" indent="0" algn="l" rtl="0">
                        <a:lnSpc>
                          <a:spcPct val="100000"/>
                        </a:lnSpc>
                        <a:spcBef>
                          <a:spcPts val="0"/>
                        </a:spcBef>
                        <a:spcAft>
                          <a:spcPts val="0"/>
                        </a:spcAft>
                        <a:buClr>
                          <a:srgbClr val="000000"/>
                        </a:buClr>
                        <a:buFont typeface="Arial"/>
                        <a:buNone/>
                      </a:pPr>
                      <a:r>
                        <a:rPr lang="en-GB" sz="1600" u="none" strike="noStrike" cap="none">
                          <a:latin typeface="Open Sans"/>
                          <a:ea typeface="Open Sans"/>
                          <a:cs typeface="Open Sans"/>
                          <a:sym typeface="Open Sans"/>
                        </a:rPr>
                        <a:t>5706</a:t>
                      </a:r>
                      <a:endParaRPr sz="1600" u="none" strike="noStrike" cap="none">
                        <a:latin typeface="Open Sans"/>
                        <a:ea typeface="Open Sans"/>
                        <a:cs typeface="Open Sans"/>
                        <a:sym typeface="Open Sans"/>
                      </a:endParaRPr>
                    </a:p>
                  </a:txBody>
                  <a:tcPr marL="91450" marR="91450" marT="45725" marB="45725"/>
                </a:tc>
                <a:tc>
                  <a:txBody>
                    <a:bodyPr/>
                    <a:lstStyle/>
                    <a:p>
                      <a:pPr marL="0" marR="0" lvl="0" indent="0" algn="l" rtl="0">
                        <a:lnSpc>
                          <a:spcPct val="100000"/>
                        </a:lnSpc>
                        <a:spcBef>
                          <a:spcPts val="0"/>
                        </a:spcBef>
                        <a:spcAft>
                          <a:spcPts val="0"/>
                        </a:spcAft>
                        <a:buNone/>
                      </a:pPr>
                      <a:r>
                        <a:rPr lang="en-GB" sz="1600">
                          <a:latin typeface="Open Sans"/>
                          <a:ea typeface="Open Sans"/>
                          <a:cs typeface="Open Sans"/>
                          <a:sym typeface="Open Sans"/>
                        </a:rPr>
                        <a:t>5857</a:t>
                      </a:r>
                      <a:endParaRPr sz="1600" u="none" strike="noStrike" cap="none">
                        <a:latin typeface="Open Sans"/>
                        <a:ea typeface="Open Sans"/>
                        <a:cs typeface="Open Sans"/>
                        <a:sym typeface="Open Sans"/>
                      </a:endParaRPr>
                    </a:p>
                  </a:txBody>
                  <a:tcPr marL="91450" marR="91450" marT="45725" marB="45725"/>
                </a:tc>
                <a:tc>
                  <a:txBody>
                    <a:bodyPr/>
                    <a:lstStyle/>
                    <a:p>
                      <a:pPr marL="0" marR="0" lvl="0" indent="0" algn="l" rtl="0">
                        <a:lnSpc>
                          <a:spcPct val="100000"/>
                        </a:lnSpc>
                        <a:spcBef>
                          <a:spcPts val="0"/>
                        </a:spcBef>
                        <a:spcAft>
                          <a:spcPts val="0"/>
                        </a:spcAft>
                        <a:buNone/>
                      </a:pPr>
                      <a:r>
                        <a:rPr lang="en-GB" sz="1600">
                          <a:latin typeface="Open Sans"/>
                          <a:ea typeface="Open Sans"/>
                          <a:cs typeface="Open Sans"/>
                          <a:sym typeface="Open Sans"/>
                        </a:rPr>
                        <a:t>4655</a:t>
                      </a:r>
                      <a:endParaRPr sz="1600">
                        <a:latin typeface="Open Sans"/>
                        <a:ea typeface="Open Sans"/>
                        <a:cs typeface="Open Sans"/>
                        <a:sym typeface="Open Sans"/>
                      </a:endParaRPr>
                    </a:p>
                  </a:txBody>
                  <a:tcPr marL="91450" marR="91450" marT="45725" marB="45725"/>
                </a:tc>
                <a:tc>
                  <a:txBody>
                    <a:bodyPr/>
                    <a:lstStyle/>
                    <a:p>
                      <a:pPr marL="0" marR="0" lvl="0" indent="0" algn="l" rtl="0">
                        <a:lnSpc>
                          <a:spcPct val="100000"/>
                        </a:lnSpc>
                        <a:spcBef>
                          <a:spcPts val="0"/>
                        </a:spcBef>
                        <a:spcAft>
                          <a:spcPts val="0"/>
                        </a:spcAft>
                        <a:buNone/>
                      </a:pPr>
                      <a:r>
                        <a:rPr lang="en-GB" sz="1600">
                          <a:latin typeface="Open Sans"/>
                          <a:ea typeface="Open Sans"/>
                          <a:cs typeface="Open Sans"/>
                          <a:sym typeface="Open Sans"/>
                        </a:rPr>
                        <a:t>5090</a:t>
                      </a:r>
                      <a:endParaRPr sz="1600">
                        <a:latin typeface="Open Sans"/>
                        <a:ea typeface="Open Sans"/>
                        <a:cs typeface="Open Sans"/>
                        <a:sym typeface="Open Sans"/>
                      </a:endParaRPr>
                    </a:p>
                  </a:txBody>
                  <a:tcPr marL="91450" marR="91450" marT="45725" marB="45725"/>
                </a:tc>
              </a:tr>
              <a:tr h="294850">
                <a:tc>
                  <a:txBody>
                    <a:bodyPr/>
                    <a:lstStyle/>
                    <a:p>
                      <a:pPr marL="0" marR="0" lvl="0" indent="0" algn="l" rtl="0">
                        <a:lnSpc>
                          <a:spcPct val="100000"/>
                        </a:lnSpc>
                        <a:spcBef>
                          <a:spcPts val="0"/>
                        </a:spcBef>
                        <a:spcAft>
                          <a:spcPts val="0"/>
                        </a:spcAft>
                        <a:buClr>
                          <a:srgbClr val="000000"/>
                        </a:buClr>
                        <a:buFont typeface="Arial"/>
                        <a:buNone/>
                      </a:pPr>
                      <a:r>
                        <a:rPr lang="en-GB" sz="1600" u="none" strike="noStrike" cap="none">
                          <a:latin typeface="Open Sans"/>
                          <a:ea typeface="Open Sans"/>
                          <a:cs typeface="Open Sans"/>
                          <a:sym typeface="Open Sans"/>
                        </a:rPr>
                        <a:t>October</a:t>
                      </a:r>
                      <a:endParaRPr sz="1600" u="none" strike="noStrike" cap="none">
                        <a:latin typeface="Open Sans"/>
                        <a:ea typeface="Open Sans"/>
                        <a:cs typeface="Open Sans"/>
                        <a:sym typeface="Open Sans"/>
                      </a:endParaRPr>
                    </a:p>
                  </a:txBody>
                  <a:tcPr marL="91450" marR="91450" marT="45725" marB="45725"/>
                </a:tc>
                <a:tc>
                  <a:txBody>
                    <a:bodyPr/>
                    <a:lstStyle/>
                    <a:p>
                      <a:pPr marL="0" marR="0" lvl="0" indent="0" algn="l" rtl="0">
                        <a:lnSpc>
                          <a:spcPct val="100000"/>
                        </a:lnSpc>
                        <a:spcBef>
                          <a:spcPts val="0"/>
                        </a:spcBef>
                        <a:spcAft>
                          <a:spcPts val="0"/>
                        </a:spcAft>
                        <a:buClr>
                          <a:srgbClr val="000000"/>
                        </a:buClr>
                        <a:buFont typeface="Arial"/>
                        <a:buNone/>
                      </a:pPr>
                      <a:r>
                        <a:rPr lang="en-GB" sz="1600" u="none" strike="noStrike" cap="none">
                          <a:latin typeface="Open Sans"/>
                          <a:ea typeface="Open Sans"/>
                          <a:cs typeface="Open Sans"/>
                          <a:sym typeface="Open Sans"/>
                        </a:rPr>
                        <a:t>6908</a:t>
                      </a:r>
                      <a:endParaRPr sz="1600">
                        <a:latin typeface="Open Sans"/>
                        <a:ea typeface="Open Sans"/>
                        <a:cs typeface="Open Sans"/>
                        <a:sym typeface="Open Sans"/>
                      </a:endParaRPr>
                    </a:p>
                  </a:txBody>
                  <a:tcPr marL="91450" marR="91450" marT="45725" marB="45725"/>
                </a:tc>
                <a:tc>
                  <a:txBody>
                    <a:bodyPr/>
                    <a:lstStyle/>
                    <a:p>
                      <a:pPr marL="0" marR="0" lvl="0" indent="0" algn="l" rtl="0">
                        <a:lnSpc>
                          <a:spcPct val="100000"/>
                        </a:lnSpc>
                        <a:spcBef>
                          <a:spcPts val="0"/>
                        </a:spcBef>
                        <a:spcAft>
                          <a:spcPts val="0"/>
                        </a:spcAft>
                        <a:buClr>
                          <a:srgbClr val="000000"/>
                        </a:buClr>
                        <a:buFont typeface="Arial"/>
                        <a:buNone/>
                      </a:pPr>
                      <a:r>
                        <a:rPr lang="en-GB" sz="1600" u="none" strike="noStrike" cap="none">
                          <a:latin typeface="Open Sans"/>
                          <a:ea typeface="Open Sans"/>
                          <a:cs typeface="Open Sans"/>
                          <a:sym typeface="Open Sans"/>
                        </a:rPr>
                        <a:t>5929</a:t>
                      </a:r>
                      <a:endParaRPr sz="1600">
                        <a:latin typeface="Open Sans"/>
                        <a:ea typeface="Open Sans"/>
                        <a:cs typeface="Open Sans"/>
                        <a:sym typeface="Open Sans"/>
                      </a:endParaRPr>
                    </a:p>
                  </a:txBody>
                  <a:tcPr marL="91450" marR="91450" marT="45725" marB="45725"/>
                </a:tc>
                <a:tc>
                  <a:txBody>
                    <a:bodyPr/>
                    <a:lstStyle/>
                    <a:p>
                      <a:pPr marL="0" marR="0" lvl="0" indent="0" algn="l" rtl="0">
                        <a:lnSpc>
                          <a:spcPct val="100000"/>
                        </a:lnSpc>
                        <a:spcBef>
                          <a:spcPts val="0"/>
                        </a:spcBef>
                        <a:spcAft>
                          <a:spcPts val="0"/>
                        </a:spcAft>
                        <a:buNone/>
                      </a:pPr>
                      <a:r>
                        <a:rPr lang="en-GB" sz="1600">
                          <a:latin typeface="Open Sans"/>
                          <a:ea typeface="Open Sans"/>
                          <a:cs typeface="Open Sans"/>
                          <a:sym typeface="Open Sans"/>
                        </a:rPr>
                        <a:t>5235</a:t>
                      </a:r>
                      <a:endParaRPr sz="1600" u="none" strike="noStrike" cap="none">
                        <a:latin typeface="Open Sans"/>
                        <a:ea typeface="Open Sans"/>
                        <a:cs typeface="Open Sans"/>
                        <a:sym typeface="Open Sans"/>
                      </a:endParaRPr>
                    </a:p>
                  </a:txBody>
                  <a:tcPr marL="91450" marR="91450" marT="45725" marB="45725"/>
                </a:tc>
                <a:tc>
                  <a:txBody>
                    <a:bodyPr/>
                    <a:lstStyle/>
                    <a:p>
                      <a:pPr marL="0" marR="0" lvl="0" indent="0" algn="l" rtl="0">
                        <a:lnSpc>
                          <a:spcPct val="100000"/>
                        </a:lnSpc>
                        <a:spcBef>
                          <a:spcPts val="0"/>
                        </a:spcBef>
                        <a:spcAft>
                          <a:spcPts val="0"/>
                        </a:spcAft>
                        <a:buNone/>
                      </a:pPr>
                      <a:r>
                        <a:rPr lang="en-GB" sz="1600">
                          <a:latin typeface="Open Sans"/>
                          <a:ea typeface="Open Sans"/>
                          <a:cs typeface="Open Sans"/>
                          <a:sym typeface="Open Sans"/>
                        </a:rPr>
                        <a:t>5261</a:t>
                      </a:r>
                      <a:endParaRPr sz="1600">
                        <a:latin typeface="Open Sans"/>
                        <a:ea typeface="Open Sans"/>
                        <a:cs typeface="Open Sans"/>
                        <a:sym typeface="Open Sans"/>
                      </a:endParaRPr>
                    </a:p>
                  </a:txBody>
                  <a:tcPr marL="91450" marR="91450" marT="45725" marB="45725"/>
                </a:tc>
                <a:tc>
                  <a:txBody>
                    <a:bodyPr/>
                    <a:lstStyle/>
                    <a:p>
                      <a:pPr marL="0" marR="0" lvl="0" indent="0" algn="l" rtl="0">
                        <a:lnSpc>
                          <a:spcPct val="100000"/>
                        </a:lnSpc>
                        <a:spcBef>
                          <a:spcPts val="0"/>
                        </a:spcBef>
                        <a:spcAft>
                          <a:spcPts val="0"/>
                        </a:spcAft>
                        <a:buNone/>
                      </a:pPr>
                      <a:r>
                        <a:rPr lang="en-GB" sz="1600">
                          <a:latin typeface="Open Sans"/>
                          <a:ea typeface="Open Sans"/>
                          <a:cs typeface="Open Sans"/>
                          <a:sym typeface="Open Sans"/>
                        </a:rPr>
                        <a:t>5749</a:t>
                      </a:r>
                      <a:endParaRPr sz="1600">
                        <a:latin typeface="Open Sans"/>
                        <a:ea typeface="Open Sans"/>
                        <a:cs typeface="Open Sans"/>
                        <a:sym typeface="Open Sans"/>
                      </a:endParaRPr>
                    </a:p>
                  </a:txBody>
                  <a:tcPr marL="91450" marR="91450" marT="45725" marB="45725"/>
                </a:tc>
              </a:tr>
              <a:tr h="342325">
                <a:tc>
                  <a:txBody>
                    <a:bodyPr/>
                    <a:lstStyle/>
                    <a:p>
                      <a:pPr marL="0" marR="0" lvl="0" indent="0" algn="l" rtl="0">
                        <a:lnSpc>
                          <a:spcPct val="100000"/>
                        </a:lnSpc>
                        <a:spcBef>
                          <a:spcPts val="0"/>
                        </a:spcBef>
                        <a:spcAft>
                          <a:spcPts val="0"/>
                        </a:spcAft>
                        <a:buClr>
                          <a:srgbClr val="000000"/>
                        </a:buClr>
                        <a:buFont typeface="Arial"/>
                        <a:buNone/>
                      </a:pPr>
                      <a:r>
                        <a:rPr lang="en-GB" sz="1600" u="none" strike="noStrike" cap="none">
                          <a:latin typeface="Open Sans"/>
                          <a:ea typeface="Open Sans"/>
                          <a:cs typeface="Open Sans"/>
                          <a:sym typeface="Open Sans"/>
                        </a:rPr>
                        <a:t>November</a:t>
                      </a:r>
                      <a:endParaRPr sz="1600" u="none" strike="noStrike" cap="none">
                        <a:latin typeface="Open Sans"/>
                        <a:ea typeface="Open Sans"/>
                        <a:cs typeface="Open Sans"/>
                        <a:sym typeface="Open Sans"/>
                      </a:endParaRPr>
                    </a:p>
                  </a:txBody>
                  <a:tcPr marL="91450" marR="91450" marT="45725" marB="45725"/>
                </a:tc>
                <a:tc>
                  <a:txBody>
                    <a:bodyPr/>
                    <a:lstStyle/>
                    <a:p>
                      <a:pPr marL="0" marR="0" lvl="0" indent="0" algn="l" rtl="0">
                        <a:lnSpc>
                          <a:spcPct val="100000"/>
                        </a:lnSpc>
                        <a:spcBef>
                          <a:spcPts val="0"/>
                        </a:spcBef>
                        <a:spcAft>
                          <a:spcPts val="0"/>
                        </a:spcAft>
                        <a:buClr>
                          <a:srgbClr val="000000"/>
                        </a:buClr>
                        <a:buFont typeface="Arial"/>
                        <a:buNone/>
                      </a:pPr>
                      <a:r>
                        <a:rPr lang="en-GB" sz="1600" u="none" strike="noStrike" cap="none">
                          <a:latin typeface="Open Sans"/>
                          <a:ea typeface="Open Sans"/>
                          <a:cs typeface="Open Sans"/>
                          <a:sym typeface="Open Sans"/>
                        </a:rPr>
                        <a:t>5864</a:t>
                      </a:r>
                      <a:endParaRPr sz="1600">
                        <a:latin typeface="Open Sans"/>
                        <a:ea typeface="Open Sans"/>
                        <a:cs typeface="Open Sans"/>
                        <a:sym typeface="Open Sans"/>
                      </a:endParaRPr>
                    </a:p>
                  </a:txBody>
                  <a:tcPr marL="91450" marR="91450" marT="45725" marB="45725"/>
                </a:tc>
                <a:tc>
                  <a:txBody>
                    <a:bodyPr/>
                    <a:lstStyle/>
                    <a:p>
                      <a:pPr marL="0" marR="0" lvl="0" indent="0" algn="l" rtl="0">
                        <a:lnSpc>
                          <a:spcPct val="100000"/>
                        </a:lnSpc>
                        <a:spcBef>
                          <a:spcPts val="0"/>
                        </a:spcBef>
                        <a:spcAft>
                          <a:spcPts val="0"/>
                        </a:spcAft>
                        <a:buClr>
                          <a:srgbClr val="000000"/>
                        </a:buClr>
                        <a:buFont typeface="Arial"/>
                        <a:buNone/>
                      </a:pPr>
                      <a:r>
                        <a:rPr lang="en-GB" sz="1600" u="none" strike="noStrike" cap="none">
                          <a:latin typeface="Open Sans"/>
                          <a:ea typeface="Open Sans"/>
                          <a:cs typeface="Open Sans"/>
                          <a:sym typeface="Open Sans"/>
                        </a:rPr>
                        <a:t>5592</a:t>
                      </a:r>
                      <a:endParaRPr sz="1600">
                        <a:latin typeface="Open Sans"/>
                        <a:ea typeface="Open Sans"/>
                        <a:cs typeface="Open Sans"/>
                        <a:sym typeface="Open Sans"/>
                      </a:endParaRPr>
                    </a:p>
                  </a:txBody>
                  <a:tcPr marL="91450" marR="91450" marT="45725" marB="45725"/>
                </a:tc>
                <a:tc>
                  <a:txBody>
                    <a:bodyPr/>
                    <a:lstStyle/>
                    <a:p>
                      <a:pPr marL="0" marR="0" lvl="0" indent="0" algn="l" rtl="0">
                        <a:lnSpc>
                          <a:spcPct val="100000"/>
                        </a:lnSpc>
                        <a:spcBef>
                          <a:spcPts val="0"/>
                        </a:spcBef>
                        <a:spcAft>
                          <a:spcPts val="0"/>
                        </a:spcAft>
                        <a:buNone/>
                      </a:pPr>
                      <a:r>
                        <a:rPr lang="en-GB" sz="1600">
                          <a:latin typeface="Open Sans"/>
                          <a:ea typeface="Open Sans"/>
                          <a:cs typeface="Open Sans"/>
                          <a:sym typeface="Open Sans"/>
                        </a:rPr>
                        <a:t>5935</a:t>
                      </a:r>
                      <a:endParaRPr sz="1600" u="none" strike="noStrike" cap="none">
                        <a:latin typeface="Open Sans"/>
                        <a:ea typeface="Open Sans"/>
                        <a:cs typeface="Open Sans"/>
                        <a:sym typeface="Open Sans"/>
                      </a:endParaRPr>
                    </a:p>
                  </a:txBody>
                  <a:tcPr marL="91450" marR="91450" marT="45725" marB="45725"/>
                </a:tc>
                <a:tc>
                  <a:txBody>
                    <a:bodyPr/>
                    <a:lstStyle/>
                    <a:p>
                      <a:pPr marL="0" marR="0" lvl="0" indent="0" algn="l" rtl="0">
                        <a:lnSpc>
                          <a:spcPct val="100000"/>
                        </a:lnSpc>
                        <a:spcBef>
                          <a:spcPts val="0"/>
                        </a:spcBef>
                        <a:spcAft>
                          <a:spcPts val="0"/>
                        </a:spcAft>
                        <a:buNone/>
                      </a:pPr>
                      <a:r>
                        <a:rPr lang="en-GB" sz="1600">
                          <a:latin typeface="Open Sans"/>
                          <a:ea typeface="Open Sans"/>
                          <a:cs typeface="Open Sans"/>
                          <a:sym typeface="Open Sans"/>
                        </a:rPr>
                        <a:t>5359</a:t>
                      </a:r>
                      <a:endParaRPr sz="1600">
                        <a:latin typeface="Open Sans"/>
                        <a:ea typeface="Open Sans"/>
                        <a:cs typeface="Open Sans"/>
                        <a:sym typeface="Open Sans"/>
                      </a:endParaRPr>
                    </a:p>
                  </a:txBody>
                  <a:tcPr marL="91450" marR="91450" marT="45725" marB="45725"/>
                </a:tc>
                <a:tc>
                  <a:txBody>
                    <a:bodyPr/>
                    <a:lstStyle/>
                    <a:p>
                      <a:pPr marL="0" marR="0" lvl="0" indent="0" algn="l" rtl="0">
                        <a:lnSpc>
                          <a:spcPct val="100000"/>
                        </a:lnSpc>
                        <a:spcBef>
                          <a:spcPts val="0"/>
                        </a:spcBef>
                        <a:spcAft>
                          <a:spcPts val="0"/>
                        </a:spcAft>
                        <a:buNone/>
                      </a:pPr>
                      <a:r>
                        <a:rPr lang="en-GB" sz="1600">
                          <a:latin typeface="Open Sans"/>
                          <a:ea typeface="Open Sans"/>
                          <a:cs typeface="Open Sans"/>
                          <a:sym typeface="Open Sans"/>
                        </a:rPr>
                        <a:t>6887</a:t>
                      </a:r>
                      <a:endParaRPr sz="1600">
                        <a:latin typeface="Open Sans"/>
                        <a:ea typeface="Open Sans"/>
                        <a:cs typeface="Open Sans"/>
                        <a:sym typeface="Open Sans"/>
                      </a:endParaRPr>
                    </a:p>
                  </a:txBody>
                  <a:tcPr marL="91450" marR="91450" marT="45725" marB="45725"/>
                </a:tc>
              </a:tr>
              <a:tr h="317150">
                <a:tc>
                  <a:txBody>
                    <a:bodyPr/>
                    <a:lstStyle/>
                    <a:p>
                      <a:pPr marL="0" marR="0" lvl="0" indent="0" algn="l" rtl="0">
                        <a:lnSpc>
                          <a:spcPct val="100000"/>
                        </a:lnSpc>
                        <a:spcBef>
                          <a:spcPts val="0"/>
                        </a:spcBef>
                        <a:spcAft>
                          <a:spcPts val="0"/>
                        </a:spcAft>
                        <a:buClr>
                          <a:srgbClr val="000000"/>
                        </a:buClr>
                        <a:buFont typeface="Arial"/>
                        <a:buNone/>
                      </a:pPr>
                      <a:r>
                        <a:rPr lang="en-GB" sz="1600" u="none" strike="noStrike" cap="none">
                          <a:latin typeface="Open Sans"/>
                          <a:ea typeface="Open Sans"/>
                          <a:cs typeface="Open Sans"/>
                          <a:sym typeface="Open Sans"/>
                        </a:rPr>
                        <a:t>December</a:t>
                      </a:r>
                      <a:endParaRPr sz="1600" u="none" strike="noStrike" cap="none">
                        <a:latin typeface="Open Sans"/>
                        <a:ea typeface="Open Sans"/>
                        <a:cs typeface="Open Sans"/>
                        <a:sym typeface="Open Sans"/>
                      </a:endParaRPr>
                    </a:p>
                  </a:txBody>
                  <a:tcPr marL="91450" marR="91450" marT="45725" marB="45725"/>
                </a:tc>
                <a:tc>
                  <a:txBody>
                    <a:bodyPr/>
                    <a:lstStyle/>
                    <a:p>
                      <a:pPr marL="0" marR="0" lvl="0" indent="0" algn="l" rtl="0">
                        <a:lnSpc>
                          <a:spcPct val="100000"/>
                        </a:lnSpc>
                        <a:spcBef>
                          <a:spcPts val="0"/>
                        </a:spcBef>
                        <a:spcAft>
                          <a:spcPts val="0"/>
                        </a:spcAft>
                        <a:buClr>
                          <a:srgbClr val="000000"/>
                        </a:buClr>
                        <a:buFont typeface="Arial"/>
                        <a:buNone/>
                      </a:pPr>
                      <a:r>
                        <a:rPr lang="en-GB" sz="1600" u="none" strike="noStrike" cap="none">
                          <a:latin typeface="Open Sans"/>
                          <a:ea typeface="Open Sans"/>
                          <a:cs typeface="Open Sans"/>
                          <a:sym typeface="Open Sans"/>
                        </a:rPr>
                        <a:t>6160</a:t>
                      </a:r>
                      <a:endParaRPr sz="1600" u="none" strike="noStrike" cap="none">
                        <a:latin typeface="Open Sans"/>
                        <a:ea typeface="Open Sans"/>
                        <a:cs typeface="Open Sans"/>
                        <a:sym typeface="Open Sans"/>
                      </a:endParaRPr>
                    </a:p>
                  </a:txBody>
                  <a:tcPr marL="91450" marR="91450" marT="45725" marB="45725"/>
                </a:tc>
                <a:tc>
                  <a:txBody>
                    <a:bodyPr/>
                    <a:lstStyle/>
                    <a:p>
                      <a:pPr marL="0" marR="0" lvl="0" indent="0" algn="l" rtl="0">
                        <a:lnSpc>
                          <a:spcPct val="100000"/>
                        </a:lnSpc>
                        <a:spcBef>
                          <a:spcPts val="0"/>
                        </a:spcBef>
                        <a:spcAft>
                          <a:spcPts val="0"/>
                        </a:spcAft>
                        <a:buClr>
                          <a:srgbClr val="000000"/>
                        </a:buClr>
                        <a:buFont typeface="Arial"/>
                        <a:buNone/>
                      </a:pPr>
                      <a:r>
                        <a:rPr lang="en-GB" sz="1600" u="none" strike="noStrike" cap="none">
                          <a:latin typeface="Open Sans"/>
                          <a:ea typeface="Open Sans"/>
                          <a:cs typeface="Open Sans"/>
                          <a:sym typeface="Open Sans"/>
                        </a:rPr>
                        <a:t>4687</a:t>
                      </a:r>
                      <a:endParaRPr sz="1600" u="none" strike="noStrike" cap="none">
                        <a:latin typeface="Open Sans"/>
                        <a:ea typeface="Open Sans"/>
                        <a:cs typeface="Open Sans"/>
                        <a:sym typeface="Open Sans"/>
                      </a:endParaRPr>
                    </a:p>
                  </a:txBody>
                  <a:tcPr marL="91450" marR="91450" marT="45725" marB="45725"/>
                </a:tc>
                <a:tc>
                  <a:txBody>
                    <a:bodyPr/>
                    <a:lstStyle/>
                    <a:p>
                      <a:pPr marL="0" marR="0" lvl="0" indent="0" algn="l" rtl="0">
                        <a:lnSpc>
                          <a:spcPct val="100000"/>
                        </a:lnSpc>
                        <a:spcBef>
                          <a:spcPts val="0"/>
                        </a:spcBef>
                        <a:spcAft>
                          <a:spcPts val="0"/>
                        </a:spcAft>
                        <a:buNone/>
                      </a:pPr>
                      <a:r>
                        <a:rPr lang="en-GB" sz="1600">
                          <a:latin typeface="Open Sans"/>
                          <a:ea typeface="Open Sans"/>
                          <a:cs typeface="Open Sans"/>
                          <a:sym typeface="Open Sans"/>
                        </a:rPr>
                        <a:t>4255</a:t>
                      </a:r>
                      <a:endParaRPr sz="1600">
                        <a:latin typeface="Open Sans"/>
                        <a:ea typeface="Open Sans"/>
                        <a:cs typeface="Open Sans"/>
                        <a:sym typeface="Open Sans"/>
                      </a:endParaRPr>
                    </a:p>
                  </a:txBody>
                  <a:tcPr marL="91450" marR="91450" marT="45725" marB="45725"/>
                </a:tc>
                <a:tc>
                  <a:txBody>
                    <a:bodyPr/>
                    <a:lstStyle/>
                    <a:p>
                      <a:pPr marL="0" marR="0" lvl="0" indent="0" algn="l" rtl="0">
                        <a:lnSpc>
                          <a:spcPct val="100000"/>
                        </a:lnSpc>
                        <a:spcBef>
                          <a:spcPts val="0"/>
                        </a:spcBef>
                        <a:spcAft>
                          <a:spcPts val="0"/>
                        </a:spcAft>
                        <a:buNone/>
                      </a:pPr>
                      <a:r>
                        <a:rPr lang="en-GB" sz="1600">
                          <a:latin typeface="Open Sans"/>
                          <a:ea typeface="Open Sans"/>
                          <a:cs typeface="Open Sans"/>
                          <a:sym typeface="Open Sans"/>
                        </a:rPr>
                        <a:t>4319</a:t>
                      </a:r>
                      <a:endParaRPr sz="1600">
                        <a:latin typeface="Open Sans"/>
                        <a:ea typeface="Open Sans"/>
                        <a:cs typeface="Open Sans"/>
                        <a:sym typeface="Open Sans"/>
                      </a:endParaRPr>
                    </a:p>
                  </a:txBody>
                  <a:tcPr marL="91450" marR="91450" marT="45725" marB="45725"/>
                </a:tc>
                <a:tc>
                  <a:txBody>
                    <a:bodyPr/>
                    <a:lstStyle/>
                    <a:p>
                      <a:pPr marL="0" marR="0" lvl="0" indent="0" algn="l" rtl="0">
                        <a:lnSpc>
                          <a:spcPct val="100000"/>
                        </a:lnSpc>
                        <a:spcBef>
                          <a:spcPts val="0"/>
                        </a:spcBef>
                        <a:spcAft>
                          <a:spcPts val="0"/>
                        </a:spcAft>
                        <a:buNone/>
                      </a:pPr>
                      <a:r>
                        <a:rPr lang="en-GB" sz="1600">
                          <a:latin typeface="Open Sans"/>
                          <a:ea typeface="Open Sans"/>
                          <a:cs typeface="Open Sans"/>
                          <a:sym typeface="Open Sans"/>
                        </a:rPr>
                        <a:t>5150</a:t>
                      </a:r>
                      <a:endParaRPr sz="1600">
                        <a:latin typeface="Open Sans"/>
                        <a:ea typeface="Open Sans"/>
                        <a:cs typeface="Open Sans"/>
                        <a:sym typeface="Open Sans"/>
                      </a:endParaRPr>
                    </a:p>
                  </a:txBody>
                  <a:tcPr marL="91450" marR="91450" marT="45725" marB="45725"/>
                </a:tc>
              </a:tr>
              <a:tr h="294850">
                <a:tc>
                  <a:txBody>
                    <a:bodyPr/>
                    <a:lstStyle/>
                    <a:p>
                      <a:pPr marL="0" marR="0" lvl="0" indent="0" algn="l" rtl="0">
                        <a:lnSpc>
                          <a:spcPct val="100000"/>
                        </a:lnSpc>
                        <a:spcBef>
                          <a:spcPts val="0"/>
                        </a:spcBef>
                        <a:spcAft>
                          <a:spcPts val="0"/>
                        </a:spcAft>
                        <a:buNone/>
                      </a:pPr>
                      <a:r>
                        <a:rPr lang="en-GB" sz="1600">
                          <a:latin typeface="Open Sans"/>
                          <a:ea typeface="Open Sans"/>
                          <a:cs typeface="Open Sans"/>
                          <a:sym typeface="Open Sans"/>
                        </a:rPr>
                        <a:t>Total</a:t>
                      </a:r>
                      <a:endParaRPr sz="1600" u="none" strike="noStrike" cap="none">
                        <a:latin typeface="Open Sans"/>
                        <a:ea typeface="Open Sans"/>
                        <a:cs typeface="Open Sans"/>
                        <a:sym typeface="Open Sans"/>
                      </a:endParaRPr>
                    </a:p>
                  </a:txBody>
                  <a:tcPr marL="91450" marR="91450" marT="45725" marB="45725"/>
                </a:tc>
                <a:tc>
                  <a:txBody>
                    <a:bodyPr/>
                    <a:lstStyle/>
                    <a:p>
                      <a:pPr marL="0" marR="0" lvl="0" indent="0" algn="l" rtl="0">
                        <a:lnSpc>
                          <a:spcPct val="100000"/>
                        </a:lnSpc>
                        <a:spcBef>
                          <a:spcPts val="0"/>
                        </a:spcBef>
                        <a:spcAft>
                          <a:spcPts val="0"/>
                        </a:spcAft>
                        <a:buNone/>
                      </a:pPr>
                      <a:r>
                        <a:rPr lang="en-GB" sz="1600">
                          <a:latin typeface="Open Sans"/>
                          <a:ea typeface="Open Sans"/>
                          <a:cs typeface="Open Sans"/>
                          <a:sym typeface="Open Sans"/>
                        </a:rPr>
                        <a:t>72,489</a:t>
                      </a:r>
                      <a:endParaRPr sz="1600" u="none" strike="noStrike" cap="none">
                        <a:latin typeface="Open Sans"/>
                        <a:ea typeface="Open Sans"/>
                        <a:cs typeface="Open Sans"/>
                        <a:sym typeface="Open Sans"/>
                      </a:endParaRPr>
                    </a:p>
                  </a:txBody>
                  <a:tcPr marL="91450" marR="91450" marT="45725" marB="45725"/>
                </a:tc>
                <a:tc>
                  <a:txBody>
                    <a:bodyPr/>
                    <a:lstStyle/>
                    <a:p>
                      <a:pPr marL="0" marR="0" lvl="0" indent="0" algn="l" rtl="0">
                        <a:lnSpc>
                          <a:spcPct val="100000"/>
                        </a:lnSpc>
                        <a:spcBef>
                          <a:spcPts val="0"/>
                        </a:spcBef>
                        <a:spcAft>
                          <a:spcPts val="0"/>
                        </a:spcAft>
                        <a:buNone/>
                      </a:pPr>
                      <a:r>
                        <a:rPr lang="en-GB" sz="1600">
                          <a:latin typeface="Open Sans"/>
                          <a:ea typeface="Open Sans"/>
                          <a:cs typeface="Open Sans"/>
                          <a:sym typeface="Open Sans"/>
                        </a:rPr>
                        <a:t>71,666</a:t>
                      </a:r>
                      <a:endParaRPr sz="1600" u="none" strike="noStrike" cap="none">
                        <a:latin typeface="Open Sans"/>
                        <a:ea typeface="Open Sans"/>
                        <a:cs typeface="Open Sans"/>
                        <a:sym typeface="Open Sans"/>
                      </a:endParaRPr>
                    </a:p>
                  </a:txBody>
                  <a:tcPr marL="91450" marR="91450" marT="45725" marB="45725"/>
                </a:tc>
                <a:tc>
                  <a:txBody>
                    <a:bodyPr/>
                    <a:lstStyle/>
                    <a:p>
                      <a:pPr marL="0" marR="0" lvl="0" indent="0" algn="l" rtl="0">
                        <a:lnSpc>
                          <a:spcPct val="100000"/>
                        </a:lnSpc>
                        <a:spcBef>
                          <a:spcPts val="0"/>
                        </a:spcBef>
                        <a:spcAft>
                          <a:spcPts val="0"/>
                        </a:spcAft>
                        <a:buNone/>
                      </a:pPr>
                      <a:r>
                        <a:rPr lang="en-GB" sz="1600">
                          <a:latin typeface="Open Sans"/>
                          <a:ea typeface="Open Sans"/>
                          <a:cs typeface="Open Sans"/>
                          <a:sym typeface="Open Sans"/>
                        </a:rPr>
                        <a:t>66,149</a:t>
                      </a:r>
                      <a:endParaRPr sz="1600">
                        <a:latin typeface="Open Sans"/>
                        <a:ea typeface="Open Sans"/>
                        <a:cs typeface="Open Sans"/>
                        <a:sym typeface="Open Sans"/>
                      </a:endParaRPr>
                    </a:p>
                  </a:txBody>
                  <a:tcPr marL="91450" marR="91450" marT="45725" marB="45725"/>
                </a:tc>
                <a:tc>
                  <a:txBody>
                    <a:bodyPr/>
                    <a:lstStyle/>
                    <a:p>
                      <a:pPr marL="0" marR="0" lvl="0" indent="0" algn="l" rtl="0">
                        <a:lnSpc>
                          <a:spcPct val="100000"/>
                        </a:lnSpc>
                        <a:spcBef>
                          <a:spcPts val="0"/>
                        </a:spcBef>
                        <a:spcAft>
                          <a:spcPts val="0"/>
                        </a:spcAft>
                        <a:buNone/>
                      </a:pPr>
                      <a:r>
                        <a:rPr lang="en-GB" sz="1600">
                          <a:latin typeface="Open Sans"/>
                          <a:ea typeface="Open Sans"/>
                          <a:cs typeface="Open Sans"/>
                          <a:sym typeface="Open Sans"/>
                        </a:rPr>
                        <a:t>54,492</a:t>
                      </a:r>
                      <a:endParaRPr sz="1600">
                        <a:latin typeface="Open Sans"/>
                        <a:ea typeface="Open Sans"/>
                        <a:cs typeface="Open Sans"/>
                        <a:sym typeface="Open Sans"/>
                      </a:endParaRPr>
                    </a:p>
                  </a:txBody>
                  <a:tcPr marL="91450" marR="91450" marT="45725" marB="45725"/>
                </a:tc>
                <a:tc>
                  <a:txBody>
                    <a:bodyPr/>
                    <a:lstStyle/>
                    <a:p>
                      <a:pPr marL="0" marR="0" lvl="0" indent="0" algn="l" rtl="0">
                        <a:lnSpc>
                          <a:spcPct val="100000"/>
                        </a:lnSpc>
                        <a:spcBef>
                          <a:spcPts val="0"/>
                        </a:spcBef>
                        <a:spcAft>
                          <a:spcPts val="0"/>
                        </a:spcAft>
                        <a:buNone/>
                      </a:pPr>
                      <a:r>
                        <a:rPr lang="en-GB" sz="1600">
                          <a:latin typeface="Open Sans"/>
                          <a:ea typeface="Open Sans"/>
                          <a:cs typeface="Open Sans"/>
                          <a:sym typeface="Open Sans"/>
                        </a:rPr>
                        <a:t>67,506</a:t>
                      </a:r>
                      <a:endParaRPr sz="1600">
                        <a:latin typeface="Open Sans"/>
                        <a:ea typeface="Open Sans"/>
                        <a:cs typeface="Open Sans"/>
                        <a:sym typeface="Open Sans"/>
                      </a:endParaRPr>
                    </a:p>
                  </a:txBody>
                  <a:tcPr marL="91450" marR="91450" marT="45725" marB="45725"/>
                </a:tc>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21"/>
          <p:cNvSpPr txBox="1">
            <a:spLocks noGrp="1"/>
          </p:cNvSpPr>
          <p:nvPr>
            <p:ph type="title"/>
          </p:nvPr>
        </p:nvSpPr>
        <p:spPr>
          <a:xfrm>
            <a:off x="179512" y="337220"/>
            <a:ext cx="8229600" cy="952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4888"/>
              </a:buClr>
              <a:buFont typeface="Open Sans"/>
              <a:buNone/>
            </a:pPr>
            <a:r>
              <a:rPr lang="en-GB" sz="2800" b="1" i="0" u="none" strike="noStrike" cap="none">
                <a:solidFill>
                  <a:srgbClr val="004888"/>
                </a:solidFill>
                <a:latin typeface="Open Sans"/>
                <a:ea typeface="Open Sans"/>
                <a:cs typeface="Open Sans"/>
                <a:sym typeface="Open Sans"/>
              </a:rPr>
              <a:t> Forecasted volumes</a:t>
            </a:r>
            <a:endParaRPr sz="2800" b="1" i="0" u="none" strike="noStrike" cap="none">
              <a:solidFill>
                <a:srgbClr val="004888"/>
              </a:solidFill>
              <a:latin typeface="Open Sans"/>
              <a:ea typeface="Open Sans"/>
              <a:cs typeface="Open Sans"/>
              <a:sym typeface="Open Sans"/>
            </a:endParaRPr>
          </a:p>
        </p:txBody>
      </p:sp>
      <p:graphicFrame>
        <p:nvGraphicFramePr>
          <p:cNvPr id="110" name="Google Shape;110;p21"/>
          <p:cNvGraphicFramePr/>
          <p:nvPr/>
        </p:nvGraphicFramePr>
        <p:xfrm>
          <a:off x="2503776" y="977842"/>
          <a:ext cx="6013300" cy="4604925"/>
        </p:xfrm>
        <a:graphic>
          <a:graphicData uri="http://schemas.openxmlformats.org/drawingml/2006/table">
            <a:tbl>
              <a:tblPr firstRow="1" bandRow="1">
                <a:noFill/>
                <a:tableStyleId>{AABBB03B-ED30-48AE-8982-8D8E8D511A61}</a:tableStyleId>
              </a:tblPr>
              <a:tblGrid>
                <a:gridCol w="1906500"/>
                <a:gridCol w="1430925"/>
                <a:gridCol w="1349000"/>
                <a:gridCol w="1326875"/>
              </a:tblGrid>
              <a:tr h="354225">
                <a:tc>
                  <a:txBody>
                    <a:bodyPr/>
                    <a:lstStyle/>
                    <a:p>
                      <a:pPr marL="0" marR="0" lvl="0" indent="0" algn="l" rtl="0">
                        <a:lnSpc>
                          <a:spcPct val="100000"/>
                        </a:lnSpc>
                        <a:spcBef>
                          <a:spcPts val="0"/>
                        </a:spcBef>
                        <a:spcAft>
                          <a:spcPts val="0"/>
                        </a:spcAft>
                        <a:buClr>
                          <a:srgbClr val="000000"/>
                        </a:buClr>
                        <a:buFont typeface="Arial"/>
                        <a:buNone/>
                      </a:pPr>
                      <a:r>
                        <a:rPr lang="en-GB" sz="1600" u="none" strike="noStrike" cap="none">
                          <a:solidFill>
                            <a:srgbClr val="FFFFFF"/>
                          </a:solidFill>
                          <a:latin typeface="Open Sans"/>
                          <a:ea typeface="Open Sans"/>
                          <a:cs typeface="Open Sans"/>
                          <a:sym typeface="Open Sans"/>
                        </a:rPr>
                        <a:t>Month</a:t>
                      </a:r>
                      <a:endParaRPr sz="1600" u="none" strike="noStrike" cap="none">
                        <a:solidFill>
                          <a:srgbClr val="FFFFFF"/>
                        </a:solidFill>
                        <a:latin typeface="Open Sans"/>
                        <a:ea typeface="Open Sans"/>
                        <a:cs typeface="Open Sans"/>
                        <a:sym typeface="Open Sans"/>
                      </a:endParaRPr>
                    </a:p>
                  </a:txBody>
                  <a:tcPr marL="91450" marR="91450" marT="45725" marB="45725">
                    <a:lnR w="12700" cap="flat" cmpd="sng">
                      <a:solidFill>
                        <a:schemeClr val="accent2"/>
                      </a:solidFill>
                      <a:prstDash val="solid"/>
                      <a:round/>
                      <a:headEnd type="none" w="sm" len="sm"/>
                      <a:tailEnd type="none" w="sm" len="sm"/>
                    </a:lnR>
                    <a:solidFill>
                      <a:srgbClr val="005AB6"/>
                    </a:solidFill>
                  </a:tcPr>
                </a:tc>
                <a:tc>
                  <a:txBody>
                    <a:bodyPr/>
                    <a:lstStyle/>
                    <a:p>
                      <a:pPr marL="0" marR="0" lvl="0" indent="0" algn="l" rtl="0">
                        <a:lnSpc>
                          <a:spcPct val="100000"/>
                        </a:lnSpc>
                        <a:spcBef>
                          <a:spcPts val="0"/>
                        </a:spcBef>
                        <a:spcAft>
                          <a:spcPts val="0"/>
                        </a:spcAft>
                        <a:buNone/>
                      </a:pPr>
                      <a:r>
                        <a:rPr lang="en-GB" sz="1600">
                          <a:solidFill>
                            <a:srgbClr val="FFFFFF"/>
                          </a:solidFill>
                          <a:latin typeface="Open Sans"/>
                          <a:ea typeface="Open Sans"/>
                          <a:cs typeface="Open Sans"/>
                          <a:sym typeface="Open Sans"/>
                        </a:rPr>
                        <a:t>2016</a:t>
                      </a:r>
                      <a:endParaRPr sz="1600" u="none" strike="noStrike" cap="none">
                        <a:solidFill>
                          <a:srgbClr val="FFFFFF"/>
                        </a:solidFill>
                        <a:latin typeface="Open Sans"/>
                        <a:ea typeface="Open Sans"/>
                        <a:cs typeface="Open Sans"/>
                        <a:sym typeface="Open Sans"/>
                      </a:endParaRPr>
                    </a:p>
                  </a:txBody>
                  <a:tcPr marL="91450" marR="91450" marT="45725" marB="45725">
                    <a:lnL w="12700" cap="flat" cmpd="sng">
                      <a:solidFill>
                        <a:schemeClr val="accent2"/>
                      </a:solidFill>
                      <a:prstDash val="solid"/>
                      <a:round/>
                      <a:headEnd type="none" w="sm" len="sm"/>
                      <a:tailEnd type="none" w="sm" len="sm"/>
                    </a:lnL>
                    <a:lnR w="12700" cap="flat" cmpd="sng">
                      <a:solidFill>
                        <a:schemeClr val="accent2"/>
                      </a:solidFill>
                      <a:prstDash val="solid"/>
                      <a:round/>
                      <a:headEnd type="none" w="sm" len="sm"/>
                      <a:tailEnd type="none" w="sm" len="sm"/>
                    </a:lnR>
                    <a:lnT w="12700" cap="flat" cmpd="sng">
                      <a:solidFill>
                        <a:schemeClr val="accent2"/>
                      </a:solidFill>
                      <a:prstDash val="solid"/>
                      <a:round/>
                      <a:headEnd type="none" w="sm" len="sm"/>
                      <a:tailEnd type="none" w="sm" len="sm"/>
                    </a:lnT>
                    <a:lnB w="12700" cap="flat" cmpd="sng">
                      <a:solidFill>
                        <a:schemeClr val="accent2"/>
                      </a:solidFill>
                      <a:prstDash val="solid"/>
                      <a:round/>
                      <a:headEnd type="none" w="sm" len="sm"/>
                      <a:tailEnd type="none" w="sm" len="sm"/>
                    </a:lnB>
                    <a:solidFill>
                      <a:srgbClr val="005AB6"/>
                    </a:solidFill>
                  </a:tcPr>
                </a:tc>
                <a:tc>
                  <a:txBody>
                    <a:bodyPr/>
                    <a:lstStyle/>
                    <a:p>
                      <a:pPr marL="0" marR="0" lvl="0" indent="0" algn="l" rtl="0">
                        <a:lnSpc>
                          <a:spcPct val="100000"/>
                        </a:lnSpc>
                        <a:spcBef>
                          <a:spcPts val="0"/>
                        </a:spcBef>
                        <a:spcAft>
                          <a:spcPts val="0"/>
                        </a:spcAft>
                        <a:buNone/>
                      </a:pPr>
                      <a:r>
                        <a:rPr lang="en-GB" sz="1600">
                          <a:solidFill>
                            <a:srgbClr val="FFFFFF"/>
                          </a:solidFill>
                          <a:latin typeface="Open Sans"/>
                          <a:ea typeface="Open Sans"/>
                          <a:cs typeface="Open Sans"/>
                          <a:sym typeface="Open Sans"/>
                        </a:rPr>
                        <a:t>2017</a:t>
                      </a:r>
                      <a:endParaRPr sz="1600">
                        <a:solidFill>
                          <a:srgbClr val="FFFFFF"/>
                        </a:solidFill>
                        <a:latin typeface="Open Sans"/>
                        <a:ea typeface="Open Sans"/>
                        <a:cs typeface="Open Sans"/>
                        <a:sym typeface="Open Sans"/>
                      </a:endParaRPr>
                    </a:p>
                  </a:txBody>
                  <a:tcPr marL="91450" marR="91450" marT="45725" marB="45725">
                    <a:lnL w="12700" cap="flat" cmpd="sng">
                      <a:solidFill>
                        <a:schemeClr val="accent2"/>
                      </a:solidFill>
                      <a:prstDash val="solid"/>
                      <a:round/>
                      <a:headEnd type="none" w="sm" len="sm"/>
                      <a:tailEnd type="none" w="sm" len="sm"/>
                    </a:lnL>
                    <a:lnR w="12700" cap="flat" cmpd="sng">
                      <a:solidFill>
                        <a:schemeClr val="accent2"/>
                      </a:solidFill>
                      <a:prstDash val="solid"/>
                      <a:round/>
                      <a:headEnd type="none" w="sm" len="sm"/>
                      <a:tailEnd type="none" w="sm" len="sm"/>
                    </a:lnR>
                    <a:lnT w="12700" cap="flat" cmpd="sng">
                      <a:solidFill>
                        <a:schemeClr val="accent2"/>
                      </a:solidFill>
                      <a:prstDash val="solid"/>
                      <a:round/>
                      <a:headEnd type="none" w="sm" len="sm"/>
                      <a:tailEnd type="none" w="sm" len="sm"/>
                    </a:lnT>
                    <a:lnB w="12700" cap="flat" cmpd="sng">
                      <a:solidFill>
                        <a:schemeClr val="accent2"/>
                      </a:solidFill>
                      <a:prstDash val="solid"/>
                      <a:round/>
                      <a:headEnd type="none" w="sm" len="sm"/>
                      <a:tailEnd type="none" w="sm" len="sm"/>
                    </a:lnB>
                    <a:solidFill>
                      <a:srgbClr val="005AB6"/>
                    </a:solidFill>
                  </a:tcPr>
                </a:tc>
                <a:tc>
                  <a:txBody>
                    <a:bodyPr/>
                    <a:lstStyle/>
                    <a:p>
                      <a:pPr marL="0" marR="0" lvl="0" indent="0" algn="l" rtl="0">
                        <a:lnSpc>
                          <a:spcPct val="100000"/>
                        </a:lnSpc>
                        <a:spcBef>
                          <a:spcPts val="0"/>
                        </a:spcBef>
                        <a:spcAft>
                          <a:spcPts val="0"/>
                        </a:spcAft>
                        <a:buNone/>
                      </a:pPr>
                      <a:r>
                        <a:rPr lang="en-GB" sz="1600">
                          <a:solidFill>
                            <a:srgbClr val="FFFFFF"/>
                          </a:solidFill>
                          <a:latin typeface="Open Sans"/>
                          <a:ea typeface="Open Sans"/>
                          <a:cs typeface="Open Sans"/>
                          <a:sym typeface="Open Sans"/>
                        </a:rPr>
                        <a:t>2018</a:t>
                      </a:r>
                      <a:endParaRPr sz="1600">
                        <a:solidFill>
                          <a:srgbClr val="FFFFFF"/>
                        </a:solidFill>
                        <a:latin typeface="Open Sans"/>
                        <a:ea typeface="Open Sans"/>
                        <a:cs typeface="Open Sans"/>
                        <a:sym typeface="Open Sans"/>
                      </a:endParaRPr>
                    </a:p>
                  </a:txBody>
                  <a:tcPr marL="91450" marR="91450" marT="45725" marB="45725">
                    <a:lnL w="12700" cap="flat" cmpd="sng">
                      <a:solidFill>
                        <a:schemeClr val="accent2"/>
                      </a:solidFill>
                      <a:prstDash val="solid"/>
                      <a:round/>
                      <a:headEnd type="none" w="sm" len="sm"/>
                      <a:tailEnd type="none" w="sm" len="sm"/>
                    </a:lnL>
                    <a:solidFill>
                      <a:srgbClr val="005AB6"/>
                    </a:solidFill>
                  </a:tcPr>
                </a:tc>
              </a:tr>
              <a:tr h="354225">
                <a:tc>
                  <a:txBody>
                    <a:bodyPr/>
                    <a:lstStyle/>
                    <a:p>
                      <a:pPr marL="0" marR="0" lvl="0" indent="0" algn="l" rtl="0">
                        <a:lnSpc>
                          <a:spcPct val="100000"/>
                        </a:lnSpc>
                        <a:spcBef>
                          <a:spcPts val="0"/>
                        </a:spcBef>
                        <a:spcAft>
                          <a:spcPts val="0"/>
                        </a:spcAft>
                        <a:buClr>
                          <a:srgbClr val="000000"/>
                        </a:buClr>
                        <a:buFont typeface="Arial"/>
                        <a:buNone/>
                      </a:pPr>
                      <a:r>
                        <a:rPr lang="en-GB" sz="1600" u="none" strike="noStrike" cap="none">
                          <a:latin typeface="Open Sans"/>
                          <a:ea typeface="Open Sans"/>
                          <a:cs typeface="Open Sans"/>
                          <a:sym typeface="Open Sans"/>
                        </a:rPr>
                        <a:t>January</a:t>
                      </a:r>
                      <a:endParaRPr sz="1600" u="none" strike="noStrike" cap="none">
                        <a:latin typeface="Open Sans"/>
                        <a:ea typeface="Open Sans"/>
                        <a:cs typeface="Open Sans"/>
                        <a:sym typeface="Open Sans"/>
                      </a:endParaRPr>
                    </a:p>
                  </a:txBody>
                  <a:tcPr marL="91450" marR="91450" marT="45725" marB="45725">
                    <a:lnR w="12700" cap="flat" cmpd="sng">
                      <a:solidFill>
                        <a:schemeClr val="accent2"/>
                      </a:solidFill>
                      <a:prstDash val="solid"/>
                      <a:round/>
                      <a:headEnd type="none" w="sm" len="sm"/>
                      <a:tailEnd type="none" w="sm" len="sm"/>
                    </a:lnR>
                    <a:solidFill>
                      <a:srgbClr val="FFFFFF"/>
                    </a:solidFill>
                  </a:tcPr>
                </a:tc>
                <a:tc>
                  <a:txBody>
                    <a:bodyPr/>
                    <a:lstStyle/>
                    <a:p>
                      <a:pPr marL="0" marR="0" lvl="0" indent="0" algn="l" rtl="0">
                        <a:lnSpc>
                          <a:spcPct val="100000"/>
                        </a:lnSpc>
                        <a:spcBef>
                          <a:spcPts val="0"/>
                        </a:spcBef>
                        <a:spcAft>
                          <a:spcPts val="0"/>
                        </a:spcAft>
                        <a:buNone/>
                      </a:pPr>
                      <a:r>
                        <a:rPr lang="en-GB" sz="1600">
                          <a:latin typeface="Open Sans"/>
                          <a:ea typeface="Open Sans"/>
                          <a:cs typeface="Open Sans"/>
                          <a:sym typeface="Open Sans"/>
                        </a:rPr>
                        <a:t>92%</a:t>
                      </a:r>
                      <a:endParaRPr sz="1600" u="none" strike="noStrike" cap="none">
                        <a:latin typeface="Open Sans"/>
                        <a:ea typeface="Open Sans"/>
                        <a:cs typeface="Open Sans"/>
                        <a:sym typeface="Open Sans"/>
                      </a:endParaRPr>
                    </a:p>
                  </a:txBody>
                  <a:tcPr marL="91450" marR="91450" marT="45725" marB="45725">
                    <a:lnL w="12700" cap="flat" cmpd="sng">
                      <a:solidFill>
                        <a:schemeClr val="accent2"/>
                      </a:solidFill>
                      <a:prstDash val="solid"/>
                      <a:round/>
                      <a:headEnd type="none" w="sm" len="sm"/>
                      <a:tailEnd type="none" w="sm" len="sm"/>
                    </a:lnL>
                    <a:lnR w="12700" cap="flat" cmpd="sng">
                      <a:solidFill>
                        <a:schemeClr val="accent2"/>
                      </a:solidFill>
                      <a:prstDash val="solid"/>
                      <a:round/>
                      <a:headEnd type="none" w="sm" len="sm"/>
                      <a:tailEnd type="none" w="sm" len="sm"/>
                    </a:lnR>
                    <a:lnT w="12700" cap="flat" cmpd="sng">
                      <a:solidFill>
                        <a:schemeClr val="accent2"/>
                      </a:solidFill>
                      <a:prstDash val="solid"/>
                      <a:round/>
                      <a:headEnd type="none" w="sm" len="sm"/>
                      <a:tailEnd type="none" w="sm" len="sm"/>
                    </a:lnT>
                    <a:lnB w="12700" cap="flat" cmpd="sng">
                      <a:solidFill>
                        <a:schemeClr val="accent2"/>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None/>
                      </a:pPr>
                      <a:r>
                        <a:rPr lang="en-GB" sz="1600">
                          <a:latin typeface="Open Sans"/>
                          <a:ea typeface="Open Sans"/>
                          <a:cs typeface="Open Sans"/>
                          <a:sym typeface="Open Sans"/>
                        </a:rPr>
                        <a:t>101%</a:t>
                      </a:r>
                      <a:endParaRPr sz="1600">
                        <a:latin typeface="Open Sans"/>
                        <a:ea typeface="Open Sans"/>
                        <a:cs typeface="Open Sans"/>
                        <a:sym typeface="Open Sans"/>
                      </a:endParaRPr>
                    </a:p>
                  </a:txBody>
                  <a:tcPr marL="91450" marR="91450" marT="45725" marB="45725">
                    <a:lnL w="12700" cap="flat" cmpd="sng">
                      <a:solidFill>
                        <a:schemeClr val="accent2"/>
                      </a:solidFill>
                      <a:prstDash val="solid"/>
                      <a:round/>
                      <a:headEnd type="none" w="sm" len="sm"/>
                      <a:tailEnd type="none" w="sm" len="sm"/>
                    </a:lnL>
                    <a:lnR w="12700" cap="flat" cmpd="sng">
                      <a:solidFill>
                        <a:schemeClr val="accent2"/>
                      </a:solidFill>
                      <a:prstDash val="solid"/>
                      <a:round/>
                      <a:headEnd type="none" w="sm" len="sm"/>
                      <a:tailEnd type="none" w="sm" len="sm"/>
                    </a:lnR>
                    <a:lnT w="12700" cap="flat" cmpd="sng">
                      <a:solidFill>
                        <a:schemeClr val="accent2"/>
                      </a:solidFill>
                      <a:prstDash val="solid"/>
                      <a:round/>
                      <a:headEnd type="none" w="sm" len="sm"/>
                      <a:tailEnd type="none" w="sm" len="sm"/>
                    </a:lnT>
                    <a:lnB w="12700" cap="flat" cmpd="sng">
                      <a:solidFill>
                        <a:schemeClr val="accent2"/>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None/>
                      </a:pPr>
                      <a:r>
                        <a:rPr lang="en-GB" sz="1600">
                          <a:latin typeface="Open Sans"/>
                          <a:ea typeface="Open Sans"/>
                          <a:cs typeface="Open Sans"/>
                          <a:sym typeface="Open Sans"/>
                        </a:rPr>
                        <a:t>109%</a:t>
                      </a:r>
                      <a:endParaRPr sz="1600">
                        <a:latin typeface="Open Sans"/>
                        <a:ea typeface="Open Sans"/>
                        <a:cs typeface="Open Sans"/>
                        <a:sym typeface="Open Sans"/>
                      </a:endParaRPr>
                    </a:p>
                  </a:txBody>
                  <a:tcPr marL="91450" marR="91450" marT="45725" marB="45725">
                    <a:lnL w="12700" cap="flat" cmpd="sng">
                      <a:solidFill>
                        <a:schemeClr val="accent2"/>
                      </a:solidFill>
                      <a:prstDash val="solid"/>
                      <a:round/>
                      <a:headEnd type="none" w="sm" len="sm"/>
                      <a:tailEnd type="none" w="sm" len="sm"/>
                    </a:lnL>
                    <a:solidFill>
                      <a:srgbClr val="FFFFFF"/>
                    </a:solidFill>
                  </a:tcPr>
                </a:tc>
              </a:tr>
              <a:tr h="354225">
                <a:tc>
                  <a:txBody>
                    <a:bodyPr/>
                    <a:lstStyle/>
                    <a:p>
                      <a:pPr marL="0" marR="0" lvl="0" indent="0" algn="l" rtl="0">
                        <a:lnSpc>
                          <a:spcPct val="100000"/>
                        </a:lnSpc>
                        <a:spcBef>
                          <a:spcPts val="0"/>
                        </a:spcBef>
                        <a:spcAft>
                          <a:spcPts val="0"/>
                        </a:spcAft>
                        <a:buClr>
                          <a:srgbClr val="000000"/>
                        </a:buClr>
                        <a:buFont typeface="Arial"/>
                        <a:buNone/>
                      </a:pPr>
                      <a:r>
                        <a:rPr lang="en-GB" sz="1600" u="none" strike="noStrike" cap="none">
                          <a:latin typeface="Open Sans"/>
                          <a:ea typeface="Open Sans"/>
                          <a:cs typeface="Open Sans"/>
                          <a:sym typeface="Open Sans"/>
                        </a:rPr>
                        <a:t>February</a:t>
                      </a:r>
                      <a:endParaRPr sz="1600" u="none" strike="noStrike" cap="none">
                        <a:latin typeface="Open Sans"/>
                        <a:ea typeface="Open Sans"/>
                        <a:cs typeface="Open Sans"/>
                        <a:sym typeface="Open Sans"/>
                      </a:endParaRPr>
                    </a:p>
                  </a:txBody>
                  <a:tcPr marL="91450" marR="91450" marT="45725" marB="45725">
                    <a:lnR w="12700" cap="flat" cmpd="sng">
                      <a:solidFill>
                        <a:schemeClr val="accent2"/>
                      </a:solidFill>
                      <a:prstDash val="solid"/>
                      <a:round/>
                      <a:headEnd type="none" w="sm" len="sm"/>
                      <a:tailEnd type="none" w="sm" len="sm"/>
                    </a:lnR>
                    <a:solidFill>
                      <a:srgbClr val="FFFFFF"/>
                    </a:solidFill>
                  </a:tcPr>
                </a:tc>
                <a:tc>
                  <a:txBody>
                    <a:bodyPr/>
                    <a:lstStyle/>
                    <a:p>
                      <a:pPr marL="0" marR="0" lvl="0" indent="0" algn="l" rtl="0">
                        <a:lnSpc>
                          <a:spcPct val="100000"/>
                        </a:lnSpc>
                        <a:spcBef>
                          <a:spcPts val="0"/>
                        </a:spcBef>
                        <a:spcAft>
                          <a:spcPts val="0"/>
                        </a:spcAft>
                        <a:buNone/>
                      </a:pPr>
                      <a:r>
                        <a:rPr lang="en-GB" sz="1600">
                          <a:latin typeface="Open Sans"/>
                          <a:ea typeface="Open Sans"/>
                          <a:cs typeface="Open Sans"/>
                          <a:sym typeface="Open Sans"/>
                        </a:rPr>
                        <a:t>101%</a:t>
                      </a:r>
                      <a:endParaRPr sz="1600" u="none" strike="noStrike" cap="none">
                        <a:latin typeface="Open Sans"/>
                        <a:ea typeface="Open Sans"/>
                        <a:cs typeface="Open Sans"/>
                        <a:sym typeface="Open Sans"/>
                      </a:endParaRPr>
                    </a:p>
                  </a:txBody>
                  <a:tcPr marL="91450" marR="91450" marT="45725" marB="45725">
                    <a:lnL w="12700" cap="flat" cmpd="sng">
                      <a:solidFill>
                        <a:schemeClr val="accent2"/>
                      </a:solidFill>
                      <a:prstDash val="solid"/>
                      <a:round/>
                      <a:headEnd type="none" w="sm" len="sm"/>
                      <a:tailEnd type="none" w="sm" len="sm"/>
                    </a:lnL>
                    <a:lnR w="12700" cap="flat" cmpd="sng">
                      <a:solidFill>
                        <a:schemeClr val="accent2"/>
                      </a:solidFill>
                      <a:prstDash val="solid"/>
                      <a:round/>
                      <a:headEnd type="none" w="sm" len="sm"/>
                      <a:tailEnd type="none" w="sm" len="sm"/>
                    </a:lnR>
                    <a:lnT w="12700" cap="flat" cmpd="sng">
                      <a:solidFill>
                        <a:schemeClr val="accent2"/>
                      </a:solidFill>
                      <a:prstDash val="solid"/>
                      <a:round/>
                      <a:headEnd type="none" w="sm" len="sm"/>
                      <a:tailEnd type="none" w="sm" len="sm"/>
                    </a:lnT>
                    <a:lnB w="12700" cap="flat" cmpd="sng">
                      <a:solidFill>
                        <a:schemeClr val="accent2"/>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None/>
                      </a:pPr>
                      <a:r>
                        <a:rPr lang="en-GB" sz="1600">
                          <a:latin typeface="Open Sans"/>
                          <a:ea typeface="Open Sans"/>
                          <a:cs typeface="Open Sans"/>
                          <a:sym typeface="Open Sans"/>
                        </a:rPr>
                        <a:t>95%</a:t>
                      </a:r>
                      <a:endParaRPr sz="1600">
                        <a:latin typeface="Open Sans"/>
                        <a:ea typeface="Open Sans"/>
                        <a:cs typeface="Open Sans"/>
                        <a:sym typeface="Open Sans"/>
                      </a:endParaRPr>
                    </a:p>
                  </a:txBody>
                  <a:tcPr marL="91450" marR="91450" marT="45725" marB="45725">
                    <a:lnL w="12700" cap="flat" cmpd="sng">
                      <a:solidFill>
                        <a:schemeClr val="accent2"/>
                      </a:solidFill>
                      <a:prstDash val="solid"/>
                      <a:round/>
                      <a:headEnd type="none" w="sm" len="sm"/>
                      <a:tailEnd type="none" w="sm" len="sm"/>
                    </a:lnL>
                    <a:lnR w="12700" cap="flat" cmpd="sng">
                      <a:solidFill>
                        <a:schemeClr val="accent2"/>
                      </a:solidFill>
                      <a:prstDash val="solid"/>
                      <a:round/>
                      <a:headEnd type="none" w="sm" len="sm"/>
                      <a:tailEnd type="none" w="sm" len="sm"/>
                    </a:lnR>
                    <a:lnT w="12700" cap="flat" cmpd="sng">
                      <a:solidFill>
                        <a:schemeClr val="accent2"/>
                      </a:solidFill>
                      <a:prstDash val="solid"/>
                      <a:round/>
                      <a:headEnd type="none" w="sm" len="sm"/>
                      <a:tailEnd type="none" w="sm" len="sm"/>
                    </a:lnT>
                    <a:lnB w="12700" cap="flat" cmpd="sng">
                      <a:solidFill>
                        <a:schemeClr val="accent2"/>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None/>
                      </a:pPr>
                      <a:r>
                        <a:rPr lang="en-GB" sz="1600">
                          <a:latin typeface="Open Sans"/>
                          <a:ea typeface="Open Sans"/>
                          <a:cs typeface="Open Sans"/>
                          <a:sym typeface="Open Sans"/>
                        </a:rPr>
                        <a:t>117%</a:t>
                      </a:r>
                      <a:endParaRPr sz="1600">
                        <a:latin typeface="Open Sans"/>
                        <a:ea typeface="Open Sans"/>
                        <a:cs typeface="Open Sans"/>
                        <a:sym typeface="Open Sans"/>
                      </a:endParaRPr>
                    </a:p>
                  </a:txBody>
                  <a:tcPr marL="91450" marR="91450" marT="45725" marB="45725">
                    <a:lnL w="12700" cap="flat" cmpd="sng">
                      <a:solidFill>
                        <a:schemeClr val="accent2"/>
                      </a:solidFill>
                      <a:prstDash val="solid"/>
                      <a:round/>
                      <a:headEnd type="none" w="sm" len="sm"/>
                      <a:tailEnd type="none" w="sm" len="sm"/>
                    </a:lnL>
                    <a:solidFill>
                      <a:srgbClr val="FFFFFF"/>
                    </a:solidFill>
                  </a:tcPr>
                </a:tc>
              </a:tr>
              <a:tr h="354225">
                <a:tc>
                  <a:txBody>
                    <a:bodyPr/>
                    <a:lstStyle/>
                    <a:p>
                      <a:pPr marL="0" marR="0" lvl="0" indent="0" algn="l" rtl="0">
                        <a:lnSpc>
                          <a:spcPct val="100000"/>
                        </a:lnSpc>
                        <a:spcBef>
                          <a:spcPts val="0"/>
                        </a:spcBef>
                        <a:spcAft>
                          <a:spcPts val="0"/>
                        </a:spcAft>
                        <a:buClr>
                          <a:srgbClr val="000000"/>
                        </a:buClr>
                        <a:buFont typeface="Arial"/>
                        <a:buNone/>
                      </a:pPr>
                      <a:r>
                        <a:rPr lang="en-GB" sz="1600" u="none" strike="noStrike" cap="none">
                          <a:latin typeface="Open Sans"/>
                          <a:ea typeface="Open Sans"/>
                          <a:cs typeface="Open Sans"/>
                          <a:sym typeface="Open Sans"/>
                        </a:rPr>
                        <a:t>March</a:t>
                      </a:r>
                      <a:endParaRPr sz="1600" u="none" strike="noStrike" cap="none">
                        <a:latin typeface="Open Sans"/>
                        <a:ea typeface="Open Sans"/>
                        <a:cs typeface="Open Sans"/>
                        <a:sym typeface="Open Sans"/>
                      </a:endParaRPr>
                    </a:p>
                  </a:txBody>
                  <a:tcPr marL="91450" marR="91450" marT="45725" marB="45725">
                    <a:lnR w="12700" cap="flat" cmpd="sng">
                      <a:solidFill>
                        <a:schemeClr val="accent2"/>
                      </a:solidFill>
                      <a:prstDash val="solid"/>
                      <a:round/>
                      <a:headEnd type="none" w="sm" len="sm"/>
                      <a:tailEnd type="none" w="sm" len="sm"/>
                    </a:lnR>
                    <a:solidFill>
                      <a:srgbClr val="FFFFFF"/>
                    </a:solidFill>
                  </a:tcPr>
                </a:tc>
                <a:tc>
                  <a:txBody>
                    <a:bodyPr/>
                    <a:lstStyle/>
                    <a:p>
                      <a:pPr marL="0" marR="0" lvl="0" indent="0" algn="l" rtl="0">
                        <a:lnSpc>
                          <a:spcPct val="100000"/>
                        </a:lnSpc>
                        <a:spcBef>
                          <a:spcPts val="0"/>
                        </a:spcBef>
                        <a:spcAft>
                          <a:spcPts val="0"/>
                        </a:spcAft>
                        <a:buNone/>
                      </a:pPr>
                      <a:r>
                        <a:rPr lang="en-GB" sz="1600">
                          <a:latin typeface="Open Sans"/>
                          <a:ea typeface="Open Sans"/>
                          <a:cs typeface="Open Sans"/>
                          <a:sym typeface="Open Sans"/>
                        </a:rPr>
                        <a:t>86%</a:t>
                      </a:r>
                      <a:endParaRPr sz="1600" u="none" strike="noStrike" cap="none">
                        <a:latin typeface="Open Sans"/>
                        <a:ea typeface="Open Sans"/>
                        <a:cs typeface="Open Sans"/>
                        <a:sym typeface="Open Sans"/>
                      </a:endParaRPr>
                    </a:p>
                  </a:txBody>
                  <a:tcPr marL="91450" marR="91450" marT="45725" marB="45725">
                    <a:lnL w="12700" cap="flat" cmpd="sng">
                      <a:solidFill>
                        <a:schemeClr val="accent2"/>
                      </a:solidFill>
                      <a:prstDash val="solid"/>
                      <a:round/>
                      <a:headEnd type="none" w="sm" len="sm"/>
                      <a:tailEnd type="none" w="sm" len="sm"/>
                    </a:lnL>
                    <a:lnR w="12700" cap="flat" cmpd="sng">
                      <a:solidFill>
                        <a:schemeClr val="accent2"/>
                      </a:solidFill>
                      <a:prstDash val="solid"/>
                      <a:round/>
                      <a:headEnd type="none" w="sm" len="sm"/>
                      <a:tailEnd type="none" w="sm" len="sm"/>
                    </a:lnR>
                    <a:lnT w="12700" cap="flat" cmpd="sng">
                      <a:solidFill>
                        <a:schemeClr val="accent2"/>
                      </a:solidFill>
                      <a:prstDash val="solid"/>
                      <a:round/>
                      <a:headEnd type="none" w="sm" len="sm"/>
                      <a:tailEnd type="none" w="sm" len="sm"/>
                    </a:lnT>
                    <a:lnB w="12700" cap="flat" cmpd="sng">
                      <a:solidFill>
                        <a:schemeClr val="accent2"/>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None/>
                      </a:pPr>
                      <a:r>
                        <a:rPr lang="en-GB" sz="1600">
                          <a:latin typeface="Open Sans"/>
                          <a:ea typeface="Open Sans"/>
                          <a:cs typeface="Open Sans"/>
                          <a:sym typeface="Open Sans"/>
                        </a:rPr>
                        <a:t>99%</a:t>
                      </a:r>
                      <a:endParaRPr sz="1600">
                        <a:latin typeface="Open Sans"/>
                        <a:ea typeface="Open Sans"/>
                        <a:cs typeface="Open Sans"/>
                        <a:sym typeface="Open Sans"/>
                      </a:endParaRPr>
                    </a:p>
                  </a:txBody>
                  <a:tcPr marL="91450" marR="91450" marT="45725" marB="45725">
                    <a:lnL w="12700" cap="flat" cmpd="sng">
                      <a:solidFill>
                        <a:schemeClr val="accent2"/>
                      </a:solidFill>
                      <a:prstDash val="solid"/>
                      <a:round/>
                      <a:headEnd type="none" w="sm" len="sm"/>
                      <a:tailEnd type="none" w="sm" len="sm"/>
                    </a:lnL>
                    <a:lnR w="12700" cap="flat" cmpd="sng">
                      <a:solidFill>
                        <a:schemeClr val="accent2"/>
                      </a:solidFill>
                      <a:prstDash val="solid"/>
                      <a:round/>
                      <a:headEnd type="none" w="sm" len="sm"/>
                      <a:tailEnd type="none" w="sm" len="sm"/>
                    </a:lnR>
                    <a:lnT w="12700" cap="flat" cmpd="sng">
                      <a:solidFill>
                        <a:schemeClr val="accent2"/>
                      </a:solidFill>
                      <a:prstDash val="solid"/>
                      <a:round/>
                      <a:headEnd type="none" w="sm" len="sm"/>
                      <a:tailEnd type="none" w="sm" len="sm"/>
                    </a:lnT>
                    <a:lnB w="12700" cap="flat" cmpd="sng">
                      <a:solidFill>
                        <a:schemeClr val="accent2"/>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None/>
                      </a:pPr>
                      <a:r>
                        <a:rPr lang="en-GB" sz="1600">
                          <a:latin typeface="Open Sans"/>
                          <a:ea typeface="Open Sans"/>
                          <a:cs typeface="Open Sans"/>
                          <a:sym typeface="Open Sans"/>
                        </a:rPr>
                        <a:t>133%</a:t>
                      </a:r>
                      <a:endParaRPr sz="1600">
                        <a:latin typeface="Open Sans"/>
                        <a:ea typeface="Open Sans"/>
                        <a:cs typeface="Open Sans"/>
                        <a:sym typeface="Open Sans"/>
                      </a:endParaRPr>
                    </a:p>
                  </a:txBody>
                  <a:tcPr marL="91450" marR="91450" marT="45725" marB="45725">
                    <a:lnL w="12700" cap="flat" cmpd="sng">
                      <a:solidFill>
                        <a:schemeClr val="accent2"/>
                      </a:solidFill>
                      <a:prstDash val="solid"/>
                      <a:round/>
                      <a:headEnd type="none" w="sm" len="sm"/>
                      <a:tailEnd type="none" w="sm" len="sm"/>
                    </a:lnL>
                    <a:solidFill>
                      <a:srgbClr val="FFFFFF"/>
                    </a:solidFill>
                  </a:tcPr>
                </a:tc>
              </a:tr>
              <a:tr h="354225">
                <a:tc>
                  <a:txBody>
                    <a:bodyPr/>
                    <a:lstStyle/>
                    <a:p>
                      <a:pPr marL="0" marR="0" lvl="0" indent="0" algn="l" rtl="0">
                        <a:lnSpc>
                          <a:spcPct val="100000"/>
                        </a:lnSpc>
                        <a:spcBef>
                          <a:spcPts val="0"/>
                        </a:spcBef>
                        <a:spcAft>
                          <a:spcPts val="0"/>
                        </a:spcAft>
                        <a:buClr>
                          <a:srgbClr val="000000"/>
                        </a:buClr>
                        <a:buFont typeface="Arial"/>
                        <a:buNone/>
                      </a:pPr>
                      <a:r>
                        <a:rPr lang="en-GB" sz="1600" u="none" strike="noStrike" cap="none">
                          <a:latin typeface="Open Sans"/>
                          <a:ea typeface="Open Sans"/>
                          <a:cs typeface="Open Sans"/>
                          <a:sym typeface="Open Sans"/>
                        </a:rPr>
                        <a:t>April</a:t>
                      </a:r>
                      <a:endParaRPr sz="1600" u="none" strike="noStrike" cap="none">
                        <a:latin typeface="Open Sans"/>
                        <a:ea typeface="Open Sans"/>
                        <a:cs typeface="Open Sans"/>
                        <a:sym typeface="Open Sans"/>
                      </a:endParaRPr>
                    </a:p>
                  </a:txBody>
                  <a:tcPr marL="91450" marR="91450" marT="45725" marB="45725">
                    <a:lnR w="12700" cap="flat" cmpd="sng">
                      <a:solidFill>
                        <a:schemeClr val="accent2"/>
                      </a:solidFill>
                      <a:prstDash val="solid"/>
                      <a:round/>
                      <a:headEnd type="none" w="sm" len="sm"/>
                      <a:tailEnd type="none" w="sm" len="sm"/>
                    </a:lnR>
                    <a:solidFill>
                      <a:srgbClr val="FFFFFF"/>
                    </a:solidFill>
                  </a:tcPr>
                </a:tc>
                <a:tc>
                  <a:txBody>
                    <a:bodyPr/>
                    <a:lstStyle/>
                    <a:p>
                      <a:pPr marL="0" marR="0" lvl="0" indent="0" algn="l" rtl="0">
                        <a:lnSpc>
                          <a:spcPct val="100000"/>
                        </a:lnSpc>
                        <a:spcBef>
                          <a:spcPts val="0"/>
                        </a:spcBef>
                        <a:spcAft>
                          <a:spcPts val="0"/>
                        </a:spcAft>
                        <a:buNone/>
                      </a:pPr>
                      <a:r>
                        <a:rPr lang="en-GB" sz="1600">
                          <a:latin typeface="Open Sans"/>
                          <a:ea typeface="Open Sans"/>
                          <a:cs typeface="Open Sans"/>
                          <a:sym typeface="Open Sans"/>
                        </a:rPr>
                        <a:t>91%</a:t>
                      </a:r>
                      <a:endParaRPr sz="1600" u="none" strike="noStrike" cap="none">
                        <a:latin typeface="Open Sans"/>
                        <a:ea typeface="Open Sans"/>
                        <a:cs typeface="Open Sans"/>
                        <a:sym typeface="Open Sans"/>
                      </a:endParaRPr>
                    </a:p>
                  </a:txBody>
                  <a:tcPr marL="91450" marR="91450" marT="45725" marB="45725">
                    <a:lnL w="12700" cap="flat" cmpd="sng">
                      <a:solidFill>
                        <a:schemeClr val="accent2"/>
                      </a:solidFill>
                      <a:prstDash val="solid"/>
                      <a:round/>
                      <a:headEnd type="none" w="sm" len="sm"/>
                      <a:tailEnd type="none" w="sm" len="sm"/>
                    </a:lnL>
                    <a:lnR w="12700" cap="flat" cmpd="sng">
                      <a:solidFill>
                        <a:schemeClr val="accent2"/>
                      </a:solidFill>
                      <a:prstDash val="solid"/>
                      <a:round/>
                      <a:headEnd type="none" w="sm" len="sm"/>
                      <a:tailEnd type="none" w="sm" len="sm"/>
                    </a:lnR>
                    <a:lnT w="12700" cap="flat" cmpd="sng">
                      <a:solidFill>
                        <a:schemeClr val="accent2"/>
                      </a:solidFill>
                      <a:prstDash val="solid"/>
                      <a:round/>
                      <a:headEnd type="none" w="sm" len="sm"/>
                      <a:tailEnd type="none" w="sm" len="sm"/>
                    </a:lnT>
                    <a:lnB w="12700" cap="flat" cmpd="sng">
                      <a:solidFill>
                        <a:schemeClr val="accent2"/>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None/>
                      </a:pPr>
                      <a:r>
                        <a:rPr lang="en-GB" sz="1600">
                          <a:latin typeface="Open Sans"/>
                          <a:ea typeface="Open Sans"/>
                          <a:cs typeface="Open Sans"/>
                          <a:sym typeface="Open Sans"/>
                        </a:rPr>
                        <a:t>86%</a:t>
                      </a:r>
                      <a:endParaRPr sz="1600">
                        <a:latin typeface="Open Sans"/>
                        <a:ea typeface="Open Sans"/>
                        <a:cs typeface="Open Sans"/>
                        <a:sym typeface="Open Sans"/>
                      </a:endParaRPr>
                    </a:p>
                  </a:txBody>
                  <a:tcPr marL="91450" marR="91450" marT="45725" marB="45725">
                    <a:lnL w="12700" cap="flat" cmpd="sng">
                      <a:solidFill>
                        <a:schemeClr val="accent2"/>
                      </a:solidFill>
                      <a:prstDash val="solid"/>
                      <a:round/>
                      <a:headEnd type="none" w="sm" len="sm"/>
                      <a:tailEnd type="none" w="sm" len="sm"/>
                    </a:lnL>
                    <a:lnR w="12700" cap="flat" cmpd="sng">
                      <a:solidFill>
                        <a:schemeClr val="accent2"/>
                      </a:solidFill>
                      <a:prstDash val="solid"/>
                      <a:round/>
                      <a:headEnd type="none" w="sm" len="sm"/>
                      <a:tailEnd type="none" w="sm" len="sm"/>
                    </a:lnR>
                    <a:lnT w="12700" cap="flat" cmpd="sng">
                      <a:solidFill>
                        <a:schemeClr val="accent2"/>
                      </a:solidFill>
                      <a:prstDash val="solid"/>
                      <a:round/>
                      <a:headEnd type="none" w="sm" len="sm"/>
                      <a:tailEnd type="none" w="sm" len="sm"/>
                    </a:lnT>
                    <a:lnB w="12700" cap="flat" cmpd="sng">
                      <a:solidFill>
                        <a:schemeClr val="accent2"/>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None/>
                      </a:pPr>
                      <a:r>
                        <a:rPr lang="en-GB" sz="1600">
                          <a:latin typeface="Open Sans"/>
                          <a:ea typeface="Open Sans"/>
                          <a:cs typeface="Open Sans"/>
                          <a:sym typeface="Open Sans"/>
                        </a:rPr>
                        <a:t>153%</a:t>
                      </a:r>
                      <a:endParaRPr sz="1600">
                        <a:latin typeface="Open Sans"/>
                        <a:ea typeface="Open Sans"/>
                        <a:cs typeface="Open Sans"/>
                        <a:sym typeface="Open Sans"/>
                      </a:endParaRPr>
                    </a:p>
                  </a:txBody>
                  <a:tcPr marL="91450" marR="91450" marT="45725" marB="45725">
                    <a:lnL w="12700" cap="flat" cmpd="sng">
                      <a:solidFill>
                        <a:schemeClr val="accent2"/>
                      </a:solidFill>
                      <a:prstDash val="solid"/>
                      <a:round/>
                      <a:headEnd type="none" w="sm" len="sm"/>
                      <a:tailEnd type="none" w="sm" len="sm"/>
                    </a:lnL>
                    <a:solidFill>
                      <a:srgbClr val="FFFFFF"/>
                    </a:solidFill>
                  </a:tcPr>
                </a:tc>
              </a:tr>
              <a:tr h="354225">
                <a:tc>
                  <a:txBody>
                    <a:bodyPr/>
                    <a:lstStyle/>
                    <a:p>
                      <a:pPr marL="0" marR="0" lvl="0" indent="0" algn="l" rtl="0">
                        <a:lnSpc>
                          <a:spcPct val="100000"/>
                        </a:lnSpc>
                        <a:spcBef>
                          <a:spcPts val="0"/>
                        </a:spcBef>
                        <a:spcAft>
                          <a:spcPts val="0"/>
                        </a:spcAft>
                        <a:buClr>
                          <a:srgbClr val="000000"/>
                        </a:buClr>
                        <a:buFont typeface="Arial"/>
                        <a:buNone/>
                      </a:pPr>
                      <a:r>
                        <a:rPr lang="en-GB" sz="1600" u="none" strike="noStrike" cap="none">
                          <a:latin typeface="Open Sans"/>
                          <a:ea typeface="Open Sans"/>
                          <a:cs typeface="Open Sans"/>
                          <a:sym typeface="Open Sans"/>
                        </a:rPr>
                        <a:t>May</a:t>
                      </a:r>
                      <a:endParaRPr sz="1600" u="none" strike="noStrike" cap="none">
                        <a:latin typeface="Open Sans"/>
                        <a:ea typeface="Open Sans"/>
                        <a:cs typeface="Open Sans"/>
                        <a:sym typeface="Open Sans"/>
                      </a:endParaRPr>
                    </a:p>
                  </a:txBody>
                  <a:tcPr marL="91450" marR="91450" marT="45725" marB="45725">
                    <a:lnR w="12700" cap="flat" cmpd="sng">
                      <a:solidFill>
                        <a:schemeClr val="accent2"/>
                      </a:solidFill>
                      <a:prstDash val="solid"/>
                      <a:round/>
                      <a:headEnd type="none" w="sm" len="sm"/>
                      <a:tailEnd type="none" w="sm" len="sm"/>
                    </a:lnR>
                    <a:solidFill>
                      <a:srgbClr val="FFFFFF"/>
                    </a:solidFill>
                  </a:tcPr>
                </a:tc>
                <a:tc>
                  <a:txBody>
                    <a:bodyPr/>
                    <a:lstStyle/>
                    <a:p>
                      <a:pPr marL="0" marR="0" lvl="0" indent="0" algn="l" rtl="0">
                        <a:lnSpc>
                          <a:spcPct val="100000"/>
                        </a:lnSpc>
                        <a:spcBef>
                          <a:spcPts val="0"/>
                        </a:spcBef>
                        <a:spcAft>
                          <a:spcPts val="0"/>
                        </a:spcAft>
                        <a:buNone/>
                      </a:pPr>
                      <a:r>
                        <a:rPr lang="en-GB" sz="1600">
                          <a:latin typeface="Open Sans"/>
                          <a:ea typeface="Open Sans"/>
                          <a:cs typeface="Open Sans"/>
                          <a:sym typeface="Open Sans"/>
                        </a:rPr>
                        <a:t>99%</a:t>
                      </a:r>
                      <a:endParaRPr sz="1600" u="none" strike="noStrike" cap="none">
                        <a:latin typeface="Open Sans"/>
                        <a:ea typeface="Open Sans"/>
                        <a:cs typeface="Open Sans"/>
                        <a:sym typeface="Open Sans"/>
                      </a:endParaRPr>
                    </a:p>
                  </a:txBody>
                  <a:tcPr marL="91450" marR="91450" marT="45725" marB="45725">
                    <a:lnL w="12700" cap="flat" cmpd="sng">
                      <a:solidFill>
                        <a:schemeClr val="accent2"/>
                      </a:solidFill>
                      <a:prstDash val="solid"/>
                      <a:round/>
                      <a:headEnd type="none" w="sm" len="sm"/>
                      <a:tailEnd type="none" w="sm" len="sm"/>
                    </a:lnL>
                    <a:lnR w="12700" cap="flat" cmpd="sng">
                      <a:solidFill>
                        <a:schemeClr val="accent2"/>
                      </a:solidFill>
                      <a:prstDash val="solid"/>
                      <a:round/>
                      <a:headEnd type="none" w="sm" len="sm"/>
                      <a:tailEnd type="none" w="sm" len="sm"/>
                    </a:lnR>
                    <a:lnT w="12700" cap="flat" cmpd="sng">
                      <a:solidFill>
                        <a:schemeClr val="accent2"/>
                      </a:solidFill>
                      <a:prstDash val="solid"/>
                      <a:round/>
                      <a:headEnd type="none" w="sm" len="sm"/>
                      <a:tailEnd type="none" w="sm" len="sm"/>
                    </a:lnT>
                    <a:lnB w="12700" cap="flat" cmpd="sng">
                      <a:solidFill>
                        <a:schemeClr val="accent2"/>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None/>
                      </a:pPr>
                      <a:r>
                        <a:rPr lang="en-GB" sz="1600">
                          <a:latin typeface="Open Sans"/>
                          <a:ea typeface="Open Sans"/>
                          <a:cs typeface="Open Sans"/>
                          <a:sym typeface="Open Sans"/>
                        </a:rPr>
                        <a:t>82%</a:t>
                      </a:r>
                      <a:endParaRPr sz="1600">
                        <a:latin typeface="Open Sans"/>
                        <a:ea typeface="Open Sans"/>
                        <a:cs typeface="Open Sans"/>
                        <a:sym typeface="Open Sans"/>
                      </a:endParaRPr>
                    </a:p>
                  </a:txBody>
                  <a:tcPr marL="91450" marR="91450" marT="45725" marB="45725">
                    <a:lnL w="12700" cap="flat" cmpd="sng">
                      <a:solidFill>
                        <a:schemeClr val="accent2"/>
                      </a:solidFill>
                      <a:prstDash val="solid"/>
                      <a:round/>
                      <a:headEnd type="none" w="sm" len="sm"/>
                      <a:tailEnd type="none" w="sm" len="sm"/>
                    </a:lnL>
                    <a:lnR w="12700" cap="flat" cmpd="sng">
                      <a:solidFill>
                        <a:schemeClr val="accent2"/>
                      </a:solidFill>
                      <a:prstDash val="solid"/>
                      <a:round/>
                      <a:headEnd type="none" w="sm" len="sm"/>
                      <a:tailEnd type="none" w="sm" len="sm"/>
                    </a:lnR>
                    <a:lnT w="12700" cap="flat" cmpd="sng">
                      <a:solidFill>
                        <a:schemeClr val="accent2"/>
                      </a:solidFill>
                      <a:prstDash val="solid"/>
                      <a:round/>
                      <a:headEnd type="none" w="sm" len="sm"/>
                      <a:tailEnd type="none" w="sm" len="sm"/>
                    </a:lnT>
                    <a:lnB w="12700" cap="flat" cmpd="sng">
                      <a:solidFill>
                        <a:schemeClr val="accent2"/>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None/>
                      </a:pPr>
                      <a:r>
                        <a:rPr lang="en-GB" sz="1600">
                          <a:latin typeface="Open Sans"/>
                          <a:ea typeface="Open Sans"/>
                          <a:cs typeface="Open Sans"/>
                          <a:sym typeface="Open Sans"/>
                        </a:rPr>
                        <a:t>159%</a:t>
                      </a:r>
                      <a:endParaRPr sz="1600">
                        <a:latin typeface="Open Sans"/>
                        <a:ea typeface="Open Sans"/>
                        <a:cs typeface="Open Sans"/>
                        <a:sym typeface="Open Sans"/>
                      </a:endParaRPr>
                    </a:p>
                  </a:txBody>
                  <a:tcPr marL="91450" marR="91450" marT="45725" marB="45725">
                    <a:lnL w="12700" cap="flat" cmpd="sng">
                      <a:solidFill>
                        <a:schemeClr val="accent2"/>
                      </a:solidFill>
                      <a:prstDash val="solid"/>
                      <a:round/>
                      <a:headEnd type="none" w="sm" len="sm"/>
                      <a:tailEnd type="none" w="sm" len="sm"/>
                    </a:lnL>
                    <a:solidFill>
                      <a:srgbClr val="FFFFFF"/>
                    </a:solidFill>
                  </a:tcPr>
                </a:tc>
              </a:tr>
              <a:tr h="354225">
                <a:tc>
                  <a:txBody>
                    <a:bodyPr/>
                    <a:lstStyle/>
                    <a:p>
                      <a:pPr marL="0" marR="0" lvl="0" indent="0" algn="l" rtl="0">
                        <a:lnSpc>
                          <a:spcPct val="100000"/>
                        </a:lnSpc>
                        <a:spcBef>
                          <a:spcPts val="0"/>
                        </a:spcBef>
                        <a:spcAft>
                          <a:spcPts val="0"/>
                        </a:spcAft>
                        <a:buClr>
                          <a:srgbClr val="000000"/>
                        </a:buClr>
                        <a:buFont typeface="Arial"/>
                        <a:buNone/>
                      </a:pPr>
                      <a:r>
                        <a:rPr lang="en-GB" sz="1600" u="none" strike="noStrike" cap="none">
                          <a:latin typeface="Open Sans"/>
                          <a:ea typeface="Open Sans"/>
                          <a:cs typeface="Open Sans"/>
                          <a:sym typeface="Open Sans"/>
                        </a:rPr>
                        <a:t>June</a:t>
                      </a:r>
                      <a:endParaRPr sz="1600" u="none" strike="noStrike" cap="none">
                        <a:latin typeface="Open Sans"/>
                        <a:ea typeface="Open Sans"/>
                        <a:cs typeface="Open Sans"/>
                        <a:sym typeface="Open Sans"/>
                      </a:endParaRPr>
                    </a:p>
                  </a:txBody>
                  <a:tcPr marL="91450" marR="91450" marT="45725" marB="45725">
                    <a:lnR w="12700" cap="flat" cmpd="sng">
                      <a:solidFill>
                        <a:schemeClr val="accent2"/>
                      </a:solidFill>
                      <a:prstDash val="solid"/>
                      <a:round/>
                      <a:headEnd type="none" w="sm" len="sm"/>
                      <a:tailEnd type="none" w="sm" len="sm"/>
                    </a:lnR>
                    <a:solidFill>
                      <a:srgbClr val="FFFFFF"/>
                    </a:solidFill>
                  </a:tcPr>
                </a:tc>
                <a:tc>
                  <a:txBody>
                    <a:bodyPr/>
                    <a:lstStyle/>
                    <a:p>
                      <a:pPr marL="0" marR="0" lvl="0" indent="0" algn="l" rtl="0">
                        <a:lnSpc>
                          <a:spcPct val="100000"/>
                        </a:lnSpc>
                        <a:spcBef>
                          <a:spcPts val="0"/>
                        </a:spcBef>
                        <a:spcAft>
                          <a:spcPts val="0"/>
                        </a:spcAft>
                        <a:buNone/>
                      </a:pPr>
                      <a:r>
                        <a:rPr lang="en-GB" sz="1600">
                          <a:latin typeface="Open Sans"/>
                          <a:ea typeface="Open Sans"/>
                          <a:cs typeface="Open Sans"/>
                          <a:sym typeface="Open Sans"/>
                        </a:rPr>
                        <a:t>95%</a:t>
                      </a:r>
                      <a:endParaRPr sz="1600" u="none" strike="noStrike" cap="none">
                        <a:latin typeface="Open Sans"/>
                        <a:ea typeface="Open Sans"/>
                        <a:cs typeface="Open Sans"/>
                        <a:sym typeface="Open Sans"/>
                      </a:endParaRPr>
                    </a:p>
                  </a:txBody>
                  <a:tcPr marL="91450" marR="91450" marT="45725" marB="45725">
                    <a:lnL w="12700" cap="flat" cmpd="sng">
                      <a:solidFill>
                        <a:schemeClr val="accent2"/>
                      </a:solidFill>
                      <a:prstDash val="solid"/>
                      <a:round/>
                      <a:headEnd type="none" w="sm" len="sm"/>
                      <a:tailEnd type="none" w="sm" len="sm"/>
                    </a:lnL>
                    <a:lnR w="12700" cap="flat" cmpd="sng">
                      <a:solidFill>
                        <a:schemeClr val="accent2"/>
                      </a:solidFill>
                      <a:prstDash val="solid"/>
                      <a:round/>
                      <a:headEnd type="none" w="sm" len="sm"/>
                      <a:tailEnd type="none" w="sm" len="sm"/>
                    </a:lnR>
                    <a:lnT w="12700" cap="flat" cmpd="sng">
                      <a:solidFill>
                        <a:schemeClr val="accent2"/>
                      </a:solidFill>
                      <a:prstDash val="solid"/>
                      <a:round/>
                      <a:headEnd type="none" w="sm" len="sm"/>
                      <a:tailEnd type="none" w="sm" len="sm"/>
                    </a:lnT>
                    <a:lnB w="12700" cap="flat" cmpd="sng">
                      <a:solidFill>
                        <a:schemeClr val="accent2"/>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None/>
                      </a:pPr>
                      <a:r>
                        <a:rPr lang="en-GB" sz="1600">
                          <a:latin typeface="Open Sans"/>
                          <a:ea typeface="Open Sans"/>
                          <a:cs typeface="Open Sans"/>
                          <a:sym typeface="Open Sans"/>
                        </a:rPr>
                        <a:t>87%</a:t>
                      </a:r>
                      <a:endParaRPr sz="1600">
                        <a:latin typeface="Open Sans"/>
                        <a:ea typeface="Open Sans"/>
                        <a:cs typeface="Open Sans"/>
                        <a:sym typeface="Open Sans"/>
                      </a:endParaRPr>
                    </a:p>
                  </a:txBody>
                  <a:tcPr marL="91450" marR="91450" marT="45725" marB="45725">
                    <a:lnL w="12700" cap="flat" cmpd="sng">
                      <a:solidFill>
                        <a:schemeClr val="accent2"/>
                      </a:solidFill>
                      <a:prstDash val="solid"/>
                      <a:round/>
                      <a:headEnd type="none" w="sm" len="sm"/>
                      <a:tailEnd type="none" w="sm" len="sm"/>
                    </a:lnL>
                    <a:lnR w="12700" cap="flat" cmpd="sng">
                      <a:solidFill>
                        <a:schemeClr val="accent2"/>
                      </a:solidFill>
                      <a:prstDash val="solid"/>
                      <a:round/>
                      <a:headEnd type="none" w="sm" len="sm"/>
                      <a:tailEnd type="none" w="sm" len="sm"/>
                    </a:lnR>
                    <a:lnT w="12700" cap="flat" cmpd="sng">
                      <a:solidFill>
                        <a:schemeClr val="accent2"/>
                      </a:solidFill>
                      <a:prstDash val="solid"/>
                      <a:round/>
                      <a:headEnd type="none" w="sm" len="sm"/>
                      <a:tailEnd type="none" w="sm" len="sm"/>
                    </a:lnT>
                    <a:lnB w="12700" cap="flat" cmpd="sng">
                      <a:solidFill>
                        <a:schemeClr val="accent2"/>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None/>
                      </a:pPr>
                      <a:r>
                        <a:rPr lang="en-GB" sz="1600">
                          <a:latin typeface="Open Sans"/>
                          <a:ea typeface="Open Sans"/>
                          <a:cs typeface="Open Sans"/>
                          <a:sym typeface="Open Sans"/>
                        </a:rPr>
                        <a:t>160%</a:t>
                      </a:r>
                      <a:endParaRPr sz="1600">
                        <a:latin typeface="Open Sans"/>
                        <a:ea typeface="Open Sans"/>
                        <a:cs typeface="Open Sans"/>
                        <a:sym typeface="Open Sans"/>
                      </a:endParaRPr>
                    </a:p>
                  </a:txBody>
                  <a:tcPr marL="91450" marR="91450" marT="45725" marB="45725">
                    <a:lnL w="12700" cap="flat" cmpd="sng">
                      <a:solidFill>
                        <a:schemeClr val="accent2"/>
                      </a:solidFill>
                      <a:prstDash val="solid"/>
                      <a:round/>
                      <a:headEnd type="none" w="sm" len="sm"/>
                      <a:tailEnd type="none" w="sm" len="sm"/>
                    </a:lnL>
                    <a:solidFill>
                      <a:srgbClr val="FFFFFF"/>
                    </a:solidFill>
                  </a:tcPr>
                </a:tc>
              </a:tr>
              <a:tr h="354225">
                <a:tc>
                  <a:txBody>
                    <a:bodyPr/>
                    <a:lstStyle/>
                    <a:p>
                      <a:pPr marL="0" marR="0" lvl="0" indent="0" algn="l" rtl="0">
                        <a:lnSpc>
                          <a:spcPct val="100000"/>
                        </a:lnSpc>
                        <a:spcBef>
                          <a:spcPts val="0"/>
                        </a:spcBef>
                        <a:spcAft>
                          <a:spcPts val="0"/>
                        </a:spcAft>
                        <a:buClr>
                          <a:srgbClr val="000000"/>
                        </a:buClr>
                        <a:buFont typeface="Arial"/>
                        <a:buNone/>
                      </a:pPr>
                      <a:r>
                        <a:rPr lang="en-GB" sz="1600" u="none" strike="noStrike" cap="none">
                          <a:latin typeface="Open Sans"/>
                          <a:ea typeface="Open Sans"/>
                          <a:cs typeface="Open Sans"/>
                          <a:sym typeface="Open Sans"/>
                        </a:rPr>
                        <a:t>July</a:t>
                      </a:r>
                      <a:endParaRPr sz="1600" u="none" strike="noStrike" cap="none">
                        <a:latin typeface="Open Sans"/>
                        <a:ea typeface="Open Sans"/>
                        <a:cs typeface="Open Sans"/>
                        <a:sym typeface="Open Sans"/>
                      </a:endParaRPr>
                    </a:p>
                  </a:txBody>
                  <a:tcPr marL="91450" marR="91450" marT="45725" marB="45725">
                    <a:lnR w="12700" cap="flat" cmpd="sng">
                      <a:solidFill>
                        <a:schemeClr val="accent2"/>
                      </a:solidFill>
                      <a:prstDash val="solid"/>
                      <a:round/>
                      <a:headEnd type="none" w="sm" len="sm"/>
                      <a:tailEnd type="none" w="sm" len="sm"/>
                    </a:lnR>
                    <a:solidFill>
                      <a:srgbClr val="FFFFFF"/>
                    </a:solidFill>
                  </a:tcPr>
                </a:tc>
                <a:tc>
                  <a:txBody>
                    <a:bodyPr/>
                    <a:lstStyle/>
                    <a:p>
                      <a:pPr marL="0" marR="0" lvl="0" indent="0" algn="l" rtl="0">
                        <a:lnSpc>
                          <a:spcPct val="100000"/>
                        </a:lnSpc>
                        <a:spcBef>
                          <a:spcPts val="0"/>
                        </a:spcBef>
                        <a:spcAft>
                          <a:spcPts val="0"/>
                        </a:spcAft>
                        <a:buNone/>
                      </a:pPr>
                      <a:r>
                        <a:rPr lang="en-GB" sz="1600">
                          <a:latin typeface="Open Sans"/>
                          <a:ea typeface="Open Sans"/>
                          <a:cs typeface="Open Sans"/>
                          <a:sym typeface="Open Sans"/>
                        </a:rPr>
                        <a:t>83%</a:t>
                      </a:r>
                      <a:endParaRPr sz="1600" u="none" strike="noStrike" cap="none">
                        <a:latin typeface="Open Sans"/>
                        <a:ea typeface="Open Sans"/>
                        <a:cs typeface="Open Sans"/>
                        <a:sym typeface="Open Sans"/>
                      </a:endParaRPr>
                    </a:p>
                  </a:txBody>
                  <a:tcPr marL="91450" marR="91450" marT="45725" marB="45725">
                    <a:lnL w="12700" cap="flat" cmpd="sng">
                      <a:solidFill>
                        <a:schemeClr val="accent2"/>
                      </a:solidFill>
                      <a:prstDash val="solid"/>
                      <a:round/>
                      <a:headEnd type="none" w="sm" len="sm"/>
                      <a:tailEnd type="none" w="sm" len="sm"/>
                    </a:lnL>
                    <a:lnR w="12700" cap="flat" cmpd="sng">
                      <a:solidFill>
                        <a:schemeClr val="accent2"/>
                      </a:solidFill>
                      <a:prstDash val="solid"/>
                      <a:round/>
                      <a:headEnd type="none" w="sm" len="sm"/>
                      <a:tailEnd type="none" w="sm" len="sm"/>
                    </a:lnR>
                    <a:lnT w="12700" cap="flat" cmpd="sng">
                      <a:solidFill>
                        <a:schemeClr val="accent2"/>
                      </a:solidFill>
                      <a:prstDash val="solid"/>
                      <a:round/>
                      <a:headEnd type="none" w="sm" len="sm"/>
                      <a:tailEnd type="none" w="sm" len="sm"/>
                    </a:lnT>
                    <a:lnB w="12700" cap="flat" cmpd="sng">
                      <a:solidFill>
                        <a:schemeClr val="accent2"/>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None/>
                      </a:pPr>
                      <a:r>
                        <a:rPr lang="en-GB" sz="1600">
                          <a:latin typeface="Open Sans"/>
                          <a:ea typeface="Open Sans"/>
                          <a:cs typeface="Open Sans"/>
                          <a:sym typeface="Open Sans"/>
                        </a:rPr>
                        <a:t>95%</a:t>
                      </a:r>
                      <a:endParaRPr sz="1600">
                        <a:latin typeface="Open Sans"/>
                        <a:ea typeface="Open Sans"/>
                        <a:cs typeface="Open Sans"/>
                        <a:sym typeface="Open Sans"/>
                      </a:endParaRPr>
                    </a:p>
                  </a:txBody>
                  <a:tcPr marL="91450" marR="91450" marT="45725" marB="45725">
                    <a:lnL w="12700" cap="flat" cmpd="sng">
                      <a:solidFill>
                        <a:schemeClr val="accent2"/>
                      </a:solidFill>
                      <a:prstDash val="solid"/>
                      <a:round/>
                      <a:headEnd type="none" w="sm" len="sm"/>
                      <a:tailEnd type="none" w="sm" len="sm"/>
                    </a:lnL>
                    <a:lnR w="12700" cap="flat" cmpd="sng">
                      <a:solidFill>
                        <a:schemeClr val="accent2"/>
                      </a:solidFill>
                      <a:prstDash val="solid"/>
                      <a:round/>
                      <a:headEnd type="none" w="sm" len="sm"/>
                      <a:tailEnd type="none" w="sm" len="sm"/>
                    </a:lnR>
                    <a:lnT w="12700" cap="flat" cmpd="sng">
                      <a:solidFill>
                        <a:schemeClr val="accent2"/>
                      </a:solidFill>
                      <a:prstDash val="solid"/>
                      <a:round/>
                      <a:headEnd type="none" w="sm" len="sm"/>
                      <a:tailEnd type="none" w="sm" len="sm"/>
                    </a:lnT>
                    <a:lnB w="12700" cap="flat" cmpd="sng">
                      <a:solidFill>
                        <a:schemeClr val="accent2"/>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None/>
                      </a:pPr>
                      <a:r>
                        <a:rPr lang="en-GB" sz="1600">
                          <a:latin typeface="Open Sans"/>
                          <a:ea typeface="Open Sans"/>
                          <a:cs typeface="Open Sans"/>
                          <a:sym typeface="Open Sans"/>
                        </a:rPr>
                        <a:t>137%</a:t>
                      </a:r>
                      <a:endParaRPr sz="1600">
                        <a:latin typeface="Open Sans"/>
                        <a:ea typeface="Open Sans"/>
                        <a:cs typeface="Open Sans"/>
                        <a:sym typeface="Open Sans"/>
                      </a:endParaRPr>
                    </a:p>
                  </a:txBody>
                  <a:tcPr marL="91450" marR="91450" marT="45725" marB="45725">
                    <a:lnL w="12700" cap="flat" cmpd="sng">
                      <a:solidFill>
                        <a:schemeClr val="accent2"/>
                      </a:solidFill>
                      <a:prstDash val="solid"/>
                      <a:round/>
                      <a:headEnd type="none" w="sm" len="sm"/>
                      <a:tailEnd type="none" w="sm" len="sm"/>
                    </a:lnL>
                    <a:solidFill>
                      <a:srgbClr val="FFFFFF"/>
                    </a:solidFill>
                  </a:tcPr>
                </a:tc>
              </a:tr>
              <a:tr h="354225">
                <a:tc>
                  <a:txBody>
                    <a:bodyPr/>
                    <a:lstStyle/>
                    <a:p>
                      <a:pPr marL="0" marR="0" lvl="0" indent="0" algn="l" rtl="0">
                        <a:lnSpc>
                          <a:spcPct val="100000"/>
                        </a:lnSpc>
                        <a:spcBef>
                          <a:spcPts val="0"/>
                        </a:spcBef>
                        <a:spcAft>
                          <a:spcPts val="0"/>
                        </a:spcAft>
                        <a:buClr>
                          <a:srgbClr val="000000"/>
                        </a:buClr>
                        <a:buFont typeface="Arial"/>
                        <a:buNone/>
                      </a:pPr>
                      <a:r>
                        <a:rPr lang="en-GB" sz="1600" u="none" strike="noStrike" cap="none">
                          <a:latin typeface="Open Sans"/>
                          <a:ea typeface="Open Sans"/>
                          <a:cs typeface="Open Sans"/>
                          <a:sym typeface="Open Sans"/>
                        </a:rPr>
                        <a:t>August</a:t>
                      </a:r>
                      <a:endParaRPr sz="1600" u="none" strike="noStrike" cap="none">
                        <a:latin typeface="Open Sans"/>
                        <a:ea typeface="Open Sans"/>
                        <a:cs typeface="Open Sans"/>
                        <a:sym typeface="Open Sans"/>
                      </a:endParaRPr>
                    </a:p>
                  </a:txBody>
                  <a:tcPr marL="91450" marR="91450" marT="45725" marB="45725">
                    <a:lnR w="12700" cap="flat" cmpd="sng">
                      <a:solidFill>
                        <a:schemeClr val="accent2"/>
                      </a:solidFill>
                      <a:prstDash val="solid"/>
                      <a:round/>
                      <a:headEnd type="none" w="sm" len="sm"/>
                      <a:tailEnd type="none" w="sm" len="sm"/>
                    </a:lnR>
                    <a:solidFill>
                      <a:srgbClr val="FFFFFF"/>
                    </a:solidFill>
                  </a:tcPr>
                </a:tc>
                <a:tc>
                  <a:txBody>
                    <a:bodyPr/>
                    <a:lstStyle/>
                    <a:p>
                      <a:pPr marL="0" marR="0" lvl="0" indent="0" algn="l" rtl="0">
                        <a:lnSpc>
                          <a:spcPct val="100000"/>
                        </a:lnSpc>
                        <a:spcBef>
                          <a:spcPts val="0"/>
                        </a:spcBef>
                        <a:spcAft>
                          <a:spcPts val="0"/>
                        </a:spcAft>
                        <a:buNone/>
                      </a:pPr>
                      <a:r>
                        <a:rPr lang="en-GB" sz="1600">
                          <a:latin typeface="Open Sans"/>
                          <a:ea typeface="Open Sans"/>
                          <a:cs typeface="Open Sans"/>
                          <a:sym typeface="Open Sans"/>
                        </a:rPr>
                        <a:t>102%</a:t>
                      </a:r>
                      <a:endParaRPr sz="1600" u="none" strike="noStrike" cap="none">
                        <a:latin typeface="Open Sans"/>
                        <a:ea typeface="Open Sans"/>
                        <a:cs typeface="Open Sans"/>
                        <a:sym typeface="Open Sans"/>
                      </a:endParaRPr>
                    </a:p>
                  </a:txBody>
                  <a:tcPr marL="91450" marR="91450" marT="45725" marB="45725">
                    <a:lnL w="12700" cap="flat" cmpd="sng">
                      <a:solidFill>
                        <a:schemeClr val="accent2"/>
                      </a:solidFill>
                      <a:prstDash val="solid"/>
                      <a:round/>
                      <a:headEnd type="none" w="sm" len="sm"/>
                      <a:tailEnd type="none" w="sm" len="sm"/>
                    </a:lnL>
                    <a:lnR w="12700" cap="flat" cmpd="sng">
                      <a:solidFill>
                        <a:schemeClr val="accent2"/>
                      </a:solidFill>
                      <a:prstDash val="solid"/>
                      <a:round/>
                      <a:headEnd type="none" w="sm" len="sm"/>
                      <a:tailEnd type="none" w="sm" len="sm"/>
                    </a:lnR>
                    <a:lnT w="12700" cap="flat" cmpd="sng">
                      <a:solidFill>
                        <a:schemeClr val="accent2"/>
                      </a:solidFill>
                      <a:prstDash val="solid"/>
                      <a:round/>
                      <a:headEnd type="none" w="sm" len="sm"/>
                      <a:tailEnd type="none" w="sm" len="sm"/>
                    </a:lnT>
                    <a:lnB w="12700" cap="flat" cmpd="sng">
                      <a:solidFill>
                        <a:schemeClr val="accent2"/>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None/>
                      </a:pPr>
                      <a:r>
                        <a:rPr lang="en-GB" sz="1600">
                          <a:latin typeface="Open Sans"/>
                          <a:ea typeface="Open Sans"/>
                          <a:cs typeface="Open Sans"/>
                          <a:sym typeface="Open Sans"/>
                        </a:rPr>
                        <a:t>98%</a:t>
                      </a:r>
                      <a:endParaRPr sz="1600">
                        <a:latin typeface="Open Sans"/>
                        <a:ea typeface="Open Sans"/>
                        <a:cs typeface="Open Sans"/>
                        <a:sym typeface="Open Sans"/>
                      </a:endParaRPr>
                    </a:p>
                  </a:txBody>
                  <a:tcPr marL="91450" marR="91450" marT="45725" marB="45725">
                    <a:lnL w="12700" cap="flat" cmpd="sng">
                      <a:solidFill>
                        <a:schemeClr val="accent2"/>
                      </a:solidFill>
                      <a:prstDash val="solid"/>
                      <a:round/>
                      <a:headEnd type="none" w="sm" len="sm"/>
                      <a:tailEnd type="none" w="sm" len="sm"/>
                    </a:lnL>
                    <a:lnR w="12700" cap="flat" cmpd="sng">
                      <a:solidFill>
                        <a:schemeClr val="accent2"/>
                      </a:solidFill>
                      <a:prstDash val="solid"/>
                      <a:round/>
                      <a:headEnd type="none" w="sm" len="sm"/>
                      <a:tailEnd type="none" w="sm" len="sm"/>
                    </a:lnR>
                    <a:lnT w="12700" cap="flat" cmpd="sng">
                      <a:solidFill>
                        <a:schemeClr val="accent2"/>
                      </a:solidFill>
                      <a:prstDash val="solid"/>
                      <a:round/>
                      <a:headEnd type="none" w="sm" len="sm"/>
                      <a:tailEnd type="none" w="sm" len="sm"/>
                    </a:lnT>
                    <a:lnB w="12700" cap="flat" cmpd="sng">
                      <a:solidFill>
                        <a:schemeClr val="accent2"/>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None/>
                      </a:pPr>
                      <a:r>
                        <a:rPr lang="en-GB" sz="1600">
                          <a:latin typeface="Open Sans"/>
                          <a:ea typeface="Open Sans"/>
                          <a:cs typeface="Open Sans"/>
                          <a:sym typeface="Open Sans"/>
                        </a:rPr>
                        <a:t>132%</a:t>
                      </a:r>
                      <a:endParaRPr sz="1600">
                        <a:latin typeface="Open Sans"/>
                        <a:ea typeface="Open Sans"/>
                        <a:cs typeface="Open Sans"/>
                        <a:sym typeface="Open Sans"/>
                      </a:endParaRPr>
                    </a:p>
                  </a:txBody>
                  <a:tcPr marL="91450" marR="91450" marT="45725" marB="45725">
                    <a:lnL w="12700" cap="flat" cmpd="sng">
                      <a:solidFill>
                        <a:schemeClr val="accent2"/>
                      </a:solidFill>
                      <a:prstDash val="solid"/>
                      <a:round/>
                      <a:headEnd type="none" w="sm" len="sm"/>
                      <a:tailEnd type="none" w="sm" len="sm"/>
                    </a:lnL>
                    <a:solidFill>
                      <a:srgbClr val="FFFFFF"/>
                    </a:solidFill>
                  </a:tcPr>
                </a:tc>
              </a:tr>
              <a:tr h="354225">
                <a:tc>
                  <a:txBody>
                    <a:bodyPr/>
                    <a:lstStyle/>
                    <a:p>
                      <a:pPr marL="0" marR="0" lvl="0" indent="0" algn="l" rtl="0">
                        <a:lnSpc>
                          <a:spcPct val="100000"/>
                        </a:lnSpc>
                        <a:spcBef>
                          <a:spcPts val="0"/>
                        </a:spcBef>
                        <a:spcAft>
                          <a:spcPts val="0"/>
                        </a:spcAft>
                        <a:buClr>
                          <a:srgbClr val="000000"/>
                        </a:buClr>
                        <a:buFont typeface="Arial"/>
                        <a:buNone/>
                      </a:pPr>
                      <a:r>
                        <a:rPr lang="en-GB" sz="1600" u="none" strike="noStrike" cap="none">
                          <a:latin typeface="Open Sans"/>
                          <a:ea typeface="Open Sans"/>
                          <a:cs typeface="Open Sans"/>
                          <a:sym typeface="Open Sans"/>
                        </a:rPr>
                        <a:t>September</a:t>
                      </a:r>
                      <a:endParaRPr sz="1600" u="none" strike="noStrike" cap="none">
                        <a:latin typeface="Open Sans"/>
                        <a:ea typeface="Open Sans"/>
                        <a:cs typeface="Open Sans"/>
                        <a:sym typeface="Open Sans"/>
                      </a:endParaRPr>
                    </a:p>
                  </a:txBody>
                  <a:tcPr marL="91450" marR="91450" marT="45725" marB="45725">
                    <a:lnR w="12700" cap="flat" cmpd="sng">
                      <a:solidFill>
                        <a:schemeClr val="accent2"/>
                      </a:solidFill>
                      <a:prstDash val="solid"/>
                      <a:round/>
                      <a:headEnd type="none" w="sm" len="sm"/>
                      <a:tailEnd type="none" w="sm" len="sm"/>
                    </a:lnR>
                    <a:solidFill>
                      <a:srgbClr val="FFFFFF"/>
                    </a:solidFill>
                  </a:tcPr>
                </a:tc>
                <a:tc>
                  <a:txBody>
                    <a:bodyPr/>
                    <a:lstStyle/>
                    <a:p>
                      <a:pPr marL="0" marR="0" lvl="0" indent="0" algn="l" rtl="0">
                        <a:lnSpc>
                          <a:spcPct val="100000"/>
                        </a:lnSpc>
                        <a:spcBef>
                          <a:spcPts val="0"/>
                        </a:spcBef>
                        <a:spcAft>
                          <a:spcPts val="0"/>
                        </a:spcAft>
                        <a:buNone/>
                      </a:pPr>
                      <a:r>
                        <a:rPr lang="en-GB" sz="1600">
                          <a:latin typeface="Open Sans"/>
                          <a:ea typeface="Open Sans"/>
                          <a:cs typeface="Open Sans"/>
                          <a:sym typeface="Open Sans"/>
                        </a:rPr>
                        <a:t>98%</a:t>
                      </a:r>
                      <a:endParaRPr sz="1600" u="none" strike="noStrike" cap="none">
                        <a:latin typeface="Open Sans"/>
                        <a:ea typeface="Open Sans"/>
                        <a:cs typeface="Open Sans"/>
                        <a:sym typeface="Open Sans"/>
                      </a:endParaRPr>
                    </a:p>
                  </a:txBody>
                  <a:tcPr marL="91450" marR="91450" marT="45725" marB="45725">
                    <a:lnL w="12700" cap="flat" cmpd="sng">
                      <a:solidFill>
                        <a:schemeClr val="accent2"/>
                      </a:solidFill>
                      <a:prstDash val="solid"/>
                      <a:round/>
                      <a:headEnd type="none" w="sm" len="sm"/>
                      <a:tailEnd type="none" w="sm" len="sm"/>
                    </a:lnL>
                    <a:lnR w="12700" cap="flat" cmpd="sng">
                      <a:solidFill>
                        <a:schemeClr val="accent2"/>
                      </a:solidFill>
                      <a:prstDash val="solid"/>
                      <a:round/>
                      <a:headEnd type="none" w="sm" len="sm"/>
                      <a:tailEnd type="none" w="sm" len="sm"/>
                    </a:lnR>
                    <a:lnT w="12700" cap="flat" cmpd="sng">
                      <a:solidFill>
                        <a:schemeClr val="accent2"/>
                      </a:solidFill>
                      <a:prstDash val="solid"/>
                      <a:round/>
                      <a:headEnd type="none" w="sm" len="sm"/>
                      <a:tailEnd type="none" w="sm" len="sm"/>
                    </a:lnT>
                    <a:lnB w="12700" cap="flat" cmpd="sng">
                      <a:solidFill>
                        <a:schemeClr val="accent2"/>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None/>
                      </a:pPr>
                      <a:r>
                        <a:rPr lang="en-GB" sz="1600">
                          <a:latin typeface="Open Sans"/>
                          <a:ea typeface="Open Sans"/>
                          <a:cs typeface="Open Sans"/>
                          <a:sym typeface="Open Sans"/>
                        </a:rPr>
                        <a:t>101%</a:t>
                      </a:r>
                      <a:endParaRPr sz="1600">
                        <a:latin typeface="Open Sans"/>
                        <a:ea typeface="Open Sans"/>
                        <a:cs typeface="Open Sans"/>
                        <a:sym typeface="Open Sans"/>
                      </a:endParaRPr>
                    </a:p>
                  </a:txBody>
                  <a:tcPr marL="91450" marR="91450" marT="45725" marB="45725">
                    <a:lnL w="12700" cap="flat" cmpd="sng">
                      <a:solidFill>
                        <a:schemeClr val="accent2"/>
                      </a:solidFill>
                      <a:prstDash val="solid"/>
                      <a:round/>
                      <a:headEnd type="none" w="sm" len="sm"/>
                      <a:tailEnd type="none" w="sm" len="sm"/>
                    </a:lnL>
                    <a:lnR w="12700" cap="flat" cmpd="sng">
                      <a:solidFill>
                        <a:schemeClr val="accent2"/>
                      </a:solidFill>
                      <a:prstDash val="solid"/>
                      <a:round/>
                      <a:headEnd type="none" w="sm" len="sm"/>
                      <a:tailEnd type="none" w="sm" len="sm"/>
                    </a:lnR>
                    <a:lnT w="12700" cap="flat" cmpd="sng">
                      <a:solidFill>
                        <a:schemeClr val="accent2"/>
                      </a:solidFill>
                      <a:prstDash val="solid"/>
                      <a:round/>
                      <a:headEnd type="none" w="sm" len="sm"/>
                      <a:tailEnd type="none" w="sm" len="sm"/>
                    </a:lnT>
                    <a:lnB w="12700" cap="flat" cmpd="sng">
                      <a:solidFill>
                        <a:schemeClr val="accent2"/>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None/>
                      </a:pPr>
                      <a:r>
                        <a:rPr lang="en-GB" sz="1600">
                          <a:latin typeface="Open Sans"/>
                          <a:ea typeface="Open Sans"/>
                          <a:cs typeface="Open Sans"/>
                          <a:sym typeface="Open Sans"/>
                        </a:rPr>
                        <a:t>136%</a:t>
                      </a:r>
                      <a:endParaRPr sz="1600">
                        <a:latin typeface="Open Sans"/>
                        <a:ea typeface="Open Sans"/>
                        <a:cs typeface="Open Sans"/>
                        <a:sym typeface="Open Sans"/>
                      </a:endParaRPr>
                    </a:p>
                  </a:txBody>
                  <a:tcPr marL="91450" marR="91450" marT="45725" marB="45725">
                    <a:lnL w="12700" cap="flat" cmpd="sng">
                      <a:solidFill>
                        <a:schemeClr val="accent2"/>
                      </a:solidFill>
                      <a:prstDash val="solid"/>
                      <a:round/>
                      <a:headEnd type="none" w="sm" len="sm"/>
                      <a:tailEnd type="none" w="sm" len="sm"/>
                    </a:lnL>
                    <a:solidFill>
                      <a:srgbClr val="FFFFFF"/>
                    </a:solidFill>
                  </a:tcPr>
                </a:tc>
              </a:tr>
              <a:tr h="354225">
                <a:tc>
                  <a:txBody>
                    <a:bodyPr/>
                    <a:lstStyle/>
                    <a:p>
                      <a:pPr marL="0" marR="0" lvl="0" indent="0" algn="l" rtl="0">
                        <a:lnSpc>
                          <a:spcPct val="100000"/>
                        </a:lnSpc>
                        <a:spcBef>
                          <a:spcPts val="0"/>
                        </a:spcBef>
                        <a:spcAft>
                          <a:spcPts val="0"/>
                        </a:spcAft>
                        <a:buClr>
                          <a:srgbClr val="000000"/>
                        </a:buClr>
                        <a:buFont typeface="Arial"/>
                        <a:buNone/>
                      </a:pPr>
                      <a:r>
                        <a:rPr lang="en-GB" sz="1600" u="none" strike="noStrike" cap="none">
                          <a:latin typeface="Open Sans"/>
                          <a:ea typeface="Open Sans"/>
                          <a:cs typeface="Open Sans"/>
                          <a:sym typeface="Open Sans"/>
                        </a:rPr>
                        <a:t>October</a:t>
                      </a:r>
                      <a:endParaRPr sz="1600" u="none" strike="noStrike" cap="none">
                        <a:latin typeface="Open Sans"/>
                        <a:ea typeface="Open Sans"/>
                        <a:cs typeface="Open Sans"/>
                        <a:sym typeface="Open Sans"/>
                      </a:endParaRPr>
                    </a:p>
                  </a:txBody>
                  <a:tcPr marL="91450" marR="91450" marT="45725" marB="45725">
                    <a:lnR w="12700" cap="flat" cmpd="sng">
                      <a:solidFill>
                        <a:schemeClr val="accent2"/>
                      </a:solidFill>
                      <a:prstDash val="solid"/>
                      <a:round/>
                      <a:headEnd type="none" w="sm" len="sm"/>
                      <a:tailEnd type="none" w="sm" len="sm"/>
                    </a:lnR>
                    <a:solidFill>
                      <a:srgbClr val="FFFFFF"/>
                    </a:solidFill>
                  </a:tcPr>
                </a:tc>
                <a:tc>
                  <a:txBody>
                    <a:bodyPr/>
                    <a:lstStyle/>
                    <a:p>
                      <a:pPr marL="0" marR="0" lvl="0" indent="0" algn="l" rtl="0">
                        <a:lnSpc>
                          <a:spcPct val="100000"/>
                        </a:lnSpc>
                        <a:spcBef>
                          <a:spcPts val="0"/>
                        </a:spcBef>
                        <a:spcAft>
                          <a:spcPts val="0"/>
                        </a:spcAft>
                        <a:buNone/>
                      </a:pPr>
                      <a:r>
                        <a:rPr lang="en-GB" sz="1600">
                          <a:latin typeface="Open Sans"/>
                          <a:ea typeface="Open Sans"/>
                          <a:cs typeface="Open Sans"/>
                          <a:sym typeface="Open Sans"/>
                        </a:rPr>
                        <a:t>92%</a:t>
                      </a:r>
                      <a:endParaRPr sz="1600" u="none" strike="noStrike" cap="none">
                        <a:latin typeface="Open Sans"/>
                        <a:ea typeface="Open Sans"/>
                        <a:cs typeface="Open Sans"/>
                        <a:sym typeface="Open Sans"/>
                      </a:endParaRPr>
                    </a:p>
                  </a:txBody>
                  <a:tcPr marL="91450" marR="91450" marT="45725" marB="45725">
                    <a:lnL w="12700" cap="flat" cmpd="sng">
                      <a:solidFill>
                        <a:schemeClr val="accent2"/>
                      </a:solidFill>
                      <a:prstDash val="solid"/>
                      <a:round/>
                      <a:headEnd type="none" w="sm" len="sm"/>
                      <a:tailEnd type="none" w="sm" len="sm"/>
                    </a:lnL>
                    <a:lnR w="12700" cap="flat" cmpd="sng">
                      <a:solidFill>
                        <a:schemeClr val="accent2"/>
                      </a:solidFill>
                      <a:prstDash val="solid"/>
                      <a:round/>
                      <a:headEnd type="none" w="sm" len="sm"/>
                      <a:tailEnd type="none" w="sm" len="sm"/>
                    </a:lnR>
                    <a:lnT w="12700" cap="flat" cmpd="sng">
                      <a:solidFill>
                        <a:schemeClr val="accent2"/>
                      </a:solidFill>
                      <a:prstDash val="solid"/>
                      <a:round/>
                      <a:headEnd type="none" w="sm" len="sm"/>
                      <a:tailEnd type="none" w="sm" len="sm"/>
                    </a:lnT>
                    <a:lnB w="12700" cap="flat" cmpd="sng">
                      <a:solidFill>
                        <a:schemeClr val="accent2"/>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None/>
                      </a:pPr>
                      <a:r>
                        <a:rPr lang="en-GB" sz="1600">
                          <a:latin typeface="Open Sans"/>
                          <a:ea typeface="Open Sans"/>
                          <a:cs typeface="Open Sans"/>
                          <a:sym typeface="Open Sans"/>
                        </a:rPr>
                        <a:t>102%</a:t>
                      </a:r>
                      <a:endParaRPr sz="1600">
                        <a:latin typeface="Open Sans"/>
                        <a:ea typeface="Open Sans"/>
                        <a:cs typeface="Open Sans"/>
                        <a:sym typeface="Open Sans"/>
                      </a:endParaRPr>
                    </a:p>
                  </a:txBody>
                  <a:tcPr marL="91450" marR="91450" marT="45725" marB="45725">
                    <a:lnL w="12700" cap="flat" cmpd="sng">
                      <a:solidFill>
                        <a:schemeClr val="accent2"/>
                      </a:solidFill>
                      <a:prstDash val="solid"/>
                      <a:round/>
                      <a:headEnd type="none" w="sm" len="sm"/>
                      <a:tailEnd type="none" w="sm" len="sm"/>
                    </a:lnL>
                    <a:lnR w="12700" cap="flat" cmpd="sng">
                      <a:solidFill>
                        <a:schemeClr val="accent2"/>
                      </a:solidFill>
                      <a:prstDash val="solid"/>
                      <a:round/>
                      <a:headEnd type="none" w="sm" len="sm"/>
                      <a:tailEnd type="none" w="sm" len="sm"/>
                    </a:lnR>
                    <a:lnT w="12700" cap="flat" cmpd="sng">
                      <a:solidFill>
                        <a:schemeClr val="accent2"/>
                      </a:solidFill>
                      <a:prstDash val="solid"/>
                      <a:round/>
                      <a:headEnd type="none" w="sm" len="sm"/>
                      <a:tailEnd type="none" w="sm" len="sm"/>
                    </a:lnT>
                    <a:lnB w="12700" cap="flat" cmpd="sng">
                      <a:solidFill>
                        <a:schemeClr val="accent2"/>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None/>
                      </a:pPr>
                      <a:r>
                        <a:rPr lang="en-GB" sz="1600">
                          <a:latin typeface="Open Sans"/>
                          <a:ea typeface="Open Sans"/>
                          <a:cs typeface="Open Sans"/>
                          <a:sym typeface="Open Sans"/>
                        </a:rPr>
                        <a:t>131%</a:t>
                      </a:r>
                      <a:endParaRPr sz="1600">
                        <a:latin typeface="Open Sans"/>
                        <a:ea typeface="Open Sans"/>
                        <a:cs typeface="Open Sans"/>
                        <a:sym typeface="Open Sans"/>
                      </a:endParaRPr>
                    </a:p>
                  </a:txBody>
                  <a:tcPr marL="91450" marR="91450" marT="45725" marB="45725">
                    <a:lnL w="12700" cap="flat" cmpd="sng">
                      <a:solidFill>
                        <a:schemeClr val="accent2"/>
                      </a:solidFill>
                      <a:prstDash val="solid"/>
                      <a:round/>
                      <a:headEnd type="none" w="sm" len="sm"/>
                      <a:tailEnd type="none" w="sm" len="sm"/>
                    </a:lnL>
                    <a:solidFill>
                      <a:srgbClr val="FFFFFF"/>
                    </a:solidFill>
                  </a:tcPr>
                </a:tc>
              </a:tr>
              <a:tr h="354225">
                <a:tc>
                  <a:txBody>
                    <a:bodyPr/>
                    <a:lstStyle/>
                    <a:p>
                      <a:pPr marL="0" marR="0" lvl="0" indent="0" algn="l" rtl="0">
                        <a:lnSpc>
                          <a:spcPct val="100000"/>
                        </a:lnSpc>
                        <a:spcBef>
                          <a:spcPts val="0"/>
                        </a:spcBef>
                        <a:spcAft>
                          <a:spcPts val="0"/>
                        </a:spcAft>
                        <a:buClr>
                          <a:srgbClr val="000000"/>
                        </a:buClr>
                        <a:buFont typeface="Arial"/>
                        <a:buNone/>
                      </a:pPr>
                      <a:r>
                        <a:rPr lang="en-GB" sz="1600" u="none" strike="noStrike" cap="none">
                          <a:latin typeface="Open Sans"/>
                          <a:ea typeface="Open Sans"/>
                          <a:cs typeface="Open Sans"/>
                          <a:sym typeface="Open Sans"/>
                        </a:rPr>
                        <a:t>November</a:t>
                      </a:r>
                      <a:endParaRPr sz="1600" u="none" strike="noStrike" cap="none">
                        <a:latin typeface="Open Sans"/>
                        <a:ea typeface="Open Sans"/>
                        <a:cs typeface="Open Sans"/>
                        <a:sym typeface="Open Sans"/>
                      </a:endParaRPr>
                    </a:p>
                  </a:txBody>
                  <a:tcPr marL="91450" marR="91450" marT="45725" marB="45725">
                    <a:lnR w="12700" cap="flat" cmpd="sng">
                      <a:solidFill>
                        <a:schemeClr val="accent2"/>
                      </a:solidFill>
                      <a:prstDash val="solid"/>
                      <a:round/>
                      <a:headEnd type="none" w="sm" len="sm"/>
                      <a:tailEnd type="none" w="sm" len="sm"/>
                    </a:lnR>
                    <a:solidFill>
                      <a:srgbClr val="FFFFFF"/>
                    </a:solidFill>
                  </a:tcPr>
                </a:tc>
                <a:tc>
                  <a:txBody>
                    <a:bodyPr/>
                    <a:lstStyle/>
                    <a:p>
                      <a:pPr marL="0" marR="0" lvl="0" indent="0" algn="l" rtl="0">
                        <a:lnSpc>
                          <a:spcPct val="100000"/>
                        </a:lnSpc>
                        <a:spcBef>
                          <a:spcPts val="0"/>
                        </a:spcBef>
                        <a:spcAft>
                          <a:spcPts val="0"/>
                        </a:spcAft>
                        <a:buNone/>
                      </a:pPr>
                      <a:r>
                        <a:rPr lang="en-GB" sz="1600">
                          <a:latin typeface="Open Sans"/>
                          <a:ea typeface="Open Sans"/>
                          <a:cs typeface="Open Sans"/>
                          <a:sym typeface="Open Sans"/>
                        </a:rPr>
                        <a:t>118%</a:t>
                      </a:r>
                      <a:endParaRPr sz="1600" u="none" strike="noStrike" cap="none">
                        <a:latin typeface="Open Sans"/>
                        <a:ea typeface="Open Sans"/>
                        <a:cs typeface="Open Sans"/>
                        <a:sym typeface="Open Sans"/>
                      </a:endParaRPr>
                    </a:p>
                  </a:txBody>
                  <a:tcPr marL="91450" marR="91450" marT="45725" marB="45725">
                    <a:lnL w="12700" cap="flat" cmpd="sng">
                      <a:solidFill>
                        <a:schemeClr val="accent2"/>
                      </a:solidFill>
                      <a:prstDash val="solid"/>
                      <a:round/>
                      <a:headEnd type="none" w="sm" len="sm"/>
                      <a:tailEnd type="none" w="sm" len="sm"/>
                    </a:lnL>
                    <a:lnR w="12700" cap="flat" cmpd="sng">
                      <a:solidFill>
                        <a:schemeClr val="accent2"/>
                      </a:solidFill>
                      <a:prstDash val="solid"/>
                      <a:round/>
                      <a:headEnd type="none" w="sm" len="sm"/>
                      <a:tailEnd type="none" w="sm" len="sm"/>
                    </a:lnR>
                    <a:lnT w="12700" cap="flat" cmpd="sng">
                      <a:solidFill>
                        <a:schemeClr val="accent2"/>
                      </a:solidFill>
                      <a:prstDash val="solid"/>
                      <a:round/>
                      <a:headEnd type="none" w="sm" len="sm"/>
                      <a:tailEnd type="none" w="sm" len="sm"/>
                    </a:lnT>
                    <a:lnB w="12700" cap="flat" cmpd="sng">
                      <a:solidFill>
                        <a:schemeClr val="accent2"/>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None/>
                      </a:pPr>
                      <a:r>
                        <a:rPr lang="en-GB" sz="1600">
                          <a:latin typeface="Open Sans"/>
                          <a:ea typeface="Open Sans"/>
                          <a:cs typeface="Open Sans"/>
                          <a:sym typeface="Open Sans"/>
                        </a:rPr>
                        <a:t>94%</a:t>
                      </a:r>
                      <a:endParaRPr sz="1600">
                        <a:latin typeface="Open Sans"/>
                        <a:ea typeface="Open Sans"/>
                        <a:cs typeface="Open Sans"/>
                        <a:sym typeface="Open Sans"/>
                      </a:endParaRPr>
                    </a:p>
                  </a:txBody>
                  <a:tcPr marL="91450" marR="91450" marT="45725" marB="45725">
                    <a:lnL w="12700" cap="flat" cmpd="sng">
                      <a:solidFill>
                        <a:schemeClr val="accent2"/>
                      </a:solidFill>
                      <a:prstDash val="solid"/>
                      <a:round/>
                      <a:headEnd type="none" w="sm" len="sm"/>
                      <a:tailEnd type="none" w="sm" len="sm"/>
                    </a:lnL>
                    <a:lnR w="12700" cap="flat" cmpd="sng">
                      <a:solidFill>
                        <a:schemeClr val="accent2"/>
                      </a:solidFill>
                      <a:prstDash val="solid"/>
                      <a:round/>
                      <a:headEnd type="none" w="sm" len="sm"/>
                      <a:tailEnd type="none" w="sm" len="sm"/>
                    </a:lnR>
                    <a:lnT w="12700" cap="flat" cmpd="sng">
                      <a:solidFill>
                        <a:schemeClr val="accent2"/>
                      </a:solidFill>
                      <a:prstDash val="solid"/>
                      <a:round/>
                      <a:headEnd type="none" w="sm" len="sm"/>
                      <a:tailEnd type="none" w="sm" len="sm"/>
                    </a:lnT>
                    <a:lnB w="12700" cap="flat" cmpd="sng">
                      <a:solidFill>
                        <a:schemeClr val="accent2"/>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None/>
                      </a:pPr>
                      <a:r>
                        <a:rPr lang="en-GB" sz="1600">
                          <a:latin typeface="Open Sans"/>
                          <a:ea typeface="Open Sans"/>
                          <a:cs typeface="Open Sans"/>
                          <a:sym typeface="Open Sans"/>
                        </a:rPr>
                        <a:t>135%</a:t>
                      </a:r>
                      <a:endParaRPr sz="1600">
                        <a:latin typeface="Open Sans"/>
                        <a:ea typeface="Open Sans"/>
                        <a:cs typeface="Open Sans"/>
                        <a:sym typeface="Open Sans"/>
                      </a:endParaRPr>
                    </a:p>
                  </a:txBody>
                  <a:tcPr marL="91450" marR="91450" marT="45725" marB="45725">
                    <a:lnL w="12700" cap="flat" cmpd="sng">
                      <a:solidFill>
                        <a:schemeClr val="accent2"/>
                      </a:solidFill>
                      <a:prstDash val="solid"/>
                      <a:round/>
                      <a:headEnd type="none" w="sm" len="sm"/>
                      <a:tailEnd type="none" w="sm" len="sm"/>
                    </a:lnL>
                    <a:solidFill>
                      <a:srgbClr val="FFFFFF"/>
                    </a:solidFill>
                  </a:tcPr>
                </a:tc>
              </a:tr>
              <a:tr h="354225">
                <a:tc>
                  <a:txBody>
                    <a:bodyPr/>
                    <a:lstStyle/>
                    <a:p>
                      <a:pPr marL="0" marR="0" lvl="0" indent="0" algn="l" rtl="0">
                        <a:lnSpc>
                          <a:spcPct val="100000"/>
                        </a:lnSpc>
                        <a:spcBef>
                          <a:spcPts val="0"/>
                        </a:spcBef>
                        <a:spcAft>
                          <a:spcPts val="0"/>
                        </a:spcAft>
                        <a:buClr>
                          <a:srgbClr val="000000"/>
                        </a:buClr>
                        <a:buFont typeface="Arial"/>
                        <a:buNone/>
                      </a:pPr>
                      <a:r>
                        <a:rPr lang="en-GB" sz="1600" u="none" strike="noStrike" cap="none">
                          <a:latin typeface="Open Sans"/>
                          <a:ea typeface="Open Sans"/>
                          <a:cs typeface="Open Sans"/>
                          <a:sym typeface="Open Sans"/>
                        </a:rPr>
                        <a:t>December</a:t>
                      </a:r>
                      <a:endParaRPr sz="1600" u="none" strike="noStrike" cap="none">
                        <a:latin typeface="Open Sans"/>
                        <a:ea typeface="Open Sans"/>
                        <a:cs typeface="Open Sans"/>
                        <a:sym typeface="Open Sans"/>
                      </a:endParaRPr>
                    </a:p>
                  </a:txBody>
                  <a:tcPr marL="91450" marR="91450" marT="45725" marB="45725">
                    <a:lnR w="12700" cap="flat" cmpd="sng">
                      <a:solidFill>
                        <a:schemeClr val="accent2"/>
                      </a:solidFill>
                      <a:prstDash val="solid"/>
                      <a:round/>
                      <a:headEnd type="none" w="sm" len="sm"/>
                      <a:tailEnd type="none" w="sm" len="sm"/>
                    </a:lnR>
                    <a:solidFill>
                      <a:srgbClr val="FFFFFF"/>
                    </a:solidFill>
                  </a:tcPr>
                </a:tc>
                <a:tc>
                  <a:txBody>
                    <a:bodyPr/>
                    <a:lstStyle/>
                    <a:p>
                      <a:pPr marL="0" marR="0" lvl="0" indent="0" algn="l" rtl="0">
                        <a:lnSpc>
                          <a:spcPct val="100000"/>
                        </a:lnSpc>
                        <a:spcBef>
                          <a:spcPts val="0"/>
                        </a:spcBef>
                        <a:spcAft>
                          <a:spcPts val="0"/>
                        </a:spcAft>
                        <a:buNone/>
                      </a:pPr>
                      <a:r>
                        <a:rPr lang="en-GB" sz="1600">
                          <a:latin typeface="Open Sans"/>
                          <a:ea typeface="Open Sans"/>
                          <a:cs typeface="Open Sans"/>
                          <a:sym typeface="Open Sans"/>
                        </a:rPr>
                        <a:t>86%</a:t>
                      </a:r>
                      <a:endParaRPr sz="1600" u="none" strike="noStrike" cap="none">
                        <a:latin typeface="Open Sans"/>
                        <a:ea typeface="Open Sans"/>
                        <a:cs typeface="Open Sans"/>
                        <a:sym typeface="Open Sans"/>
                      </a:endParaRPr>
                    </a:p>
                  </a:txBody>
                  <a:tcPr marL="91450" marR="91450" marT="45725" marB="45725">
                    <a:lnL w="12700" cap="flat" cmpd="sng">
                      <a:solidFill>
                        <a:schemeClr val="accent2"/>
                      </a:solidFill>
                      <a:prstDash val="solid"/>
                      <a:round/>
                      <a:headEnd type="none" w="sm" len="sm"/>
                      <a:tailEnd type="none" w="sm" len="sm"/>
                    </a:lnL>
                    <a:lnR w="12700" cap="flat" cmpd="sng">
                      <a:solidFill>
                        <a:schemeClr val="accent2"/>
                      </a:solidFill>
                      <a:prstDash val="solid"/>
                      <a:round/>
                      <a:headEnd type="none" w="sm" len="sm"/>
                      <a:tailEnd type="none" w="sm" len="sm"/>
                    </a:lnR>
                    <a:lnT w="12700" cap="flat" cmpd="sng">
                      <a:solidFill>
                        <a:schemeClr val="accent2"/>
                      </a:solidFill>
                      <a:prstDash val="solid"/>
                      <a:round/>
                      <a:headEnd type="none" w="sm" len="sm"/>
                      <a:tailEnd type="none" w="sm" len="sm"/>
                    </a:lnT>
                    <a:lnB w="12700" cap="flat" cmpd="sng">
                      <a:solidFill>
                        <a:schemeClr val="accent2"/>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None/>
                      </a:pPr>
                      <a:r>
                        <a:rPr lang="en-GB" sz="1600">
                          <a:latin typeface="Open Sans"/>
                          <a:ea typeface="Open Sans"/>
                          <a:cs typeface="Open Sans"/>
                          <a:sym typeface="Open Sans"/>
                        </a:rPr>
                        <a:t>111%</a:t>
                      </a:r>
                      <a:endParaRPr sz="1600">
                        <a:latin typeface="Open Sans"/>
                        <a:ea typeface="Open Sans"/>
                        <a:cs typeface="Open Sans"/>
                        <a:sym typeface="Open Sans"/>
                      </a:endParaRPr>
                    </a:p>
                  </a:txBody>
                  <a:tcPr marL="91450" marR="91450" marT="45725" marB="45725">
                    <a:lnL w="12700" cap="flat" cmpd="sng">
                      <a:solidFill>
                        <a:schemeClr val="accent2"/>
                      </a:solidFill>
                      <a:prstDash val="solid"/>
                      <a:round/>
                      <a:headEnd type="none" w="sm" len="sm"/>
                      <a:tailEnd type="none" w="sm" len="sm"/>
                    </a:lnL>
                    <a:lnR w="12700" cap="flat" cmpd="sng">
                      <a:solidFill>
                        <a:schemeClr val="accent2"/>
                      </a:solidFill>
                      <a:prstDash val="solid"/>
                      <a:round/>
                      <a:headEnd type="none" w="sm" len="sm"/>
                      <a:tailEnd type="none" w="sm" len="sm"/>
                    </a:lnR>
                    <a:lnT w="12700" cap="flat" cmpd="sng">
                      <a:solidFill>
                        <a:schemeClr val="accent2"/>
                      </a:solidFill>
                      <a:prstDash val="solid"/>
                      <a:round/>
                      <a:headEnd type="none" w="sm" len="sm"/>
                      <a:tailEnd type="none" w="sm" len="sm"/>
                    </a:lnT>
                    <a:lnB w="12700" cap="flat" cmpd="sng">
                      <a:solidFill>
                        <a:schemeClr val="accent2"/>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None/>
                      </a:pPr>
                      <a:r>
                        <a:rPr lang="en-GB" sz="1600">
                          <a:latin typeface="Open Sans"/>
                          <a:ea typeface="Open Sans"/>
                          <a:cs typeface="Open Sans"/>
                          <a:sym typeface="Open Sans"/>
                        </a:rPr>
                        <a:t>135%</a:t>
                      </a:r>
                      <a:endParaRPr sz="1600">
                        <a:latin typeface="Open Sans"/>
                        <a:ea typeface="Open Sans"/>
                        <a:cs typeface="Open Sans"/>
                        <a:sym typeface="Open Sans"/>
                      </a:endParaRPr>
                    </a:p>
                  </a:txBody>
                  <a:tcPr marL="91450" marR="91450" marT="45725" marB="45725">
                    <a:lnL w="12700" cap="flat" cmpd="sng">
                      <a:solidFill>
                        <a:schemeClr val="accent2"/>
                      </a:solidFill>
                      <a:prstDash val="solid"/>
                      <a:round/>
                      <a:headEnd type="none" w="sm" len="sm"/>
                      <a:tailEnd type="none" w="sm" len="sm"/>
                    </a:lnL>
                    <a:solidFill>
                      <a:srgbClr val="FFFFFF"/>
                    </a:solidFill>
                  </a:tcPr>
                </a:tc>
              </a:tr>
            </a:tbl>
          </a:graphicData>
        </a:graphic>
      </p:graphicFrame>
    </p:spTree>
  </p:cSld>
  <p:clrMapOvr>
    <a:masterClrMapping/>
  </p:clrMapOvr>
</p:sld>
</file>

<file path=ppt/theme/theme1.xml><?xml version="1.0" encoding="utf-8"?>
<a:theme xmlns:a="http://schemas.openxmlformats.org/drawingml/2006/main" name="simple-light">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1052</Words>
  <Application>Microsoft Office PowerPoint</Application>
  <PresentationFormat>On-screen Show (16:10)</PresentationFormat>
  <Paragraphs>318</Paragraphs>
  <Slides>18</Slides>
  <Notes>18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Arial</vt:lpstr>
      <vt:lpstr>Open Sans</vt:lpstr>
      <vt:lpstr>Calibri</vt:lpstr>
      <vt:lpstr>simple-light</vt:lpstr>
      <vt:lpstr>Supplier Liaison Meeting  </vt:lpstr>
      <vt:lpstr>Performance and Operations Q3</vt:lpstr>
      <vt:lpstr>Forecast  </vt:lpstr>
      <vt:lpstr>Forecast  </vt:lpstr>
      <vt:lpstr>Energy IVR</vt:lpstr>
      <vt:lpstr>Consumer service statistics  </vt:lpstr>
      <vt:lpstr>Contact volumes comparison 2015 - 2018</vt:lpstr>
      <vt:lpstr>Contact volumes comparison </vt:lpstr>
      <vt:lpstr> Forecasted volumes</vt:lpstr>
      <vt:lpstr>Trends</vt:lpstr>
      <vt:lpstr>Client by nation Q3</vt:lpstr>
      <vt:lpstr>Q3 Trends split by nation </vt:lpstr>
      <vt:lpstr>Referrals against volumes Jul 17 - present</vt:lpstr>
      <vt:lpstr>Referral volumes proportion of contacts Jul 2017 - present</vt:lpstr>
      <vt:lpstr>Referral proportions Jul 17 - present </vt:lpstr>
      <vt:lpstr>Energy updates </vt:lpstr>
      <vt:lpstr>Supplier updates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Supplier Liaison Meeting  </dc:title>
  <dc:creator>Suzi Cassie</dc:creator>
  <cp:lastModifiedBy>Suzi Cassie</cp:lastModifiedBy>
  <cp:revision>1</cp:revision>
  <dcterms:modified xsi:type="dcterms:W3CDTF">2019-02-21T15:29:25Z</dcterms:modified>
</cp:coreProperties>
</file>