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89" r:id="rId5"/>
    <p:sldMasterId id="2147483661" r:id="rId6"/>
    <p:sldMasterId id="2147483674" r:id="rId7"/>
  </p:sldMasterIdLst>
  <p:notesMasterIdLst>
    <p:notesMasterId r:id="rId13"/>
  </p:notesMasterIdLst>
  <p:sldIdLst>
    <p:sldId id="279" r:id="rId8"/>
    <p:sldId id="341" r:id="rId9"/>
    <p:sldId id="350" r:id="rId10"/>
    <p:sldId id="349" r:id="rId11"/>
    <p:sldId id="348" r:id="rId12"/>
  </p:sldIdLst>
  <p:sldSz cx="9144000" cy="5143500" type="screen16x9"/>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898989"/>
    <a:srgbClr val="DA8D1B"/>
    <a:srgbClr val="1F307D"/>
    <a:srgbClr val="920079"/>
    <a:srgbClr val="93B633"/>
    <a:srgbClr val="0B2C7D"/>
    <a:srgbClr val="AA4FC3"/>
    <a:srgbClr val="FA18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13" autoAdjust="0"/>
    <p:restoredTop sz="94705" autoAdjust="0"/>
  </p:normalViewPr>
  <p:slideViewPr>
    <p:cSldViewPr>
      <p:cViewPr>
        <p:scale>
          <a:sx n="62" d="100"/>
          <a:sy n="62" d="100"/>
        </p:scale>
        <p:origin x="-1205" y="-85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3.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C55604BF-9B24-4D0C-A4EA-50F9EF8177F0}" type="datetimeFigureOut">
              <a:rPr lang="en-GB" smtClean="0"/>
              <a:t>12/04/2018</a:t>
            </a:fld>
            <a:endParaRPr lang="en-GB"/>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814AB23-134B-46E5-8B90-B040EA335300}" type="slidenum">
              <a:rPr lang="en-GB" smtClean="0"/>
              <a:t>‹#›</a:t>
            </a:fld>
            <a:endParaRPr lang="en-GB"/>
          </a:p>
        </p:txBody>
      </p:sp>
    </p:spTree>
    <p:extLst>
      <p:ext uri="{BB962C8B-B14F-4D97-AF65-F5344CB8AC3E}">
        <p14:creationId xmlns:p14="http://schemas.microsoft.com/office/powerpoint/2010/main" val="4044524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814AB23-134B-46E5-8B90-B040EA335300}" type="slidenum">
              <a:rPr lang="en-GB" smtClean="0"/>
              <a:t>1</a:t>
            </a:fld>
            <a:endParaRPr lang="en-GB"/>
          </a:p>
        </p:txBody>
      </p:sp>
    </p:spTree>
    <p:extLst>
      <p:ext uri="{BB962C8B-B14F-4D97-AF65-F5344CB8AC3E}">
        <p14:creationId xmlns:p14="http://schemas.microsoft.com/office/powerpoint/2010/main" val="4270346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814AB23-134B-46E5-8B90-B040EA335300}" type="slidenum">
              <a:rPr lang="en-GB" smtClean="0"/>
              <a:t>2</a:t>
            </a:fld>
            <a:endParaRPr lang="en-GB"/>
          </a:p>
        </p:txBody>
      </p:sp>
    </p:spTree>
    <p:extLst>
      <p:ext uri="{BB962C8B-B14F-4D97-AF65-F5344CB8AC3E}">
        <p14:creationId xmlns:p14="http://schemas.microsoft.com/office/powerpoint/2010/main" val="41256828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814AB23-134B-46E5-8B90-B040EA335300}" type="slidenum">
              <a:rPr lang="en-GB" smtClean="0"/>
              <a:t>3</a:t>
            </a:fld>
            <a:endParaRPr lang="en-GB"/>
          </a:p>
        </p:txBody>
      </p:sp>
    </p:spTree>
    <p:extLst>
      <p:ext uri="{BB962C8B-B14F-4D97-AF65-F5344CB8AC3E}">
        <p14:creationId xmlns:p14="http://schemas.microsoft.com/office/powerpoint/2010/main" val="4226165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814AB23-134B-46E5-8B90-B040EA335300}" type="slidenum">
              <a:rPr lang="en-GB" smtClean="0"/>
              <a:t>4</a:t>
            </a:fld>
            <a:endParaRPr lang="en-GB"/>
          </a:p>
        </p:txBody>
      </p:sp>
    </p:spTree>
    <p:extLst>
      <p:ext uri="{BB962C8B-B14F-4D97-AF65-F5344CB8AC3E}">
        <p14:creationId xmlns:p14="http://schemas.microsoft.com/office/powerpoint/2010/main" val="32579406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814AB23-134B-46E5-8B90-B040EA335300}" type="slidenum">
              <a:rPr lang="en-GB" smtClean="0"/>
              <a:t>5</a:t>
            </a:fld>
            <a:endParaRPr lang="en-GB"/>
          </a:p>
        </p:txBody>
      </p:sp>
    </p:spTree>
    <p:extLst>
      <p:ext uri="{BB962C8B-B14F-4D97-AF65-F5344CB8AC3E}">
        <p14:creationId xmlns:p14="http://schemas.microsoft.com/office/powerpoint/2010/main" val="10898245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10" name="Rectangle: Top Corners Rounded 9">
            <a:extLst>
              <a:ext uri="{FF2B5EF4-FFF2-40B4-BE49-F238E27FC236}">
                <a16:creationId xmlns="" xmlns:a16="http://schemas.microsoft.com/office/drawing/2014/main" id="{A1453D59-87DB-44AF-8357-4CD0AD0D36E2}"/>
              </a:ext>
            </a:extLst>
          </p:cNvPr>
          <p:cNvSpPr>
            <a:spLocks/>
          </p:cNvSpPr>
          <p:nvPr userDrawn="1"/>
        </p:nvSpPr>
        <p:spPr bwMode="auto">
          <a:xfrm flipV="1">
            <a:off x="107504" y="3483062"/>
            <a:ext cx="8872538" cy="1570733"/>
          </a:xfrm>
          <a:prstGeom prst="round2SameRect">
            <a:avLst>
              <a:gd name="adj1" fmla="val 13635"/>
              <a:gd name="adj2" fmla="val 0"/>
            </a:avLst>
          </a:prstGeom>
          <a:solidFill>
            <a:schemeClr val="tx2"/>
          </a:solidFill>
          <a:ln>
            <a:noFill/>
          </a:ln>
        </p:spPr>
        <p:txBody>
          <a:bodyPr vert="horz" wrap="square" lIns="68580" tIns="34290" rIns="68580" bIns="34290" numCol="1" anchor="t" anchorCtr="0" compatLnSpc="1">
            <a:prstTxWarp prst="textNoShape">
              <a:avLst/>
            </a:prstTxWarp>
            <a:noAutofit/>
          </a:bodyPr>
          <a:lstStyle/>
          <a:p>
            <a:endParaRPr lang="en-GB" sz="1400">
              <a:solidFill>
                <a:srgbClr val="1F307D"/>
              </a:solidFill>
            </a:endParaRPr>
          </a:p>
        </p:txBody>
      </p:sp>
      <p:pic>
        <p:nvPicPr>
          <p:cNvPr id="15" name="Picture 14">
            <a:extLst>
              <a:ext uri="{FF2B5EF4-FFF2-40B4-BE49-F238E27FC236}">
                <a16:creationId xmlns="" xmlns:a16="http://schemas.microsoft.com/office/drawing/2014/main" id="{1F920C6A-1853-4AD7-B60D-B5E0BB32A065}"/>
              </a:ext>
            </a:extLst>
          </p:cNvPr>
          <p:cNvPicPr>
            <a:picLocks noChangeAspect="1"/>
          </p:cNvPicPr>
          <p:nvPr userDrawn="1"/>
        </p:nvPicPr>
        <p:blipFill>
          <a:blip r:embed="rId2"/>
          <a:stretch>
            <a:fillRect/>
          </a:stretch>
        </p:blipFill>
        <p:spPr>
          <a:xfrm>
            <a:off x="6732240" y="3810423"/>
            <a:ext cx="2024130" cy="813557"/>
          </a:xfrm>
          <a:prstGeom prst="rect">
            <a:avLst/>
          </a:prstGeom>
        </p:spPr>
      </p:pic>
      <p:grpSp>
        <p:nvGrpSpPr>
          <p:cNvPr id="17" name="Group 4">
            <a:extLst>
              <a:ext uri="{FF2B5EF4-FFF2-40B4-BE49-F238E27FC236}">
                <a16:creationId xmlns="" xmlns:a16="http://schemas.microsoft.com/office/drawing/2014/main" id="{B833B261-77A3-454E-86F6-55E8C33A6742}"/>
              </a:ext>
            </a:extLst>
          </p:cNvPr>
          <p:cNvGrpSpPr>
            <a:grpSpLocks noChangeAspect="1"/>
          </p:cNvGrpSpPr>
          <p:nvPr userDrawn="1"/>
        </p:nvGrpSpPr>
        <p:grpSpPr bwMode="auto">
          <a:xfrm>
            <a:off x="8100392" y="2214075"/>
            <a:ext cx="806836" cy="1257914"/>
            <a:chOff x="2701" y="2485"/>
            <a:chExt cx="948" cy="1478"/>
          </a:xfrm>
          <a:solidFill>
            <a:schemeClr val="tx1"/>
          </a:solidFill>
        </p:grpSpPr>
        <p:sp>
          <p:nvSpPr>
            <p:cNvPr id="19" name="Freeform 5">
              <a:extLst>
                <a:ext uri="{FF2B5EF4-FFF2-40B4-BE49-F238E27FC236}">
                  <a16:creationId xmlns="" xmlns:a16="http://schemas.microsoft.com/office/drawing/2014/main" id="{D7573C64-C7BC-4BA4-8A34-47880F715162}"/>
                </a:ext>
              </a:extLst>
            </p:cNvPr>
            <p:cNvSpPr>
              <a:spLocks noEditPoints="1"/>
            </p:cNvSpPr>
            <p:nvPr userDrawn="1"/>
          </p:nvSpPr>
          <p:spPr bwMode="auto">
            <a:xfrm>
              <a:off x="2701" y="2485"/>
              <a:ext cx="948" cy="1478"/>
            </a:xfrm>
            <a:custGeom>
              <a:avLst/>
              <a:gdLst>
                <a:gd name="T0" fmla="*/ 553 w 989"/>
                <a:gd name="T1" fmla="*/ 522 h 1540"/>
                <a:gd name="T2" fmla="*/ 496 w 989"/>
                <a:gd name="T3" fmla="*/ 1 h 1540"/>
                <a:gd name="T4" fmla="*/ 439 w 989"/>
                <a:gd name="T5" fmla="*/ 523 h 1540"/>
                <a:gd name="T6" fmla="*/ 16 w 989"/>
                <a:gd name="T7" fmla="*/ 833 h 1540"/>
                <a:gd name="T8" fmla="*/ 464 w 989"/>
                <a:gd name="T9" fmla="*/ 638 h 1540"/>
                <a:gd name="T10" fmla="*/ 438 w 989"/>
                <a:gd name="T11" fmla="*/ 1540 h 1540"/>
                <a:gd name="T12" fmla="*/ 554 w 989"/>
                <a:gd name="T13" fmla="*/ 1540 h 1540"/>
                <a:gd name="T14" fmla="*/ 528 w 989"/>
                <a:gd name="T15" fmla="*/ 637 h 1540"/>
                <a:gd name="T16" fmla="*/ 976 w 989"/>
                <a:gd name="T17" fmla="*/ 833 h 1540"/>
                <a:gd name="T18" fmla="*/ 553 w 989"/>
                <a:gd name="T19" fmla="*/ 522 h 1540"/>
                <a:gd name="T20" fmla="*/ 526 w 989"/>
                <a:gd name="T21" fmla="*/ 587 h 1540"/>
                <a:gd name="T22" fmla="*/ 513 w 989"/>
                <a:gd name="T23" fmla="*/ 596 h 1540"/>
                <a:gd name="T24" fmla="*/ 465 w 989"/>
                <a:gd name="T25" fmla="*/ 587 h 1540"/>
                <a:gd name="T26" fmla="*/ 456 w 989"/>
                <a:gd name="T27" fmla="*/ 573 h 1540"/>
                <a:gd name="T28" fmla="*/ 467 w 989"/>
                <a:gd name="T29" fmla="*/ 523 h 1540"/>
                <a:gd name="T30" fmla="*/ 479 w 989"/>
                <a:gd name="T31" fmla="*/ 515 h 1540"/>
                <a:gd name="T32" fmla="*/ 525 w 989"/>
                <a:gd name="T33" fmla="*/ 522 h 1540"/>
                <a:gd name="T34" fmla="*/ 536 w 989"/>
                <a:gd name="T35" fmla="*/ 539 h 1540"/>
                <a:gd name="T36" fmla="*/ 526 w 989"/>
                <a:gd name="T37" fmla="*/ 587 h 1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89" h="1540">
                  <a:moveTo>
                    <a:pt x="553" y="522"/>
                  </a:moveTo>
                  <a:cubicBezTo>
                    <a:pt x="547" y="404"/>
                    <a:pt x="525" y="0"/>
                    <a:pt x="496" y="1"/>
                  </a:cubicBezTo>
                  <a:cubicBezTo>
                    <a:pt x="468" y="2"/>
                    <a:pt x="444" y="399"/>
                    <a:pt x="439" y="523"/>
                  </a:cubicBezTo>
                  <a:cubicBezTo>
                    <a:pt x="339" y="588"/>
                    <a:pt x="0" y="809"/>
                    <a:pt x="16" y="833"/>
                  </a:cubicBezTo>
                  <a:cubicBezTo>
                    <a:pt x="30" y="854"/>
                    <a:pt x="329" y="708"/>
                    <a:pt x="464" y="638"/>
                  </a:cubicBezTo>
                  <a:cubicBezTo>
                    <a:pt x="438" y="1540"/>
                    <a:pt x="438" y="1540"/>
                    <a:pt x="438" y="1540"/>
                  </a:cubicBezTo>
                  <a:cubicBezTo>
                    <a:pt x="554" y="1540"/>
                    <a:pt x="554" y="1540"/>
                    <a:pt x="554" y="1540"/>
                  </a:cubicBezTo>
                  <a:cubicBezTo>
                    <a:pt x="528" y="637"/>
                    <a:pt x="528" y="637"/>
                    <a:pt x="528" y="637"/>
                  </a:cubicBezTo>
                  <a:cubicBezTo>
                    <a:pt x="659" y="704"/>
                    <a:pt x="965" y="857"/>
                    <a:pt x="976" y="833"/>
                  </a:cubicBezTo>
                  <a:cubicBezTo>
                    <a:pt x="989" y="808"/>
                    <a:pt x="657" y="588"/>
                    <a:pt x="553" y="522"/>
                  </a:cubicBezTo>
                  <a:close/>
                  <a:moveTo>
                    <a:pt x="526" y="587"/>
                  </a:moveTo>
                  <a:cubicBezTo>
                    <a:pt x="523" y="591"/>
                    <a:pt x="518" y="594"/>
                    <a:pt x="513" y="596"/>
                  </a:cubicBezTo>
                  <a:cubicBezTo>
                    <a:pt x="496" y="603"/>
                    <a:pt x="477" y="599"/>
                    <a:pt x="465" y="587"/>
                  </a:cubicBezTo>
                  <a:cubicBezTo>
                    <a:pt x="461" y="583"/>
                    <a:pt x="458" y="578"/>
                    <a:pt x="456" y="573"/>
                  </a:cubicBezTo>
                  <a:cubicBezTo>
                    <a:pt x="448" y="555"/>
                    <a:pt x="453" y="535"/>
                    <a:pt x="467" y="523"/>
                  </a:cubicBezTo>
                  <a:cubicBezTo>
                    <a:pt x="470" y="520"/>
                    <a:pt x="475" y="517"/>
                    <a:pt x="479" y="515"/>
                  </a:cubicBezTo>
                  <a:cubicBezTo>
                    <a:pt x="495" y="509"/>
                    <a:pt x="512" y="512"/>
                    <a:pt x="525" y="522"/>
                  </a:cubicBezTo>
                  <a:cubicBezTo>
                    <a:pt x="530" y="527"/>
                    <a:pt x="534" y="532"/>
                    <a:pt x="536" y="539"/>
                  </a:cubicBezTo>
                  <a:cubicBezTo>
                    <a:pt x="544" y="556"/>
                    <a:pt x="539" y="575"/>
                    <a:pt x="526" y="587"/>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400">
                <a:solidFill>
                  <a:srgbClr val="1F307D"/>
                </a:solidFill>
              </a:endParaRPr>
            </a:p>
          </p:txBody>
        </p:sp>
        <p:sp>
          <p:nvSpPr>
            <p:cNvPr id="20" name="Freeform 6">
              <a:extLst>
                <a:ext uri="{FF2B5EF4-FFF2-40B4-BE49-F238E27FC236}">
                  <a16:creationId xmlns="" xmlns:a16="http://schemas.microsoft.com/office/drawing/2014/main" id="{AFF32043-020C-4DF9-AB99-10ABB8D8D3AE}"/>
                </a:ext>
              </a:extLst>
            </p:cNvPr>
            <p:cNvSpPr>
              <a:spLocks/>
            </p:cNvSpPr>
            <p:nvPr userDrawn="1"/>
          </p:nvSpPr>
          <p:spPr bwMode="auto">
            <a:xfrm>
              <a:off x="3155" y="2998"/>
              <a:ext cx="43" cy="41"/>
            </a:xfrm>
            <a:custGeom>
              <a:avLst/>
              <a:gdLst>
                <a:gd name="T0" fmla="*/ 29 w 44"/>
                <a:gd name="T1" fmla="*/ 39 h 43"/>
                <a:gd name="T2" fmla="*/ 4 w 44"/>
                <a:gd name="T3" fmla="*/ 29 h 43"/>
                <a:gd name="T4" fmla="*/ 14 w 44"/>
                <a:gd name="T5" fmla="*/ 4 h 43"/>
                <a:gd name="T6" fmla="*/ 40 w 44"/>
                <a:gd name="T7" fmla="*/ 14 h 43"/>
                <a:gd name="T8" fmla="*/ 29 w 44"/>
                <a:gd name="T9" fmla="*/ 39 h 43"/>
              </a:gdLst>
              <a:ahLst/>
              <a:cxnLst>
                <a:cxn ang="0">
                  <a:pos x="T0" y="T1"/>
                </a:cxn>
                <a:cxn ang="0">
                  <a:pos x="T2" y="T3"/>
                </a:cxn>
                <a:cxn ang="0">
                  <a:pos x="T4" y="T5"/>
                </a:cxn>
                <a:cxn ang="0">
                  <a:pos x="T6" y="T7"/>
                </a:cxn>
                <a:cxn ang="0">
                  <a:pos x="T8" y="T9"/>
                </a:cxn>
              </a:cxnLst>
              <a:rect l="0" t="0" r="r" b="b"/>
              <a:pathLst>
                <a:path w="44" h="43">
                  <a:moveTo>
                    <a:pt x="29" y="39"/>
                  </a:moveTo>
                  <a:cubicBezTo>
                    <a:pt x="20" y="43"/>
                    <a:pt x="8" y="39"/>
                    <a:pt x="4" y="29"/>
                  </a:cubicBezTo>
                  <a:cubicBezTo>
                    <a:pt x="0" y="20"/>
                    <a:pt x="5" y="8"/>
                    <a:pt x="14" y="4"/>
                  </a:cubicBezTo>
                  <a:cubicBezTo>
                    <a:pt x="24" y="0"/>
                    <a:pt x="36" y="4"/>
                    <a:pt x="40" y="14"/>
                  </a:cubicBezTo>
                  <a:cubicBezTo>
                    <a:pt x="44" y="24"/>
                    <a:pt x="39" y="35"/>
                    <a:pt x="29"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400">
                <a:solidFill>
                  <a:srgbClr val="1F307D"/>
                </a:solidFill>
              </a:endParaRPr>
            </a:p>
          </p:txBody>
        </p:sp>
      </p:grpSp>
      <p:sp>
        <p:nvSpPr>
          <p:cNvPr id="24" name="Freeform 10">
            <a:extLst>
              <a:ext uri="{FF2B5EF4-FFF2-40B4-BE49-F238E27FC236}">
                <a16:creationId xmlns="" xmlns:a16="http://schemas.microsoft.com/office/drawing/2014/main" id="{3FDC3EEC-FE90-424B-99A1-11428E1BC82D}"/>
              </a:ext>
            </a:extLst>
          </p:cNvPr>
          <p:cNvSpPr>
            <a:spLocks noEditPoints="1"/>
          </p:cNvSpPr>
          <p:nvPr userDrawn="1"/>
        </p:nvSpPr>
        <p:spPr bwMode="auto">
          <a:xfrm>
            <a:off x="7298767" y="2704254"/>
            <a:ext cx="709782" cy="758678"/>
          </a:xfrm>
          <a:custGeom>
            <a:avLst/>
            <a:gdLst>
              <a:gd name="T0" fmla="*/ 45 w 190"/>
              <a:gd name="T1" fmla="*/ 187 h 203"/>
              <a:gd name="T2" fmla="*/ 145 w 190"/>
              <a:gd name="T3" fmla="*/ 187 h 203"/>
              <a:gd name="T4" fmla="*/ 149 w 190"/>
              <a:gd name="T5" fmla="*/ 183 h 203"/>
              <a:gd name="T6" fmla="*/ 149 w 190"/>
              <a:gd name="T7" fmla="*/ 111 h 203"/>
              <a:gd name="T8" fmla="*/ 157 w 190"/>
              <a:gd name="T9" fmla="*/ 103 h 203"/>
              <a:gd name="T10" fmla="*/ 165 w 190"/>
              <a:gd name="T11" fmla="*/ 111 h 203"/>
              <a:gd name="T12" fmla="*/ 165 w 190"/>
              <a:gd name="T13" fmla="*/ 195 h 203"/>
              <a:gd name="T14" fmla="*/ 157 w 190"/>
              <a:gd name="T15" fmla="*/ 203 h 203"/>
              <a:gd name="T16" fmla="*/ 33 w 190"/>
              <a:gd name="T17" fmla="*/ 203 h 203"/>
              <a:gd name="T18" fmla="*/ 25 w 190"/>
              <a:gd name="T19" fmla="*/ 195 h 203"/>
              <a:gd name="T20" fmla="*/ 25 w 190"/>
              <a:gd name="T21" fmla="*/ 111 h 203"/>
              <a:gd name="T22" fmla="*/ 33 w 190"/>
              <a:gd name="T23" fmla="*/ 103 h 203"/>
              <a:gd name="T24" fmla="*/ 41 w 190"/>
              <a:gd name="T25" fmla="*/ 111 h 203"/>
              <a:gd name="T26" fmla="*/ 41 w 190"/>
              <a:gd name="T27" fmla="*/ 183 h 203"/>
              <a:gd name="T28" fmla="*/ 45 w 190"/>
              <a:gd name="T29" fmla="*/ 187 h 203"/>
              <a:gd name="T30" fmla="*/ 123 w 190"/>
              <a:gd name="T31" fmla="*/ 13 h 203"/>
              <a:gd name="T32" fmla="*/ 159 w 190"/>
              <a:gd name="T33" fmla="*/ 13 h 203"/>
              <a:gd name="T34" fmla="*/ 167 w 190"/>
              <a:gd name="T35" fmla="*/ 21 h 203"/>
              <a:gd name="T36" fmla="*/ 167 w 190"/>
              <a:gd name="T37" fmla="*/ 59 h 203"/>
              <a:gd name="T38" fmla="*/ 173 w 190"/>
              <a:gd name="T39" fmla="*/ 72 h 203"/>
              <a:gd name="T40" fmla="*/ 187 w 190"/>
              <a:gd name="T41" fmla="*/ 86 h 203"/>
              <a:gd name="T42" fmla="*/ 187 w 190"/>
              <a:gd name="T43" fmla="*/ 97 h 203"/>
              <a:gd name="T44" fmla="*/ 176 w 190"/>
              <a:gd name="T45" fmla="*/ 97 h 203"/>
              <a:gd name="T46" fmla="*/ 157 w 190"/>
              <a:gd name="T47" fmla="*/ 79 h 203"/>
              <a:gd name="T48" fmla="*/ 151 w 190"/>
              <a:gd name="T49" fmla="*/ 65 h 203"/>
              <a:gd name="T50" fmla="*/ 151 w 190"/>
              <a:gd name="T51" fmla="*/ 33 h 203"/>
              <a:gd name="T52" fmla="*/ 147 w 190"/>
              <a:gd name="T53" fmla="*/ 29 h 203"/>
              <a:gd name="T54" fmla="*/ 139 w 190"/>
              <a:gd name="T55" fmla="*/ 29 h 203"/>
              <a:gd name="T56" fmla="*/ 135 w 190"/>
              <a:gd name="T57" fmla="*/ 33 h 203"/>
              <a:gd name="T58" fmla="*/ 135 w 190"/>
              <a:gd name="T59" fmla="*/ 50 h 203"/>
              <a:gd name="T60" fmla="*/ 129 w 190"/>
              <a:gd name="T61" fmla="*/ 53 h 203"/>
              <a:gd name="T62" fmla="*/ 98 w 190"/>
              <a:gd name="T63" fmla="*/ 23 h 203"/>
              <a:gd name="T64" fmla="*/ 92 w 190"/>
              <a:gd name="T65" fmla="*/ 23 h 203"/>
              <a:gd name="T66" fmla="*/ 14 w 190"/>
              <a:gd name="T67" fmla="*/ 97 h 203"/>
              <a:gd name="T68" fmla="*/ 3 w 190"/>
              <a:gd name="T69" fmla="*/ 97 h 203"/>
              <a:gd name="T70" fmla="*/ 3 w 190"/>
              <a:gd name="T71" fmla="*/ 86 h 203"/>
              <a:gd name="T72" fmla="*/ 89 w 190"/>
              <a:gd name="T73" fmla="*/ 3 h 203"/>
              <a:gd name="T74" fmla="*/ 101 w 190"/>
              <a:gd name="T75" fmla="*/ 3 h 203"/>
              <a:gd name="T76" fmla="*/ 116 w 190"/>
              <a:gd name="T77" fmla="*/ 18 h 203"/>
              <a:gd name="T78" fmla="*/ 119 w 190"/>
              <a:gd name="T79" fmla="*/ 17 h 203"/>
              <a:gd name="T80" fmla="*/ 119 w 190"/>
              <a:gd name="T81" fmla="*/ 17 h 203"/>
              <a:gd name="T82" fmla="*/ 123 w 190"/>
              <a:gd name="T83" fmla="*/ 13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90" h="203">
                <a:moveTo>
                  <a:pt x="45" y="187"/>
                </a:moveTo>
                <a:cubicBezTo>
                  <a:pt x="145" y="187"/>
                  <a:pt x="145" y="187"/>
                  <a:pt x="145" y="187"/>
                </a:cubicBezTo>
                <a:cubicBezTo>
                  <a:pt x="147" y="187"/>
                  <a:pt x="149" y="185"/>
                  <a:pt x="149" y="183"/>
                </a:cubicBezTo>
                <a:cubicBezTo>
                  <a:pt x="149" y="111"/>
                  <a:pt x="149" y="111"/>
                  <a:pt x="149" y="111"/>
                </a:cubicBezTo>
                <a:cubicBezTo>
                  <a:pt x="149" y="107"/>
                  <a:pt x="153" y="103"/>
                  <a:pt x="157" y="103"/>
                </a:cubicBezTo>
                <a:cubicBezTo>
                  <a:pt x="161" y="103"/>
                  <a:pt x="165" y="107"/>
                  <a:pt x="165" y="111"/>
                </a:cubicBezTo>
                <a:cubicBezTo>
                  <a:pt x="165" y="195"/>
                  <a:pt x="165" y="195"/>
                  <a:pt x="165" y="195"/>
                </a:cubicBezTo>
                <a:cubicBezTo>
                  <a:pt x="165" y="199"/>
                  <a:pt x="161" y="203"/>
                  <a:pt x="157" y="203"/>
                </a:cubicBezTo>
                <a:cubicBezTo>
                  <a:pt x="33" y="203"/>
                  <a:pt x="33" y="203"/>
                  <a:pt x="33" y="203"/>
                </a:cubicBezTo>
                <a:cubicBezTo>
                  <a:pt x="29" y="203"/>
                  <a:pt x="25" y="199"/>
                  <a:pt x="25" y="195"/>
                </a:cubicBezTo>
                <a:cubicBezTo>
                  <a:pt x="25" y="111"/>
                  <a:pt x="25" y="111"/>
                  <a:pt x="25" y="111"/>
                </a:cubicBezTo>
                <a:cubicBezTo>
                  <a:pt x="25" y="107"/>
                  <a:pt x="29" y="103"/>
                  <a:pt x="33" y="103"/>
                </a:cubicBezTo>
                <a:cubicBezTo>
                  <a:pt x="37" y="103"/>
                  <a:pt x="41" y="107"/>
                  <a:pt x="41" y="111"/>
                </a:cubicBezTo>
                <a:cubicBezTo>
                  <a:pt x="41" y="183"/>
                  <a:pt x="41" y="183"/>
                  <a:pt x="41" y="183"/>
                </a:cubicBezTo>
                <a:cubicBezTo>
                  <a:pt x="41" y="185"/>
                  <a:pt x="43" y="187"/>
                  <a:pt x="45" y="187"/>
                </a:cubicBezTo>
                <a:close/>
                <a:moveTo>
                  <a:pt x="123" y="13"/>
                </a:moveTo>
                <a:cubicBezTo>
                  <a:pt x="159" y="13"/>
                  <a:pt x="159" y="13"/>
                  <a:pt x="159" y="13"/>
                </a:cubicBezTo>
                <a:cubicBezTo>
                  <a:pt x="163" y="13"/>
                  <a:pt x="167" y="17"/>
                  <a:pt x="167" y="21"/>
                </a:cubicBezTo>
                <a:cubicBezTo>
                  <a:pt x="167" y="59"/>
                  <a:pt x="167" y="59"/>
                  <a:pt x="167" y="59"/>
                </a:cubicBezTo>
                <a:cubicBezTo>
                  <a:pt x="167" y="63"/>
                  <a:pt x="170" y="69"/>
                  <a:pt x="173" y="72"/>
                </a:cubicBezTo>
                <a:cubicBezTo>
                  <a:pt x="187" y="86"/>
                  <a:pt x="187" y="86"/>
                  <a:pt x="187" y="86"/>
                </a:cubicBezTo>
                <a:cubicBezTo>
                  <a:pt x="190" y="89"/>
                  <a:pt x="190" y="94"/>
                  <a:pt x="187" y="97"/>
                </a:cubicBezTo>
                <a:cubicBezTo>
                  <a:pt x="184" y="100"/>
                  <a:pt x="179" y="100"/>
                  <a:pt x="176" y="97"/>
                </a:cubicBezTo>
                <a:cubicBezTo>
                  <a:pt x="157" y="79"/>
                  <a:pt x="157" y="79"/>
                  <a:pt x="157" y="79"/>
                </a:cubicBezTo>
                <a:cubicBezTo>
                  <a:pt x="154" y="76"/>
                  <a:pt x="151" y="70"/>
                  <a:pt x="151" y="65"/>
                </a:cubicBezTo>
                <a:cubicBezTo>
                  <a:pt x="151" y="33"/>
                  <a:pt x="151" y="33"/>
                  <a:pt x="151" y="33"/>
                </a:cubicBezTo>
                <a:cubicBezTo>
                  <a:pt x="151" y="31"/>
                  <a:pt x="149" y="29"/>
                  <a:pt x="147" y="29"/>
                </a:cubicBezTo>
                <a:cubicBezTo>
                  <a:pt x="139" y="29"/>
                  <a:pt x="139" y="29"/>
                  <a:pt x="139" y="29"/>
                </a:cubicBezTo>
                <a:cubicBezTo>
                  <a:pt x="137" y="29"/>
                  <a:pt x="135" y="31"/>
                  <a:pt x="135" y="33"/>
                </a:cubicBezTo>
                <a:cubicBezTo>
                  <a:pt x="135" y="50"/>
                  <a:pt x="135" y="50"/>
                  <a:pt x="135" y="50"/>
                </a:cubicBezTo>
                <a:cubicBezTo>
                  <a:pt x="135" y="55"/>
                  <a:pt x="132" y="56"/>
                  <a:pt x="129" y="53"/>
                </a:cubicBezTo>
                <a:cubicBezTo>
                  <a:pt x="98" y="23"/>
                  <a:pt x="98" y="23"/>
                  <a:pt x="98" y="23"/>
                </a:cubicBezTo>
                <a:cubicBezTo>
                  <a:pt x="96" y="21"/>
                  <a:pt x="94" y="21"/>
                  <a:pt x="92" y="23"/>
                </a:cubicBezTo>
                <a:cubicBezTo>
                  <a:pt x="14" y="97"/>
                  <a:pt x="14" y="97"/>
                  <a:pt x="14" y="97"/>
                </a:cubicBezTo>
                <a:cubicBezTo>
                  <a:pt x="11" y="100"/>
                  <a:pt x="6" y="100"/>
                  <a:pt x="3" y="97"/>
                </a:cubicBezTo>
                <a:cubicBezTo>
                  <a:pt x="0" y="94"/>
                  <a:pt x="0" y="89"/>
                  <a:pt x="3" y="86"/>
                </a:cubicBezTo>
                <a:cubicBezTo>
                  <a:pt x="89" y="3"/>
                  <a:pt x="89" y="3"/>
                  <a:pt x="89" y="3"/>
                </a:cubicBezTo>
                <a:cubicBezTo>
                  <a:pt x="92" y="0"/>
                  <a:pt x="98" y="0"/>
                  <a:pt x="101" y="3"/>
                </a:cubicBezTo>
                <a:cubicBezTo>
                  <a:pt x="116" y="18"/>
                  <a:pt x="116" y="18"/>
                  <a:pt x="116" y="18"/>
                </a:cubicBezTo>
                <a:cubicBezTo>
                  <a:pt x="118" y="20"/>
                  <a:pt x="119" y="19"/>
                  <a:pt x="119" y="17"/>
                </a:cubicBezTo>
                <a:cubicBezTo>
                  <a:pt x="119" y="17"/>
                  <a:pt x="119" y="17"/>
                  <a:pt x="119" y="17"/>
                </a:cubicBezTo>
                <a:cubicBezTo>
                  <a:pt x="119" y="15"/>
                  <a:pt x="121" y="13"/>
                  <a:pt x="123" y="13"/>
                </a:cubicBezTo>
                <a:close/>
              </a:path>
            </a:pathLst>
          </a:custGeom>
          <a:solidFill>
            <a:schemeClr val="tx2"/>
          </a:solidFill>
          <a:ln>
            <a:noFill/>
          </a:ln>
        </p:spPr>
        <p:txBody>
          <a:bodyPr vert="horz" wrap="square" lIns="68580" tIns="34290" rIns="68580" bIns="34290" numCol="1" anchor="t" anchorCtr="0" compatLnSpc="1">
            <a:prstTxWarp prst="textNoShape">
              <a:avLst/>
            </a:prstTxWarp>
          </a:bodyPr>
          <a:lstStyle/>
          <a:p>
            <a:endParaRPr lang="en-GB" sz="1400">
              <a:solidFill>
                <a:srgbClr val="1F307D"/>
              </a:solidFill>
            </a:endParaRPr>
          </a:p>
        </p:txBody>
      </p:sp>
      <p:grpSp>
        <p:nvGrpSpPr>
          <p:cNvPr id="26" name="Group 13">
            <a:extLst>
              <a:ext uri="{FF2B5EF4-FFF2-40B4-BE49-F238E27FC236}">
                <a16:creationId xmlns="" xmlns:a16="http://schemas.microsoft.com/office/drawing/2014/main" id="{F52D367A-0D49-414E-B021-4DC8A97FBED3}"/>
              </a:ext>
            </a:extLst>
          </p:cNvPr>
          <p:cNvGrpSpPr>
            <a:grpSpLocks noChangeAspect="1"/>
          </p:cNvGrpSpPr>
          <p:nvPr userDrawn="1"/>
        </p:nvGrpSpPr>
        <p:grpSpPr bwMode="auto">
          <a:xfrm>
            <a:off x="6570972" y="2717387"/>
            <a:ext cx="449300" cy="734402"/>
            <a:chOff x="3692" y="1915"/>
            <a:chExt cx="301" cy="492"/>
          </a:xfrm>
          <a:solidFill>
            <a:schemeClr val="tx2"/>
          </a:solidFill>
        </p:grpSpPr>
        <p:sp>
          <p:nvSpPr>
            <p:cNvPr id="28" name="Freeform 14">
              <a:extLst>
                <a:ext uri="{FF2B5EF4-FFF2-40B4-BE49-F238E27FC236}">
                  <a16:creationId xmlns="" xmlns:a16="http://schemas.microsoft.com/office/drawing/2014/main" id="{FDE68F4D-EC01-4A80-A2AE-281A93922975}"/>
                </a:ext>
              </a:extLst>
            </p:cNvPr>
            <p:cNvSpPr>
              <a:spLocks/>
            </p:cNvSpPr>
            <p:nvPr userDrawn="1"/>
          </p:nvSpPr>
          <p:spPr bwMode="auto">
            <a:xfrm>
              <a:off x="3692" y="1915"/>
              <a:ext cx="301" cy="492"/>
            </a:xfrm>
            <a:custGeom>
              <a:avLst/>
              <a:gdLst>
                <a:gd name="T0" fmla="*/ 105 w 126"/>
                <a:gd name="T1" fmla="*/ 208 h 208"/>
                <a:gd name="T2" fmla="*/ 21 w 126"/>
                <a:gd name="T3" fmla="*/ 208 h 208"/>
                <a:gd name="T4" fmla="*/ 0 w 126"/>
                <a:gd name="T5" fmla="*/ 187 h 208"/>
                <a:gd name="T6" fmla="*/ 0 w 126"/>
                <a:gd name="T7" fmla="*/ 21 h 208"/>
                <a:gd name="T8" fmla="*/ 21 w 126"/>
                <a:gd name="T9" fmla="*/ 0 h 208"/>
                <a:gd name="T10" fmla="*/ 105 w 126"/>
                <a:gd name="T11" fmla="*/ 0 h 208"/>
                <a:gd name="T12" fmla="*/ 126 w 126"/>
                <a:gd name="T13" fmla="*/ 21 h 208"/>
                <a:gd name="T14" fmla="*/ 126 w 126"/>
                <a:gd name="T15" fmla="*/ 84 h 208"/>
                <a:gd name="T16" fmla="*/ 120 w 126"/>
                <a:gd name="T17" fmla="*/ 90 h 208"/>
                <a:gd name="T18" fmla="*/ 114 w 126"/>
                <a:gd name="T19" fmla="*/ 84 h 208"/>
                <a:gd name="T20" fmla="*/ 114 w 126"/>
                <a:gd name="T21" fmla="*/ 21 h 208"/>
                <a:gd name="T22" fmla="*/ 105 w 126"/>
                <a:gd name="T23" fmla="*/ 12 h 208"/>
                <a:gd name="T24" fmla="*/ 21 w 126"/>
                <a:gd name="T25" fmla="*/ 12 h 208"/>
                <a:gd name="T26" fmla="*/ 12 w 126"/>
                <a:gd name="T27" fmla="*/ 21 h 208"/>
                <a:gd name="T28" fmla="*/ 12 w 126"/>
                <a:gd name="T29" fmla="*/ 187 h 208"/>
                <a:gd name="T30" fmla="*/ 21 w 126"/>
                <a:gd name="T31" fmla="*/ 196 h 208"/>
                <a:gd name="T32" fmla="*/ 105 w 126"/>
                <a:gd name="T33" fmla="*/ 196 h 208"/>
                <a:gd name="T34" fmla="*/ 114 w 126"/>
                <a:gd name="T35" fmla="*/ 187 h 208"/>
                <a:gd name="T36" fmla="*/ 114 w 126"/>
                <a:gd name="T37" fmla="*/ 109 h 208"/>
                <a:gd name="T38" fmla="*/ 120 w 126"/>
                <a:gd name="T39" fmla="*/ 103 h 208"/>
                <a:gd name="T40" fmla="*/ 126 w 126"/>
                <a:gd name="T41" fmla="*/ 109 h 208"/>
                <a:gd name="T42" fmla="*/ 126 w 126"/>
                <a:gd name="T43" fmla="*/ 187 h 208"/>
                <a:gd name="T44" fmla="*/ 105 w 126"/>
                <a:gd name="T45" fmla="*/ 20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6" h="208">
                  <a:moveTo>
                    <a:pt x="105" y="208"/>
                  </a:moveTo>
                  <a:cubicBezTo>
                    <a:pt x="21" y="208"/>
                    <a:pt x="21" y="208"/>
                    <a:pt x="21" y="208"/>
                  </a:cubicBezTo>
                  <a:cubicBezTo>
                    <a:pt x="9" y="208"/>
                    <a:pt x="0" y="199"/>
                    <a:pt x="0" y="187"/>
                  </a:cubicBezTo>
                  <a:cubicBezTo>
                    <a:pt x="0" y="21"/>
                    <a:pt x="0" y="21"/>
                    <a:pt x="0" y="21"/>
                  </a:cubicBezTo>
                  <a:cubicBezTo>
                    <a:pt x="0" y="10"/>
                    <a:pt x="9" y="0"/>
                    <a:pt x="21" y="0"/>
                  </a:cubicBezTo>
                  <a:cubicBezTo>
                    <a:pt x="105" y="0"/>
                    <a:pt x="105" y="0"/>
                    <a:pt x="105" y="0"/>
                  </a:cubicBezTo>
                  <a:cubicBezTo>
                    <a:pt x="116" y="0"/>
                    <a:pt x="126" y="10"/>
                    <a:pt x="126" y="21"/>
                  </a:cubicBezTo>
                  <a:cubicBezTo>
                    <a:pt x="126" y="84"/>
                    <a:pt x="126" y="84"/>
                    <a:pt x="126" y="84"/>
                  </a:cubicBezTo>
                  <a:cubicBezTo>
                    <a:pt x="126" y="88"/>
                    <a:pt x="123" y="90"/>
                    <a:pt x="120" y="90"/>
                  </a:cubicBezTo>
                  <a:cubicBezTo>
                    <a:pt x="117" y="90"/>
                    <a:pt x="114" y="88"/>
                    <a:pt x="114" y="84"/>
                  </a:cubicBezTo>
                  <a:cubicBezTo>
                    <a:pt x="114" y="21"/>
                    <a:pt x="114" y="21"/>
                    <a:pt x="114" y="21"/>
                  </a:cubicBezTo>
                  <a:cubicBezTo>
                    <a:pt x="114" y="16"/>
                    <a:pt x="110" y="12"/>
                    <a:pt x="105" y="12"/>
                  </a:cubicBezTo>
                  <a:cubicBezTo>
                    <a:pt x="21" y="12"/>
                    <a:pt x="21" y="12"/>
                    <a:pt x="21" y="12"/>
                  </a:cubicBezTo>
                  <a:cubicBezTo>
                    <a:pt x="16" y="12"/>
                    <a:pt x="12" y="16"/>
                    <a:pt x="12" y="21"/>
                  </a:cubicBezTo>
                  <a:cubicBezTo>
                    <a:pt x="12" y="187"/>
                    <a:pt x="12" y="187"/>
                    <a:pt x="12" y="187"/>
                  </a:cubicBezTo>
                  <a:cubicBezTo>
                    <a:pt x="12" y="192"/>
                    <a:pt x="16" y="196"/>
                    <a:pt x="21" y="196"/>
                  </a:cubicBezTo>
                  <a:cubicBezTo>
                    <a:pt x="105" y="196"/>
                    <a:pt x="105" y="196"/>
                    <a:pt x="105" y="196"/>
                  </a:cubicBezTo>
                  <a:cubicBezTo>
                    <a:pt x="110" y="196"/>
                    <a:pt x="114" y="192"/>
                    <a:pt x="114" y="187"/>
                  </a:cubicBezTo>
                  <a:cubicBezTo>
                    <a:pt x="114" y="109"/>
                    <a:pt x="114" y="109"/>
                    <a:pt x="114" y="109"/>
                  </a:cubicBezTo>
                  <a:cubicBezTo>
                    <a:pt x="114" y="105"/>
                    <a:pt x="117" y="103"/>
                    <a:pt x="120" y="103"/>
                  </a:cubicBezTo>
                  <a:cubicBezTo>
                    <a:pt x="123" y="103"/>
                    <a:pt x="126" y="105"/>
                    <a:pt x="126" y="109"/>
                  </a:cubicBezTo>
                  <a:cubicBezTo>
                    <a:pt x="126" y="187"/>
                    <a:pt x="126" y="187"/>
                    <a:pt x="126" y="187"/>
                  </a:cubicBezTo>
                  <a:cubicBezTo>
                    <a:pt x="126" y="199"/>
                    <a:pt x="116" y="208"/>
                    <a:pt x="105" y="20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400">
                <a:solidFill>
                  <a:srgbClr val="1F307D"/>
                </a:solidFill>
              </a:endParaRPr>
            </a:p>
          </p:txBody>
        </p:sp>
        <p:sp>
          <p:nvSpPr>
            <p:cNvPr id="29" name="Freeform 15">
              <a:extLst>
                <a:ext uri="{FF2B5EF4-FFF2-40B4-BE49-F238E27FC236}">
                  <a16:creationId xmlns="" xmlns:a16="http://schemas.microsoft.com/office/drawing/2014/main" id="{D7E3B21A-3849-47EE-B3D3-B82204F20DB1}"/>
                </a:ext>
              </a:extLst>
            </p:cNvPr>
            <p:cNvSpPr>
              <a:spLocks/>
            </p:cNvSpPr>
            <p:nvPr userDrawn="1"/>
          </p:nvSpPr>
          <p:spPr bwMode="auto">
            <a:xfrm>
              <a:off x="3742" y="1969"/>
              <a:ext cx="201" cy="391"/>
            </a:xfrm>
            <a:custGeom>
              <a:avLst/>
              <a:gdLst>
                <a:gd name="T0" fmla="*/ 81 w 84"/>
                <a:gd name="T1" fmla="*/ 165 h 165"/>
                <a:gd name="T2" fmla="*/ 3 w 84"/>
                <a:gd name="T3" fmla="*/ 165 h 165"/>
                <a:gd name="T4" fmla="*/ 0 w 84"/>
                <a:gd name="T5" fmla="*/ 162 h 165"/>
                <a:gd name="T6" fmla="*/ 0 w 84"/>
                <a:gd name="T7" fmla="*/ 3 h 165"/>
                <a:gd name="T8" fmla="*/ 3 w 84"/>
                <a:gd name="T9" fmla="*/ 0 h 165"/>
                <a:gd name="T10" fmla="*/ 81 w 84"/>
                <a:gd name="T11" fmla="*/ 0 h 165"/>
                <a:gd name="T12" fmla="*/ 84 w 84"/>
                <a:gd name="T13" fmla="*/ 3 h 165"/>
                <a:gd name="T14" fmla="*/ 84 w 84"/>
                <a:gd name="T15" fmla="*/ 162 h 165"/>
                <a:gd name="T16" fmla="*/ 81 w 84"/>
                <a:gd name="T17" fmla="*/ 165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4" h="165">
                  <a:moveTo>
                    <a:pt x="81" y="165"/>
                  </a:moveTo>
                  <a:cubicBezTo>
                    <a:pt x="3" y="165"/>
                    <a:pt x="3" y="165"/>
                    <a:pt x="3" y="165"/>
                  </a:cubicBezTo>
                  <a:cubicBezTo>
                    <a:pt x="1" y="165"/>
                    <a:pt x="0" y="164"/>
                    <a:pt x="0" y="162"/>
                  </a:cubicBezTo>
                  <a:cubicBezTo>
                    <a:pt x="0" y="3"/>
                    <a:pt x="0" y="3"/>
                    <a:pt x="0" y="3"/>
                  </a:cubicBezTo>
                  <a:cubicBezTo>
                    <a:pt x="0" y="1"/>
                    <a:pt x="1" y="0"/>
                    <a:pt x="3" y="0"/>
                  </a:cubicBezTo>
                  <a:cubicBezTo>
                    <a:pt x="81" y="0"/>
                    <a:pt x="81" y="0"/>
                    <a:pt x="81" y="0"/>
                  </a:cubicBezTo>
                  <a:cubicBezTo>
                    <a:pt x="82" y="0"/>
                    <a:pt x="84" y="1"/>
                    <a:pt x="84" y="3"/>
                  </a:cubicBezTo>
                  <a:cubicBezTo>
                    <a:pt x="84" y="162"/>
                    <a:pt x="84" y="162"/>
                    <a:pt x="84" y="162"/>
                  </a:cubicBezTo>
                  <a:cubicBezTo>
                    <a:pt x="84" y="164"/>
                    <a:pt x="82" y="165"/>
                    <a:pt x="81" y="165"/>
                  </a:cubicBezTo>
                  <a:close/>
                </a:path>
              </a:pathLst>
            </a:custGeom>
            <a:grpFill/>
            <a:ln w="14288" cap="rnd">
              <a:noFill/>
              <a:prstDash val="solid"/>
              <a:miter lim="800000"/>
              <a:headEnd/>
              <a:tailEnd/>
            </a:ln>
          </p:spPr>
          <p:txBody>
            <a:bodyPr vert="horz" wrap="square" lIns="91440" tIns="45720" rIns="91440" bIns="45720" numCol="1" anchor="t" anchorCtr="0" compatLnSpc="1">
              <a:prstTxWarp prst="textNoShape">
                <a:avLst/>
              </a:prstTxWarp>
            </a:bodyPr>
            <a:lstStyle/>
            <a:p>
              <a:endParaRPr lang="en-GB" sz="1400">
                <a:solidFill>
                  <a:srgbClr val="1F307D"/>
                </a:solidFill>
              </a:endParaRPr>
            </a:p>
          </p:txBody>
        </p:sp>
        <p:sp>
          <p:nvSpPr>
            <p:cNvPr id="30" name="Freeform 16">
              <a:extLst>
                <a:ext uri="{FF2B5EF4-FFF2-40B4-BE49-F238E27FC236}">
                  <a16:creationId xmlns="" xmlns:a16="http://schemas.microsoft.com/office/drawing/2014/main" id="{08491C23-C3FF-438A-A498-B2806398E57F}"/>
                </a:ext>
              </a:extLst>
            </p:cNvPr>
            <p:cNvSpPr>
              <a:spLocks/>
            </p:cNvSpPr>
            <p:nvPr userDrawn="1"/>
          </p:nvSpPr>
          <p:spPr bwMode="auto">
            <a:xfrm>
              <a:off x="3828" y="2190"/>
              <a:ext cx="26" cy="26"/>
            </a:xfrm>
            <a:custGeom>
              <a:avLst/>
              <a:gdLst>
                <a:gd name="T0" fmla="*/ 5 w 11"/>
                <a:gd name="T1" fmla="*/ 11 h 11"/>
                <a:gd name="T2" fmla="*/ 4 w 11"/>
                <a:gd name="T3" fmla="*/ 11 h 11"/>
                <a:gd name="T4" fmla="*/ 1 w 11"/>
                <a:gd name="T5" fmla="*/ 5 h 11"/>
                <a:gd name="T6" fmla="*/ 6 w 11"/>
                <a:gd name="T7" fmla="*/ 0 h 11"/>
                <a:gd name="T8" fmla="*/ 11 w 11"/>
                <a:gd name="T9" fmla="*/ 5 h 11"/>
                <a:gd name="T10" fmla="*/ 7 w 11"/>
                <a:gd name="T11" fmla="*/ 11 h 11"/>
                <a:gd name="T12" fmla="*/ 7 w 11"/>
                <a:gd name="T13" fmla="*/ 11 h 11"/>
                <a:gd name="T14" fmla="*/ 5 w 11"/>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 h="11">
                  <a:moveTo>
                    <a:pt x="5" y="11"/>
                  </a:moveTo>
                  <a:cubicBezTo>
                    <a:pt x="4" y="11"/>
                    <a:pt x="4" y="11"/>
                    <a:pt x="4" y="11"/>
                  </a:cubicBezTo>
                  <a:cubicBezTo>
                    <a:pt x="1" y="10"/>
                    <a:pt x="0" y="7"/>
                    <a:pt x="1" y="5"/>
                  </a:cubicBezTo>
                  <a:cubicBezTo>
                    <a:pt x="1" y="2"/>
                    <a:pt x="3" y="0"/>
                    <a:pt x="6" y="0"/>
                  </a:cubicBezTo>
                  <a:cubicBezTo>
                    <a:pt x="8" y="0"/>
                    <a:pt x="11" y="2"/>
                    <a:pt x="11" y="5"/>
                  </a:cubicBezTo>
                  <a:cubicBezTo>
                    <a:pt x="11" y="8"/>
                    <a:pt x="10" y="10"/>
                    <a:pt x="7" y="11"/>
                  </a:cubicBezTo>
                  <a:cubicBezTo>
                    <a:pt x="7" y="11"/>
                    <a:pt x="7" y="11"/>
                    <a:pt x="7" y="11"/>
                  </a:cubicBezTo>
                  <a:cubicBezTo>
                    <a:pt x="5" y="11"/>
                    <a:pt x="5" y="11"/>
                    <a:pt x="5" y="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400">
                <a:solidFill>
                  <a:srgbClr val="1F307D"/>
                </a:solidFill>
              </a:endParaRPr>
            </a:p>
          </p:txBody>
        </p:sp>
        <p:sp>
          <p:nvSpPr>
            <p:cNvPr id="31" name="Freeform 17">
              <a:extLst>
                <a:ext uri="{FF2B5EF4-FFF2-40B4-BE49-F238E27FC236}">
                  <a16:creationId xmlns="" xmlns:a16="http://schemas.microsoft.com/office/drawing/2014/main" id="{36A8DBDE-F0F6-455F-A755-E7ED2F10655A}"/>
                </a:ext>
              </a:extLst>
            </p:cNvPr>
            <p:cNvSpPr>
              <a:spLocks/>
            </p:cNvSpPr>
            <p:nvPr userDrawn="1"/>
          </p:nvSpPr>
          <p:spPr bwMode="auto">
            <a:xfrm>
              <a:off x="3773" y="2104"/>
              <a:ext cx="137" cy="57"/>
            </a:xfrm>
            <a:custGeom>
              <a:avLst/>
              <a:gdLst>
                <a:gd name="T0" fmla="*/ 57 w 57"/>
                <a:gd name="T1" fmla="*/ 17 h 24"/>
                <a:gd name="T2" fmla="*/ 56 w 57"/>
                <a:gd name="T3" fmla="*/ 19 h 24"/>
                <a:gd name="T4" fmla="*/ 53 w 57"/>
                <a:gd name="T5" fmla="*/ 22 h 24"/>
                <a:gd name="T6" fmla="*/ 50 w 57"/>
                <a:gd name="T7" fmla="*/ 22 h 24"/>
                <a:gd name="T8" fmla="*/ 38 w 57"/>
                <a:gd name="T9" fmla="*/ 12 h 24"/>
                <a:gd name="T10" fmla="*/ 7 w 57"/>
                <a:gd name="T11" fmla="*/ 22 h 24"/>
                <a:gd name="T12" fmla="*/ 7 w 57"/>
                <a:gd name="T13" fmla="*/ 23 h 24"/>
                <a:gd name="T14" fmla="*/ 5 w 57"/>
                <a:gd name="T15" fmla="*/ 23 h 24"/>
                <a:gd name="T16" fmla="*/ 1 w 57"/>
                <a:gd name="T17" fmla="*/ 19 h 24"/>
                <a:gd name="T18" fmla="*/ 1 w 57"/>
                <a:gd name="T19" fmla="*/ 16 h 24"/>
                <a:gd name="T20" fmla="*/ 23 w 57"/>
                <a:gd name="T21" fmla="*/ 2 h 24"/>
                <a:gd name="T22" fmla="*/ 56 w 57"/>
                <a:gd name="T23" fmla="*/ 15 h 24"/>
                <a:gd name="T24" fmla="*/ 57 w 57"/>
                <a:gd name="T25" fmla="*/ 17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 h="24">
                  <a:moveTo>
                    <a:pt x="57" y="17"/>
                  </a:moveTo>
                  <a:cubicBezTo>
                    <a:pt x="57" y="18"/>
                    <a:pt x="56" y="19"/>
                    <a:pt x="56" y="19"/>
                  </a:cubicBezTo>
                  <a:cubicBezTo>
                    <a:pt x="55" y="20"/>
                    <a:pt x="54" y="21"/>
                    <a:pt x="53" y="22"/>
                  </a:cubicBezTo>
                  <a:cubicBezTo>
                    <a:pt x="52" y="24"/>
                    <a:pt x="51" y="23"/>
                    <a:pt x="50" y="22"/>
                  </a:cubicBezTo>
                  <a:cubicBezTo>
                    <a:pt x="47" y="17"/>
                    <a:pt x="43" y="14"/>
                    <a:pt x="38" y="12"/>
                  </a:cubicBezTo>
                  <a:cubicBezTo>
                    <a:pt x="27" y="8"/>
                    <a:pt x="14" y="12"/>
                    <a:pt x="7" y="22"/>
                  </a:cubicBezTo>
                  <a:cubicBezTo>
                    <a:pt x="7" y="22"/>
                    <a:pt x="7" y="22"/>
                    <a:pt x="7" y="23"/>
                  </a:cubicBezTo>
                  <a:cubicBezTo>
                    <a:pt x="6" y="23"/>
                    <a:pt x="5" y="23"/>
                    <a:pt x="5" y="23"/>
                  </a:cubicBezTo>
                  <a:cubicBezTo>
                    <a:pt x="3" y="21"/>
                    <a:pt x="2" y="20"/>
                    <a:pt x="1" y="19"/>
                  </a:cubicBezTo>
                  <a:cubicBezTo>
                    <a:pt x="0" y="18"/>
                    <a:pt x="0" y="17"/>
                    <a:pt x="1" y="16"/>
                  </a:cubicBezTo>
                  <a:cubicBezTo>
                    <a:pt x="7" y="8"/>
                    <a:pt x="14" y="3"/>
                    <a:pt x="23" y="2"/>
                  </a:cubicBezTo>
                  <a:cubicBezTo>
                    <a:pt x="37" y="0"/>
                    <a:pt x="48" y="5"/>
                    <a:pt x="56" y="15"/>
                  </a:cubicBezTo>
                  <a:cubicBezTo>
                    <a:pt x="56" y="16"/>
                    <a:pt x="57" y="17"/>
                    <a:pt x="57" y="1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400">
                <a:solidFill>
                  <a:srgbClr val="1F307D"/>
                </a:solidFill>
              </a:endParaRPr>
            </a:p>
          </p:txBody>
        </p:sp>
        <p:sp>
          <p:nvSpPr>
            <p:cNvPr id="32" name="Freeform 18">
              <a:extLst>
                <a:ext uri="{FF2B5EF4-FFF2-40B4-BE49-F238E27FC236}">
                  <a16:creationId xmlns="" xmlns:a16="http://schemas.microsoft.com/office/drawing/2014/main" id="{9EFDF181-0B77-49FC-A7A7-293C45829624}"/>
                </a:ext>
              </a:extLst>
            </p:cNvPr>
            <p:cNvSpPr>
              <a:spLocks/>
            </p:cNvSpPr>
            <p:nvPr userDrawn="1"/>
          </p:nvSpPr>
          <p:spPr bwMode="auto">
            <a:xfrm>
              <a:off x="3799" y="2149"/>
              <a:ext cx="84" cy="38"/>
            </a:xfrm>
            <a:custGeom>
              <a:avLst/>
              <a:gdLst>
                <a:gd name="T0" fmla="*/ 35 w 35"/>
                <a:gd name="T1" fmla="*/ 10 h 16"/>
                <a:gd name="T2" fmla="*/ 34 w 35"/>
                <a:gd name="T3" fmla="*/ 12 h 16"/>
                <a:gd name="T4" fmla="*/ 31 w 35"/>
                <a:gd name="T5" fmla="*/ 15 h 16"/>
                <a:gd name="T6" fmla="*/ 28 w 35"/>
                <a:gd name="T7" fmla="*/ 15 h 16"/>
                <a:gd name="T8" fmla="*/ 21 w 35"/>
                <a:gd name="T9" fmla="*/ 10 h 16"/>
                <a:gd name="T10" fmla="*/ 8 w 35"/>
                <a:gd name="T11" fmla="*/ 14 h 16"/>
                <a:gd name="T12" fmla="*/ 7 w 35"/>
                <a:gd name="T13" fmla="*/ 15 h 16"/>
                <a:gd name="T14" fmla="*/ 5 w 35"/>
                <a:gd name="T15" fmla="*/ 15 h 16"/>
                <a:gd name="T16" fmla="*/ 1 w 35"/>
                <a:gd name="T17" fmla="*/ 12 h 16"/>
                <a:gd name="T18" fmla="*/ 1 w 35"/>
                <a:gd name="T19" fmla="*/ 8 h 16"/>
                <a:gd name="T20" fmla="*/ 19 w 35"/>
                <a:gd name="T21" fmla="*/ 0 h 16"/>
                <a:gd name="T22" fmla="*/ 34 w 35"/>
                <a:gd name="T23" fmla="*/ 8 h 16"/>
                <a:gd name="T24" fmla="*/ 35 w 35"/>
                <a:gd name="T25" fmla="*/ 1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16">
                  <a:moveTo>
                    <a:pt x="35" y="10"/>
                  </a:moveTo>
                  <a:cubicBezTo>
                    <a:pt x="35" y="11"/>
                    <a:pt x="34" y="11"/>
                    <a:pt x="34" y="12"/>
                  </a:cubicBezTo>
                  <a:cubicBezTo>
                    <a:pt x="33" y="13"/>
                    <a:pt x="32" y="14"/>
                    <a:pt x="31" y="15"/>
                  </a:cubicBezTo>
                  <a:cubicBezTo>
                    <a:pt x="30" y="16"/>
                    <a:pt x="29" y="16"/>
                    <a:pt x="28" y="15"/>
                  </a:cubicBezTo>
                  <a:cubicBezTo>
                    <a:pt x="26" y="12"/>
                    <a:pt x="24" y="10"/>
                    <a:pt x="21" y="10"/>
                  </a:cubicBezTo>
                  <a:cubicBezTo>
                    <a:pt x="15" y="9"/>
                    <a:pt x="11" y="10"/>
                    <a:pt x="8" y="14"/>
                  </a:cubicBezTo>
                  <a:cubicBezTo>
                    <a:pt x="8" y="14"/>
                    <a:pt x="7" y="15"/>
                    <a:pt x="7" y="15"/>
                  </a:cubicBezTo>
                  <a:cubicBezTo>
                    <a:pt x="6" y="16"/>
                    <a:pt x="5" y="16"/>
                    <a:pt x="5" y="15"/>
                  </a:cubicBezTo>
                  <a:cubicBezTo>
                    <a:pt x="3" y="14"/>
                    <a:pt x="2" y="13"/>
                    <a:pt x="1" y="12"/>
                  </a:cubicBezTo>
                  <a:cubicBezTo>
                    <a:pt x="0" y="11"/>
                    <a:pt x="0" y="9"/>
                    <a:pt x="1" y="8"/>
                  </a:cubicBezTo>
                  <a:cubicBezTo>
                    <a:pt x="6" y="3"/>
                    <a:pt x="12" y="0"/>
                    <a:pt x="19" y="0"/>
                  </a:cubicBezTo>
                  <a:cubicBezTo>
                    <a:pt x="25" y="1"/>
                    <a:pt x="30" y="4"/>
                    <a:pt x="34" y="8"/>
                  </a:cubicBezTo>
                  <a:cubicBezTo>
                    <a:pt x="34" y="9"/>
                    <a:pt x="35" y="9"/>
                    <a:pt x="35"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1400">
                <a:solidFill>
                  <a:srgbClr val="1F307D"/>
                </a:solidFill>
              </a:endParaRPr>
            </a:p>
          </p:txBody>
        </p:sp>
      </p:grpSp>
      <p:sp>
        <p:nvSpPr>
          <p:cNvPr id="33" name="Title 1">
            <a:extLst>
              <a:ext uri="{FF2B5EF4-FFF2-40B4-BE49-F238E27FC236}">
                <a16:creationId xmlns="" xmlns:a16="http://schemas.microsoft.com/office/drawing/2014/main" id="{EAD903C2-05D6-481E-B5F3-780D0206D899}"/>
              </a:ext>
            </a:extLst>
          </p:cNvPr>
          <p:cNvSpPr>
            <a:spLocks noGrp="1"/>
          </p:cNvSpPr>
          <p:nvPr>
            <p:ph type="ctrTitle" hasCustomPrompt="1"/>
          </p:nvPr>
        </p:nvSpPr>
        <p:spPr>
          <a:xfrm>
            <a:off x="179512" y="411510"/>
            <a:ext cx="5381445" cy="729000"/>
          </a:xfrm>
          <a:solidFill>
            <a:schemeClr val="accent6"/>
          </a:solidFill>
          <a:ln>
            <a:noFill/>
          </a:ln>
        </p:spPr>
        <p:txBody>
          <a:bodyPr vert="horz" lIns="162000" tIns="34284" rIns="68567" bIns="34284" rtlCol="0" anchor="ctr" anchorCtr="0">
            <a:noAutofit/>
          </a:bodyPr>
          <a:lstStyle>
            <a:lvl1pPr>
              <a:defRPr lang="en-GB" sz="2700" dirty="0">
                <a:solidFill>
                  <a:schemeClr val="bg2"/>
                </a:solidFill>
              </a:defRPr>
            </a:lvl1pPr>
          </a:lstStyle>
          <a:p>
            <a:pPr marL="0" lvl="0"/>
            <a:r>
              <a:rPr lang="en-US" dirty="0"/>
              <a:t>INSERT PRESENTATION TITLE</a:t>
            </a:r>
          </a:p>
        </p:txBody>
      </p:sp>
    </p:spTree>
    <p:extLst>
      <p:ext uri="{BB962C8B-B14F-4D97-AF65-F5344CB8AC3E}">
        <p14:creationId xmlns:p14="http://schemas.microsoft.com/office/powerpoint/2010/main" val="2119954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25064D-46D3-4A94-B87D-C5B5B5643A7D}" type="datetimeFigureOut">
              <a:rPr lang="en-GB" smtClean="0"/>
              <a:t>12/04/2018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6492D8C-1110-4EEB-A17A-CAF11F9740AC}" type="slidenum">
              <a:rPr lang="en-GB" smtClean="0"/>
              <a:t>‹#›</a:t>
            </a:fld>
            <a:endParaRPr lang="en-GB"/>
          </a:p>
        </p:txBody>
      </p:sp>
    </p:spTree>
    <p:extLst>
      <p:ext uri="{BB962C8B-B14F-4D97-AF65-F5344CB8AC3E}">
        <p14:creationId xmlns:p14="http://schemas.microsoft.com/office/powerpoint/2010/main" val="1437965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25064D-46D3-4A94-B87D-C5B5B5643A7D}" type="datetimeFigureOut">
              <a:rPr lang="en-GB" smtClean="0"/>
              <a:t>12/04/2018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492D8C-1110-4EEB-A17A-CAF11F9740AC}" type="slidenum">
              <a:rPr lang="en-GB" smtClean="0"/>
              <a:t>‹#›</a:t>
            </a:fld>
            <a:endParaRPr lang="en-GB"/>
          </a:p>
        </p:txBody>
      </p:sp>
    </p:spTree>
    <p:extLst>
      <p:ext uri="{BB962C8B-B14F-4D97-AF65-F5344CB8AC3E}">
        <p14:creationId xmlns:p14="http://schemas.microsoft.com/office/powerpoint/2010/main" val="2885834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25064D-46D3-4A94-B87D-C5B5B5643A7D}" type="datetimeFigureOut">
              <a:rPr lang="en-GB" smtClean="0"/>
              <a:t>12/04/2018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492D8C-1110-4EEB-A17A-CAF11F9740AC}" type="slidenum">
              <a:rPr lang="en-GB" smtClean="0"/>
              <a:t>‹#›</a:t>
            </a:fld>
            <a:endParaRPr lang="en-GB"/>
          </a:p>
        </p:txBody>
      </p:sp>
    </p:spTree>
    <p:extLst>
      <p:ext uri="{BB962C8B-B14F-4D97-AF65-F5344CB8AC3E}">
        <p14:creationId xmlns:p14="http://schemas.microsoft.com/office/powerpoint/2010/main" val="21271675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A25064D-46D3-4A94-B87D-C5B5B5643A7D}" type="datetimeFigureOut">
              <a:rPr lang="en-GB" smtClean="0"/>
              <a:t>12/04/2018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492D8C-1110-4EEB-A17A-CAF11F9740AC}" type="slidenum">
              <a:rPr lang="en-GB" smtClean="0"/>
              <a:t>‹#›</a:t>
            </a:fld>
            <a:endParaRPr lang="en-GB"/>
          </a:p>
        </p:txBody>
      </p:sp>
    </p:spTree>
    <p:extLst>
      <p:ext uri="{BB962C8B-B14F-4D97-AF65-F5344CB8AC3E}">
        <p14:creationId xmlns:p14="http://schemas.microsoft.com/office/powerpoint/2010/main" val="27113713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A25064D-46D3-4A94-B87D-C5B5B5643A7D}" type="datetimeFigureOut">
              <a:rPr lang="en-GB" smtClean="0"/>
              <a:t>12/04/2018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492D8C-1110-4EEB-A17A-CAF11F9740AC}" type="slidenum">
              <a:rPr lang="en-GB" smtClean="0"/>
              <a:t>‹#›</a:t>
            </a:fld>
            <a:endParaRPr lang="en-GB"/>
          </a:p>
        </p:txBody>
      </p:sp>
    </p:spTree>
    <p:extLst>
      <p:ext uri="{BB962C8B-B14F-4D97-AF65-F5344CB8AC3E}">
        <p14:creationId xmlns:p14="http://schemas.microsoft.com/office/powerpoint/2010/main" val="28900805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29" name="Picture 3">
            <a:extLst>
              <a:ext uri="{FF2B5EF4-FFF2-40B4-BE49-F238E27FC236}">
                <a16:creationId xmlns="" xmlns:a16="http://schemas.microsoft.com/office/drawing/2014/main" id="{38CEF957-C5F3-4E70-BC01-185ECEFCB981}"/>
              </a:ext>
            </a:extLst>
          </p:cNvPr>
          <p:cNvPicPr>
            <a:picLocks noChangeAspect="1" noChangeArrowheads="1"/>
          </p:cNvPicPr>
          <p:nvPr userDrawn="1"/>
        </p:nvPicPr>
        <p:blipFill>
          <a:blip r:embed="rId2"/>
          <a:stretch>
            <a:fillRect/>
          </a:stretch>
        </p:blipFill>
        <p:spPr bwMode="auto">
          <a:xfrm>
            <a:off x="267426" y="4481011"/>
            <a:ext cx="1052127" cy="4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6" name="Rectangle: Rounded Corners 65">
            <a:extLst>
              <a:ext uri="{FF2B5EF4-FFF2-40B4-BE49-F238E27FC236}">
                <a16:creationId xmlns="" xmlns:a16="http://schemas.microsoft.com/office/drawing/2014/main" id="{AE8C0F09-4698-4B7A-B28E-1E78BE2F56D3}"/>
              </a:ext>
            </a:extLst>
          </p:cNvPr>
          <p:cNvSpPr>
            <a:spLocks/>
          </p:cNvSpPr>
          <p:nvPr userDrawn="1"/>
        </p:nvSpPr>
        <p:spPr bwMode="auto">
          <a:xfrm>
            <a:off x="179785" y="176215"/>
            <a:ext cx="8782050" cy="738185"/>
          </a:xfrm>
          <a:prstGeom prst="roundRect">
            <a:avLst/>
          </a:prstGeom>
          <a:solidFill>
            <a:schemeClr val="accent6"/>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Autofit/>
          </a:bodyPr>
          <a:lstStyle/>
          <a:p>
            <a:pPr algn="ctr" defTabSz="514257"/>
            <a:endParaRPr lang="en-GB" sz="800">
              <a:solidFill>
                <a:srgbClr val="000000">
                  <a:lumMod val="65000"/>
                  <a:lumOff val="35000"/>
                </a:srgbClr>
              </a:solidFill>
              <a:latin typeface="Helvetica" panose="020B0604020202020204" pitchFamily="34" charset="0"/>
              <a:ea typeface="DFKai-SB" panose="03000509000000000000" pitchFamily="65" charset="-120"/>
              <a:cs typeface="Helvetica" panose="020B0604020202020204" pitchFamily="34" charset="0"/>
            </a:endParaRPr>
          </a:p>
        </p:txBody>
      </p:sp>
      <p:sp>
        <p:nvSpPr>
          <p:cNvPr id="2" name="Title 1"/>
          <p:cNvSpPr>
            <a:spLocks noGrp="1"/>
          </p:cNvSpPr>
          <p:nvPr>
            <p:ph type="title"/>
          </p:nvPr>
        </p:nvSpPr>
        <p:spPr>
          <a:xfrm>
            <a:off x="323486" y="317970"/>
            <a:ext cx="8352971" cy="454676"/>
          </a:xfrm>
        </p:spPr>
        <p:txBody>
          <a:bodyPr/>
          <a:lstStyle>
            <a:lvl1pPr>
              <a:defRPr sz="1800"/>
            </a:lvl1pPr>
          </a:lstStyle>
          <a:p>
            <a:r>
              <a:rPr lang="en-US" dirty="0"/>
              <a:t>Click to edit Master title style</a:t>
            </a:r>
            <a:endParaRPr lang="en-GB" dirty="0"/>
          </a:p>
        </p:txBody>
      </p:sp>
      <p:sp>
        <p:nvSpPr>
          <p:cNvPr id="5" name="Slide Number Placeholder 5">
            <a:extLst>
              <a:ext uri="{FF2B5EF4-FFF2-40B4-BE49-F238E27FC236}">
                <a16:creationId xmlns="" xmlns:a16="http://schemas.microsoft.com/office/drawing/2014/main" id="{CFF41207-2521-4F10-9FE1-481A7969F24E}"/>
              </a:ext>
            </a:extLst>
          </p:cNvPr>
          <p:cNvSpPr>
            <a:spLocks noGrp="1"/>
          </p:cNvSpPr>
          <p:nvPr>
            <p:ph type="sldNum" sz="quarter" idx="4"/>
          </p:nvPr>
        </p:nvSpPr>
        <p:spPr>
          <a:xfrm>
            <a:off x="8298414" y="408385"/>
            <a:ext cx="501403" cy="273844"/>
          </a:xfrm>
          <a:prstGeom prst="rect">
            <a:avLst/>
          </a:prstGeom>
        </p:spPr>
        <p:txBody>
          <a:bodyPr vert="horz" lIns="68580" tIns="34290" rIns="68580" bIns="34290" rtlCol="0" anchor="ctr"/>
          <a:lstStyle>
            <a:lvl1pPr algn="ctr">
              <a:defRPr sz="1400">
                <a:solidFill>
                  <a:schemeClr val="bg2"/>
                </a:solidFill>
              </a:defRPr>
            </a:lvl1pPr>
          </a:lstStyle>
          <a:p>
            <a:fld id="{CCDE957A-B92E-44A7-A940-603A646648A6}" type="slidenum">
              <a:rPr lang="en-GB" smtClean="0"/>
              <a:pPr/>
              <a:t>‹#›</a:t>
            </a:fld>
            <a:endParaRPr lang="en-GB" dirty="0"/>
          </a:p>
        </p:txBody>
      </p:sp>
    </p:spTree>
    <p:extLst>
      <p:ext uri="{BB962C8B-B14F-4D97-AF65-F5344CB8AC3E}">
        <p14:creationId xmlns:p14="http://schemas.microsoft.com/office/powerpoint/2010/main" val="2042583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CDDCB29-31A5-48F2-8CE4-C0F3E8AB0F91}" type="datetimeFigureOut">
              <a:rPr lang="en-GB" smtClean="0"/>
              <a:t>12/04/2018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B9D4E8-6954-421F-9861-206C07D20E9F}" type="slidenum">
              <a:rPr lang="en-GB" smtClean="0"/>
              <a:t>‹#›</a:t>
            </a:fld>
            <a:endParaRPr lang="en-GB"/>
          </a:p>
        </p:txBody>
      </p:sp>
    </p:spTree>
    <p:extLst>
      <p:ext uri="{BB962C8B-B14F-4D97-AF65-F5344CB8AC3E}">
        <p14:creationId xmlns:p14="http://schemas.microsoft.com/office/powerpoint/2010/main" val="11635861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DDCB29-31A5-48F2-8CE4-C0F3E8AB0F91}" type="datetimeFigureOut">
              <a:rPr lang="en-GB" smtClean="0"/>
              <a:t>12/04/2018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B9D4E8-6954-421F-9861-206C07D20E9F}" type="slidenum">
              <a:rPr lang="en-GB" smtClean="0"/>
              <a:t>‹#›</a:t>
            </a:fld>
            <a:endParaRPr lang="en-GB"/>
          </a:p>
        </p:txBody>
      </p:sp>
    </p:spTree>
    <p:extLst>
      <p:ext uri="{BB962C8B-B14F-4D97-AF65-F5344CB8AC3E}">
        <p14:creationId xmlns:p14="http://schemas.microsoft.com/office/powerpoint/2010/main" val="37912803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DDCB29-31A5-48F2-8CE4-C0F3E8AB0F91}" type="datetimeFigureOut">
              <a:rPr lang="en-GB" smtClean="0"/>
              <a:t>12/04/2018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B9D4E8-6954-421F-9861-206C07D20E9F}" type="slidenum">
              <a:rPr lang="en-GB" smtClean="0"/>
              <a:t>‹#›</a:t>
            </a:fld>
            <a:endParaRPr lang="en-GB"/>
          </a:p>
        </p:txBody>
      </p:sp>
    </p:spTree>
    <p:extLst>
      <p:ext uri="{BB962C8B-B14F-4D97-AF65-F5344CB8AC3E}">
        <p14:creationId xmlns:p14="http://schemas.microsoft.com/office/powerpoint/2010/main" val="17764278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CDDCB29-31A5-48F2-8CE4-C0F3E8AB0F91}" type="datetimeFigureOut">
              <a:rPr lang="en-GB" smtClean="0"/>
              <a:t>12/04/2018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B9D4E8-6954-421F-9861-206C07D20E9F}" type="slidenum">
              <a:rPr lang="en-GB" smtClean="0"/>
              <a:t>‹#›</a:t>
            </a:fld>
            <a:endParaRPr lang="en-GB"/>
          </a:p>
        </p:txBody>
      </p:sp>
    </p:spTree>
    <p:extLst>
      <p:ext uri="{BB962C8B-B14F-4D97-AF65-F5344CB8AC3E}">
        <p14:creationId xmlns:p14="http://schemas.microsoft.com/office/powerpoint/2010/main" val="2684591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29" name="Picture 3">
            <a:extLst>
              <a:ext uri="{FF2B5EF4-FFF2-40B4-BE49-F238E27FC236}">
                <a16:creationId xmlns="" xmlns:a16="http://schemas.microsoft.com/office/drawing/2014/main" id="{38CEF957-C5F3-4E70-BC01-185ECEFCB981}"/>
              </a:ext>
            </a:extLst>
          </p:cNvPr>
          <p:cNvPicPr>
            <a:picLocks noChangeAspect="1" noChangeArrowheads="1"/>
          </p:cNvPicPr>
          <p:nvPr userDrawn="1"/>
        </p:nvPicPr>
        <p:blipFill>
          <a:blip r:embed="rId2"/>
          <a:stretch>
            <a:fillRect/>
          </a:stretch>
        </p:blipFill>
        <p:spPr bwMode="auto">
          <a:xfrm>
            <a:off x="267426" y="4481011"/>
            <a:ext cx="1052127" cy="4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6" name="Rectangle: Rounded Corners 65">
            <a:extLst>
              <a:ext uri="{FF2B5EF4-FFF2-40B4-BE49-F238E27FC236}">
                <a16:creationId xmlns="" xmlns:a16="http://schemas.microsoft.com/office/drawing/2014/main" id="{AE8C0F09-4698-4B7A-B28E-1E78BE2F56D3}"/>
              </a:ext>
            </a:extLst>
          </p:cNvPr>
          <p:cNvSpPr>
            <a:spLocks/>
          </p:cNvSpPr>
          <p:nvPr userDrawn="1"/>
        </p:nvSpPr>
        <p:spPr bwMode="auto">
          <a:xfrm>
            <a:off x="145794" y="187933"/>
            <a:ext cx="8782050" cy="738185"/>
          </a:xfrm>
          <a:prstGeom prst="roundRect">
            <a:avLst/>
          </a:prstGeom>
          <a:solidFill>
            <a:schemeClr val="accent6"/>
          </a:solidFill>
          <a:ln w="9525">
            <a:noFill/>
          </a:ln>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Autofit/>
          </a:bodyPr>
          <a:lstStyle/>
          <a:p>
            <a:pPr algn="ctr" defTabSz="514257"/>
            <a:endParaRPr lang="en-GB" sz="800">
              <a:solidFill>
                <a:srgbClr val="000000">
                  <a:lumMod val="65000"/>
                  <a:lumOff val="35000"/>
                </a:srgbClr>
              </a:solidFill>
              <a:latin typeface="Helvetica" panose="020B0604020202020204" pitchFamily="34" charset="0"/>
              <a:ea typeface="DFKai-SB" panose="03000509000000000000" pitchFamily="65" charset="-120"/>
              <a:cs typeface="Helvetica" panose="020B0604020202020204" pitchFamily="34" charset="0"/>
            </a:endParaRPr>
          </a:p>
        </p:txBody>
      </p:sp>
      <p:sp>
        <p:nvSpPr>
          <p:cNvPr id="2" name="Title 1"/>
          <p:cNvSpPr>
            <a:spLocks noGrp="1"/>
          </p:cNvSpPr>
          <p:nvPr>
            <p:ph type="title"/>
          </p:nvPr>
        </p:nvSpPr>
        <p:spPr>
          <a:xfrm>
            <a:off x="323486" y="317970"/>
            <a:ext cx="8352971" cy="454676"/>
          </a:xfrm>
        </p:spPr>
        <p:txBody>
          <a:bodyPr/>
          <a:lstStyle>
            <a:lvl1pPr>
              <a:defRPr sz="1800"/>
            </a:lvl1pPr>
          </a:lstStyle>
          <a:p>
            <a:r>
              <a:rPr lang="en-US" dirty="0"/>
              <a:t>Click to edit Master title style</a:t>
            </a:r>
            <a:endParaRPr lang="en-GB" dirty="0"/>
          </a:p>
        </p:txBody>
      </p:sp>
      <p:sp>
        <p:nvSpPr>
          <p:cNvPr id="5" name="Slide Number Placeholder 5">
            <a:extLst>
              <a:ext uri="{FF2B5EF4-FFF2-40B4-BE49-F238E27FC236}">
                <a16:creationId xmlns="" xmlns:a16="http://schemas.microsoft.com/office/drawing/2014/main" id="{CFF41207-2521-4F10-9FE1-481A7969F24E}"/>
              </a:ext>
            </a:extLst>
          </p:cNvPr>
          <p:cNvSpPr>
            <a:spLocks noGrp="1"/>
          </p:cNvSpPr>
          <p:nvPr>
            <p:ph type="sldNum" sz="quarter" idx="4"/>
          </p:nvPr>
        </p:nvSpPr>
        <p:spPr>
          <a:xfrm>
            <a:off x="8298414" y="408385"/>
            <a:ext cx="501403" cy="273844"/>
          </a:xfrm>
          <a:prstGeom prst="rect">
            <a:avLst/>
          </a:prstGeom>
        </p:spPr>
        <p:txBody>
          <a:bodyPr vert="horz" lIns="68580" tIns="34290" rIns="68580" bIns="34290" rtlCol="0" anchor="ctr"/>
          <a:lstStyle>
            <a:lvl1pPr algn="ctr">
              <a:defRPr sz="1400">
                <a:solidFill>
                  <a:schemeClr val="bg2"/>
                </a:solidFill>
              </a:defRPr>
            </a:lvl1pPr>
          </a:lstStyle>
          <a:p>
            <a:fld id="{CCDE957A-B92E-44A7-A940-603A646648A6}" type="slidenum">
              <a:rPr lang="en-GB" smtClean="0"/>
              <a:pPr/>
              <a:t>‹#›</a:t>
            </a:fld>
            <a:endParaRPr lang="en-GB" dirty="0"/>
          </a:p>
        </p:txBody>
      </p:sp>
    </p:spTree>
    <p:extLst>
      <p:ext uri="{BB962C8B-B14F-4D97-AF65-F5344CB8AC3E}">
        <p14:creationId xmlns:p14="http://schemas.microsoft.com/office/powerpoint/2010/main" val="1356447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CDDCB29-31A5-48F2-8CE4-C0F3E8AB0F91}" type="datetimeFigureOut">
              <a:rPr lang="en-GB" smtClean="0"/>
              <a:t>12/04/2018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8B9D4E8-6954-421F-9861-206C07D20E9F}" type="slidenum">
              <a:rPr lang="en-GB" smtClean="0"/>
              <a:t>‹#›</a:t>
            </a:fld>
            <a:endParaRPr lang="en-GB"/>
          </a:p>
        </p:txBody>
      </p:sp>
    </p:spTree>
    <p:extLst>
      <p:ext uri="{BB962C8B-B14F-4D97-AF65-F5344CB8AC3E}">
        <p14:creationId xmlns:p14="http://schemas.microsoft.com/office/powerpoint/2010/main" val="7406756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CDDCB29-31A5-48F2-8CE4-C0F3E8AB0F91}" type="datetimeFigureOut">
              <a:rPr lang="en-GB" smtClean="0"/>
              <a:t>12/04/2018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8B9D4E8-6954-421F-9861-206C07D20E9F}" type="slidenum">
              <a:rPr lang="en-GB" smtClean="0"/>
              <a:t>‹#›</a:t>
            </a:fld>
            <a:endParaRPr lang="en-GB"/>
          </a:p>
        </p:txBody>
      </p:sp>
    </p:spTree>
    <p:extLst>
      <p:ext uri="{BB962C8B-B14F-4D97-AF65-F5344CB8AC3E}">
        <p14:creationId xmlns:p14="http://schemas.microsoft.com/office/powerpoint/2010/main" val="20036661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DDCB29-31A5-48F2-8CE4-C0F3E8AB0F91}" type="datetimeFigureOut">
              <a:rPr lang="en-GB" smtClean="0"/>
              <a:t>12/04/2018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8B9D4E8-6954-421F-9861-206C07D20E9F}" type="slidenum">
              <a:rPr lang="en-GB" smtClean="0"/>
              <a:t>‹#›</a:t>
            </a:fld>
            <a:endParaRPr lang="en-GB"/>
          </a:p>
        </p:txBody>
      </p:sp>
    </p:spTree>
    <p:extLst>
      <p:ext uri="{BB962C8B-B14F-4D97-AF65-F5344CB8AC3E}">
        <p14:creationId xmlns:p14="http://schemas.microsoft.com/office/powerpoint/2010/main" val="30174690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DDCB29-31A5-48F2-8CE4-C0F3E8AB0F91}" type="datetimeFigureOut">
              <a:rPr lang="en-GB" smtClean="0"/>
              <a:t>12/04/2018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B9D4E8-6954-421F-9861-206C07D20E9F}" type="slidenum">
              <a:rPr lang="en-GB" smtClean="0"/>
              <a:t>‹#›</a:t>
            </a:fld>
            <a:endParaRPr lang="en-GB"/>
          </a:p>
        </p:txBody>
      </p:sp>
    </p:spTree>
    <p:extLst>
      <p:ext uri="{BB962C8B-B14F-4D97-AF65-F5344CB8AC3E}">
        <p14:creationId xmlns:p14="http://schemas.microsoft.com/office/powerpoint/2010/main" val="16158917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DDCB29-31A5-48F2-8CE4-C0F3E8AB0F91}" type="datetimeFigureOut">
              <a:rPr lang="en-GB" smtClean="0"/>
              <a:t>12/04/2018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B9D4E8-6954-421F-9861-206C07D20E9F}" type="slidenum">
              <a:rPr lang="en-GB" smtClean="0"/>
              <a:t>‹#›</a:t>
            </a:fld>
            <a:endParaRPr lang="en-GB"/>
          </a:p>
        </p:txBody>
      </p:sp>
    </p:spTree>
    <p:extLst>
      <p:ext uri="{BB962C8B-B14F-4D97-AF65-F5344CB8AC3E}">
        <p14:creationId xmlns:p14="http://schemas.microsoft.com/office/powerpoint/2010/main" val="22540890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DDCB29-31A5-48F2-8CE4-C0F3E8AB0F91}" type="datetimeFigureOut">
              <a:rPr lang="en-GB" smtClean="0"/>
              <a:t>12/04/2018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B9D4E8-6954-421F-9861-206C07D20E9F}" type="slidenum">
              <a:rPr lang="en-GB" smtClean="0"/>
              <a:t>‹#›</a:t>
            </a:fld>
            <a:endParaRPr lang="en-GB"/>
          </a:p>
        </p:txBody>
      </p:sp>
    </p:spTree>
    <p:extLst>
      <p:ext uri="{BB962C8B-B14F-4D97-AF65-F5344CB8AC3E}">
        <p14:creationId xmlns:p14="http://schemas.microsoft.com/office/powerpoint/2010/main" val="178137048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DDCB29-31A5-48F2-8CE4-C0F3E8AB0F91}" type="datetimeFigureOut">
              <a:rPr lang="en-GB" smtClean="0"/>
              <a:t>12/04/2018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B9D4E8-6954-421F-9861-206C07D20E9F}" type="slidenum">
              <a:rPr lang="en-GB" smtClean="0"/>
              <a:t>‹#›</a:t>
            </a:fld>
            <a:endParaRPr lang="en-GB"/>
          </a:p>
        </p:txBody>
      </p:sp>
    </p:spTree>
    <p:extLst>
      <p:ext uri="{BB962C8B-B14F-4D97-AF65-F5344CB8AC3E}">
        <p14:creationId xmlns:p14="http://schemas.microsoft.com/office/powerpoint/2010/main" val="324924413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29" name="Picture 3">
            <a:extLst>
              <a:ext uri="{FF2B5EF4-FFF2-40B4-BE49-F238E27FC236}">
                <a16:creationId xmlns="" xmlns:a16="http://schemas.microsoft.com/office/drawing/2014/main" id="{38CEF957-C5F3-4E70-BC01-185ECEFCB981}"/>
              </a:ext>
            </a:extLst>
          </p:cNvPr>
          <p:cNvPicPr>
            <a:picLocks noChangeAspect="1" noChangeArrowheads="1"/>
          </p:cNvPicPr>
          <p:nvPr userDrawn="1"/>
        </p:nvPicPr>
        <p:blipFill>
          <a:blip r:embed="rId2"/>
          <a:stretch>
            <a:fillRect/>
          </a:stretch>
        </p:blipFill>
        <p:spPr bwMode="auto">
          <a:xfrm>
            <a:off x="267427" y="4481011"/>
            <a:ext cx="1052127" cy="4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6" name="Rectangle: Rounded Corners 65">
            <a:extLst>
              <a:ext uri="{FF2B5EF4-FFF2-40B4-BE49-F238E27FC236}">
                <a16:creationId xmlns="" xmlns:a16="http://schemas.microsoft.com/office/drawing/2014/main" id="{AE8C0F09-4698-4B7A-B28E-1E78BE2F56D3}"/>
              </a:ext>
            </a:extLst>
          </p:cNvPr>
          <p:cNvSpPr>
            <a:spLocks/>
          </p:cNvSpPr>
          <p:nvPr userDrawn="1"/>
        </p:nvSpPr>
        <p:spPr bwMode="auto">
          <a:xfrm>
            <a:off x="179785" y="176215"/>
            <a:ext cx="8782050" cy="738185"/>
          </a:xfrm>
          <a:prstGeom prst="roundRect">
            <a:avLst/>
          </a:prstGeom>
          <a:solidFill>
            <a:schemeClr val="accent6"/>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85676"/>
            <a:endParaRPr lang="en-GB" sz="1050">
              <a:solidFill>
                <a:srgbClr val="000000">
                  <a:lumMod val="65000"/>
                  <a:lumOff val="35000"/>
                </a:srgbClr>
              </a:solidFill>
              <a:latin typeface="Helvetica" panose="020B0604020202020204" pitchFamily="34" charset="0"/>
              <a:ea typeface="DFKai-SB" panose="03000509000000000000" pitchFamily="65" charset="-120"/>
              <a:cs typeface="Helvetica" panose="020B0604020202020204" pitchFamily="34" charset="0"/>
            </a:endParaRPr>
          </a:p>
        </p:txBody>
      </p:sp>
      <p:sp>
        <p:nvSpPr>
          <p:cNvPr id="2" name="Title 1"/>
          <p:cNvSpPr>
            <a:spLocks noGrp="1"/>
          </p:cNvSpPr>
          <p:nvPr>
            <p:ph type="title"/>
          </p:nvPr>
        </p:nvSpPr>
        <p:spPr>
          <a:xfrm>
            <a:off x="323487" y="317971"/>
            <a:ext cx="8352971" cy="454676"/>
          </a:xfrm>
        </p:spPr>
        <p:txBody>
          <a:bodyPr/>
          <a:lstStyle>
            <a:lvl1pPr>
              <a:defRPr sz="2400"/>
            </a:lvl1pPr>
          </a:lstStyle>
          <a:p>
            <a:r>
              <a:rPr lang="en-US" dirty="0"/>
              <a:t>Click to edit Master title style</a:t>
            </a:r>
            <a:endParaRPr lang="en-GB" dirty="0"/>
          </a:p>
        </p:txBody>
      </p:sp>
      <p:sp>
        <p:nvSpPr>
          <p:cNvPr id="5" name="Slide Number Placeholder 5">
            <a:extLst>
              <a:ext uri="{FF2B5EF4-FFF2-40B4-BE49-F238E27FC236}">
                <a16:creationId xmlns="" xmlns:a16="http://schemas.microsoft.com/office/drawing/2014/main" id="{CFF41207-2521-4F10-9FE1-481A7969F24E}"/>
              </a:ext>
            </a:extLst>
          </p:cNvPr>
          <p:cNvSpPr>
            <a:spLocks noGrp="1"/>
          </p:cNvSpPr>
          <p:nvPr>
            <p:ph type="sldNum" sz="quarter" idx="4"/>
          </p:nvPr>
        </p:nvSpPr>
        <p:spPr>
          <a:xfrm>
            <a:off x="8298415" y="408386"/>
            <a:ext cx="501403" cy="273844"/>
          </a:xfrm>
          <a:prstGeom prst="rect">
            <a:avLst/>
          </a:prstGeom>
        </p:spPr>
        <p:txBody>
          <a:bodyPr vert="horz" lIns="91440" tIns="45720" rIns="91440" bIns="45720" rtlCol="0" anchor="ctr"/>
          <a:lstStyle>
            <a:lvl1pPr algn="ctr">
              <a:defRPr sz="1800">
                <a:solidFill>
                  <a:schemeClr val="bg2"/>
                </a:solidFill>
              </a:defRPr>
            </a:lvl1pPr>
          </a:lstStyle>
          <a:p>
            <a:fld id="{CCDE957A-B92E-44A7-A940-603A646648A6}" type="slidenum">
              <a:rPr lang="en-GB" smtClean="0"/>
              <a:pPr/>
              <a:t>‹#›</a:t>
            </a:fld>
            <a:endParaRPr lang="en-GB" dirty="0"/>
          </a:p>
        </p:txBody>
      </p:sp>
    </p:spTree>
    <p:extLst>
      <p:ext uri="{BB962C8B-B14F-4D97-AF65-F5344CB8AC3E}">
        <p14:creationId xmlns:p14="http://schemas.microsoft.com/office/powerpoint/2010/main" val="1356447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597B82F-49EE-48C8-A59E-BB49E49D1B76}" type="datetimeFigureOut">
              <a:rPr lang="en-GB" smtClean="0"/>
              <a:t>12/04/2018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F57073-432D-4750-9BD0-07C1940D6BBA}" type="slidenum">
              <a:rPr lang="en-GB" smtClean="0"/>
              <a:t>‹#›</a:t>
            </a:fld>
            <a:endParaRPr lang="en-GB"/>
          </a:p>
        </p:txBody>
      </p:sp>
    </p:spTree>
    <p:extLst>
      <p:ext uri="{BB962C8B-B14F-4D97-AF65-F5344CB8AC3E}">
        <p14:creationId xmlns:p14="http://schemas.microsoft.com/office/powerpoint/2010/main" val="255024707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597B82F-49EE-48C8-A59E-BB49E49D1B76}" type="datetimeFigureOut">
              <a:rPr lang="en-GB" smtClean="0"/>
              <a:t>12/04/2018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F57073-432D-4750-9BD0-07C1940D6BBA}" type="slidenum">
              <a:rPr lang="en-GB" smtClean="0"/>
              <a:t>‹#›</a:t>
            </a:fld>
            <a:endParaRPr lang="en-GB"/>
          </a:p>
        </p:txBody>
      </p:sp>
    </p:spTree>
    <p:extLst>
      <p:ext uri="{BB962C8B-B14F-4D97-AF65-F5344CB8AC3E}">
        <p14:creationId xmlns:p14="http://schemas.microsoft.com/office/powerpoint/2010/main" val="1011117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A25064D-46D3-4A94-B87D-C5B5B5643A7D}" type="datetimeFigureOut">
              <a:rPr lang="en-GB" smtClean="0"/>
              <a:t>12/04/2018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492D8C-1110-4EEB-A17A-CAF11F9740AC}" type="slidenum">
              <a:rPr lang="en-GB" smtClean="0"/>
              <a:t>‹#›</a:t>
            </a:fld>
            <a:endParaRPr lang="en-GB"/>
          </a:p>
        </p:txBody>
      </p:sp>
    </p:spTree>
    <p:extLst>
      <p:ext uri="{BB962C8B-B14F-4D97-AF65-F5344CB8AC3E}">
        <p14:creationId xmlns:p14="http://schemas.microsoft.com/office/powerpoint/2010/main" val="184126432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97B82F-49EE-48C8-A59E-BB49E49D1B76}" type="datetimeFigureOut">
              <a:rPr lang="en-GB" smtClean="0"/>
              <a:t>12/04/2018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F57073-432D-4750-9BD0-07C1940D6BBA}" type="slidenum">
              <a:rPr lang="en-GB" smtClean="0"/>
              <a:t>‹#›</a:t>
            </a:fld>
            <a:endParaRPr lang="en-GB"/>
          </a:p>
        </p:txBody>
      </p:sp>
    </p:spTree>
    <p:extLst>
      <p:ext uri="{BB962C8B-B14F-4D97-AF65-F5344CB8AC3E}">
        <p14:creationId xmlns:p14="http://schemas.microsoft.com/office/powerpoint/2010/main" val="236730292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597B82F-49EE-48C8-A59E-BB49E49D1B76}" type="datetimeFigureOut">
              <a:rPr lang="en-GB" smtClean="0"/>
              <a:t>12/04/2018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F57073-432D-4750-9BD0-07C1940D6BBA}" type="slidenum">
              <a:rPr lang="en-GB" smtClean="0"/>
              <a:t>‹#›</a:t>
            </a:fld>
            <a:endParaRPr lang="en-GB"/>
          </a:p>
        </p:txBody>
      </p:sp>
    </p:spTree>
    <p:extLst>
      <p:ext uri="{BB962C8B-B14F-4D97-AF65-F5344CB8AC3E}">
        <p14:creationId xmlns:p14="http://schemas.microsoft.com/office/powerpoint/2010/main" val="95689114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597B82F-49EE-48C8-A59E-BB49E49D1B76}" type="datetimeFigureOut">
              <a:rPr lang="en-GB" smtClean="0"/>
              <a:t>12/04/2018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F57073-432D-4750-9BD0-07C1940D6BBA}" type="slidenum">
              <a:rPr lang="en-GB" smtClean="0"/>
              <a:t>‹#›</a:t>
            </a:fld>
            <a:endParaRPr lang="en-GB"/>
          </a:p>
        </p:txBody>
      </p:sp>
    </p:spTree>
    <p:extLst>
      <p:ext uri="{BB962C8B-B14F-4D97-AF65-F5344CB8AC3E}">
        <p14:creationId xmlns:p14="http://schemas.microsoft.com/office/powerpoint/2010/main" val="158531511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597B82F-49EE-48C8-A59E-BB49E49D1B76}" type="datetimeFigureOut">
              <a:rPr lang="en-GB" smtClean="0"/>
              <a:t>12/04/2018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5F57073-432D-4750-9BD0-07C1940D6BBA}" type="slidenum">
              <a:rPr lang="en-GB" smtClean="0"/>
              <a:t>‹#›</a:t>
            </a:fld>
            <a:endParaRPr lang="en-GB"/>
          </a:p>
        </p:txBody>
      </p:sp>
    </p:spTree>
    <p:extLst>
      <p:ext uri="{BB962C8B-B14F-4D97-AF65-F5344CB8AC3E}">
        <p14:creationId xmlns:p14="http://schemas.microsoft.com/office/powerpoint/2010/main" val="227664980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97B82F-49EE-48C8-A59E-BB49E49D1B76}" type="datetimeFigureOut">
              <a:rPr lang="en-GB" smtClean="0"/>
              <a:t>12/04/2018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5F57073-432D-4750-9BD0-07C1940D6BBA}" type="slidenum">
              <a:rPr lang="en-GB" smtClean="0"/>
              <a:t>‹#›</a:t>
            </a:fld>
            <a:endParaRPr lang="en-GB"/>
          </a:p>
        </p:txBody>
      </p:sp>
    </p:spTree>
    <p:extLst>
      <p:ext uri="{BB962C8B-B14F-4D97-AF65-F5344CB8AC3E}">
        <p14:creationId xmlns:p14="http://schemas.microsoft.com/office/powerpoint/2010/main" val="130987381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97B82F-49EE-48C8-A59E-BB49E49D1B76}" type="datetimeFigureOut">
              <a:rPr lang="en-GB" smtClean="0"/>
              <a:t>12/04/2018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F57073-432D-4750-9BD0-07C1940D6BBA}" type="slidenum">
              <a:rPr lang="en-GB" smtClean="0"/>
              <a:t>‹#›</a:t>
            </a:fld>
            <a:endParaRPr lang="en-GB"/>
          </a:p>
        </p:txBody>
      </p:sp>
    </p:spTree>
    <p:extLst>
      <p:ext uri="{BB962C8B-B14F-4D97-AF65-F5344CB8AC3E}">
        <p14:creationId xmlns:p14="http://schemas.microsoft.com/office/powerpoint/2010/main" val="38776553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97B82F-49EE-48C8-A59E-BB49E49D1B76}" type="datetimeFigureOut">
              <a:rPr lang="en-GB" smtClean="0"/>
              <a:t>12/04/2018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F57073-432D-4750-9BD0-07C1940D6BBA}" type="slidenum">
              <a:rPr lang="en-GB" smtClean="0"/>
              <a:t>‹#›</a:t>
            </a:fld>
            <a:endParaRPr lang="en-GB"/>
          </a:p>
        </p:txBody>
      </p:sp>
    </p:spTree>
    <p:extLst>
      <p:ext uri="{BB962C8B-B14F-4D97-AF65-F5344CB8AC3E}">
        <p14:creationId xmlns:p14="http://schemas.microsoft.com/office/powerpoint/2010/main" val="75823401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597B82F-49EE-48C8-A59E-BB49E49D1B76}" type="datetimeFigureOut">
              <a:rPr lang="en-GB" smtClean="0"/>
              <a:t>12/04/2018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F57073-432D-4750-9BD0-07C1940D6BBA}" type="slidenum">
              <a:rPr lang="en-GB" smtClean="0"/>
              <a:t>‹#›</a:t>
            </a:fld>
            <a:endParaRPr lang="en-GB"/>
          </a:p>
        </p:txBody>
      </p:sp>
    </p:spTree>
    <p:extLst>
      <p:ext uri="{BB962C8B-B14F-4D97-AF65-F5344CB8AC3E}">
        <p14:creationId xmlns:p14="http://schemas.microsoft.com/office/powerpoint/2010/main" val="242340626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597B82F-49EE-48C8-A59E-BB49E49D1B76}" type="datetimeFigureOut">
              <a:rPr lang="en-GB" smtClean="0"/>
              <a:t>12/04/2018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F57073-432D-4750-9BD0-07C1940D6BBA}" type="slidenum">
              <a:rPr lang="en-GB" smtClean="0"/>
              <a:t>‹#›</a:t>
            </a:fld>
            <a:endParaRPr lang="en-GB"/>
          </a:p>
        </p:txBody>
      </p:sp>
    </p:spTree>
    <p:extLst>
      <p:ext uri="{BB962C8B-B14F-4D97-AF65-F5344CB8AC3E}">
        <p14:creationId xmlns:p14="http://schemas.microsoft.com/office/powerpoint/2010/main" val="108571379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91A2CF1-94C4-460C-B136-0975A930867E}" type="datetimeFigureOut">
              <a:rPr lang="en-GB" smtClean="0"/>
              <a:t>12/04/2018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8D64A1-E9CD-43DA-93C2-2DE272FFBC06}" type="slidenum">
              <a:rPr lang="en-GB" smtClean="0"/>
              <a:t>‹#›</a:t>
            </a:fld>
            <a:endParaRPr lang="en-GB"/>
          </a:p>
        </p:txBody>
      </p:sp>
    </p:spTree>
    <p:extLst>
      <p:ext uri="{BB962C8B-B14F-4D97-AF65-F5344CB8AC3E}">
        <p14:creationId xmlns:p14="http://schemas.microsoft.com/office/powerpoint/2010/main" val="2564431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A25064D-46D3-4A94-B87D-C5B5B5643A7D}" type="datetimeFigureOut">
              <a:rPr lang="en-GB" smtClean="0"/>
              <a:t>12/04/2018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492D8C-1110-4EEB-A17A-CAF11F9740AC}" type="slidenum">
              <a:rPr lang="en-GB" smtClean="0"/>
              <a:t>‹#›</a:t>
            </a:fld>
            <a:endParaRPr lang="en-GB"/>
          </a:p>
        </p:txBody>
      </p:sp>
    </p:spTree>
    <p:extLst>
      <p:ext uri="{BB962C8B-B14F-4D97-AF65-F5344CB8AC3E}">
        <p14:creationId xmlns:p14="http://schemas.microsoft.com/office/powerpoint/2010/main" val="147806991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91A2CF1-94C4-460C-B136-0975A930867E}" type="datetimeFigureOut">
              <a:rPr lang="en-GB" smtClean="0"/>
              <a:t>12/04/2018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8D64A1-E9CD-43DA-93C2-2DE272FFBC06}" type="slidenum">
              <a:rPr lang="en-GB" smtClean="0"/>
              <a:t>‹#›</a:t>
            </a:fld>
            <a:endParaRPr lang="en-GB"/>
          </a:p>
        </p:txBody>
      </p:sp>
    </p:spTree>
    <p:extLst>
      <p:ext uri="{BB962C8B-B14F-4D97-AF65-F5344CB8AC3E}">
        <p14:creationId xmlns:p14="http://schemas.microsoft.com/office/powerpoint/2010/main" val="174825026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1A2CF1-94C4-460C-B136-0975A930867E}" type="datetimeFigureOut">
              <a:rPr lang="en-GB" smtClean="0"/>
              <a:t>12/04/2018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8D64A1-E9CD-43DA-93C2-2DE272FFBC06}" type="slidenum">
              <a:rPr lang="en-GB" smtClean="0"/>
              <a:t>‹#›</a:t>
            </a:fld>
            <a:endParaRPr lang="en-GB"/>
          </a:p>
        </p:txBody>
      </p:sp>
    </p:spTree>
    <p:extLst>
      <p:ext uri="{BB962C8B-B14F-4D97-AF65-F5344CB8AC3E}">
        <p14:creationId xmlns:p14="http://schemas.microsoft.com/office/powerpoint/2010/main" val="152181378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91A2CF1-94C4-460C-B136-0975A930867E}" type="datetimeFigureOut">
              <a:rPr lang="en-GB" smtClean="0"/>
              <a:t>12/04/2018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8D64A1-E9CD-43DA-93C2-2DE272FFBC06}" type="slidenum">
              <a:rPr lang="en-GB" smtClean="0"/>
              <a:t>‹#›</a:t>
            </a:fld>
            <a:endParaRPr lang="en-GB"/>
          </a:p>
        </p:txBody>
      </p:sp>
    </p:spTree>
    <p:extLst>
      <p:ext uri="{BB962C8B-B14F-4D97-AF65-F5344CB8AC3E}">
        <p14:creationId xmlns:p14="http://schemas.microsoft.com/office/powerpoint/2010/main" val="57038706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91A2CF1-94C4-460C-B136-0975A930867E}" type="datetimeFigureOut">
              <a:rPr lang="en-GB" smtClean="0"/>
              <a:t>12/04/2018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68D64A1-E9CD-43DA-93C2-2DE272FFBC06}" type="slidenum">
              <a:rPr lang="en-GB" smtClean="0"/>
              <a:t>‹#›</a:t>
            </a:fld>
            <a:endParaRPr lang="en-GB"/>
          </a:p>
        </p:txBody>
      </p:sp>
    </p:spTree>
    <p:extLst>
      <p:ext uri="{BB962C8B-B14F-4D97-AF65-F5344CB8AC3E}">
        <p14:creationId xmlns:p14="http://schemas.microsoft.com/office/powerpoint/2010/main" val="319713498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91A2CF1-94C4-460C-B136-0975A930867E}" type="datetimeFigureOut">
              <a:rPr lang="en-GB" smtClean="0"/>
              <a:t>12/04/2018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68D64A1-E9CD-43DA-93C2-2DE272FFBC06}" type="slidenum">
              <a:rPr lang="en-GB" smtClean="0"/>
              <a:t>‹#›</a:t>
            </a:fld>
            <a:endParaRPr lang="en-GB"/>
          </a:p>
        </p:txBody>
      </p:sp>
    </p:spTree>
    <p:extLst>
      <p:ext uri="{BB962C8B-B14F-4D97-AF65-F5344CB8AC3E}">
        <p14:creationId xmlns:p14="http://schemas.microsoft.com/office/powerpoint/2010/main" val="329117268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1A2CF1-94C4-460C-B136-0975A930867E}" type="datetimeFigureOut">
              <a:rPr lang="en-GB" smtClean="0"/>
              <a:t>12/04/2018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68D64A1-E9CD-43DA-93C2-2DE272FFBC06}" type="slidenum">
              <a:rPr lang="en-GB" smtClean="0"/>
              <a:t>‹#›</a:t>
            </a:fld>
            <a:endParaRPr lang="en-GB"/>
          </a:p>
        </p:txBody>
      </p:sp>
    </p:spTree>
    <p:extLst>
      <p:ext uri="{BB962C8B-B14F-4D97-AF65-F5344CB8AC3E}">
        <p14:creationId xmlns:p14="http://schemas.microsoft.com/office/powerpoint/2010/main" val="334489109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1A2CF1-94C4-460C-B136-0975A930867E}" type="datetimeFigureOut">
              <a:rPr lang="en-GB" smtClean="0"/>
              <a:t>12/04/2018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8D64A1-E9CD-43DA-93C2-2DE272FFBC06}" type="slidenum">
              <a:rPr lang="en-GB" smtClean="0"/>
              <a:t>‹#›</a:t>
            </a:fld>
            <a:endParaRPr lang="en-GB"/>
          </a:p>
        </p:txBody>
      </p:sp>
    </p:spTree>
    <p:extLst>
      <p:ext uri="{BB962C8B-B14F-4D97-AF65-F5344CB8AC3E}">
        <p14:creationId xmlns:p14="http://schemas.microsoft.com/office/powerpoint/2010/main" val="162784844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1A2CF1-94C4-460C-B136-0975A930867E}" type="datetimeFigureOut">
              <a:rPr lang="en-GB" smtClean="0"/>
              <a:t>12/04/2018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8D64A1-E9CD-43DA-93C2-2DE272FFBC06}" type="slidenum">
              <a:rPr lang="en-GB" smtClean="0"/>
              <a:t>‹#›</a:t>
            </a:fld>
            <a:endParaRPr lang="en-GB"/>
          </a:p>
        </p:txBody>
      </p:sp>
    </p:spTree>
    <p:extLst>
      <p:ext uri="{BB962C8B-B14F-4D97-AF65-F5344CB8AC3E}">
        <p14:creationId xmlns:p14="http://schemas.microsoft.com/office/powerpoint/2010/main" val="422390362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91A2CF1-94C4-460C-B136-0975A930867E}" type="datetimeFigureOut">
              <a:rPr lang="en-GB" smtClean="0"/>
              <a:t>12/04/2018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8D64A1-E9CD-43DA-93C2-2DE272FFBC06}" type="slidenum">
              <a:rPr lang="en-GB" smtClean="0"/>
              <a:t>‹#›</a:t>
            </a:fld>
            <a:endParaRPr lang="en-GB"/>
          </a:p>
        </p:txBody>
      </p:sp>
    </p:spTree>
    <p:extLst>
      <p:ext uri="{BB962C8B-B14F-4D97-AF65-F5344CB8AC3E}">
        <p14:creationId xmlns:p14="http://schemas.microsoft.com/office/powerpoint/2010/main" val="238343800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91A2CF1-94C4-460C-B136-0975A930867E}" type="datetimeFigureOut">
              <a:rPr lang="en-GB" smtClean="0"/>
              <a:t>12/04/2018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8D64A1-E9CD-43DA-93C2-2DE272FFBC06}" type="slidenum">
              <a:rPr lang="en-GB" smtClean="0"/>
              <a:t>‹#›</a:t>
            </a:fld>
            <a:endParaRPr lang="en-GB"/>
          </a:p>
        </p:txBody>
      </p:sp>
    </p:spTree>
    <p:extLst>
      <p:ext uri="{BB962C8B-B14F-4D97-AF65-F5344CB8AC3E}">
        <p14:creationId xmlns:p14="http://schemas.microsoft.com/office/powerpoint/2010/main" val="1910620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A25064D-46D3-4A94-B87D-C5B5B5643A7D}" type="datetimeFigureOut">
              <a:rPr lang="en-GB" smtClean="0"/>
              <a:t>12/04/2018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6492D8C-1110-4EEB-A17A-CAF11F9740AC}" type="slidenum">
              <a:rPr lang="en-GB" smtClean="0"/>
              <a:t>‹#›</a:t>
            </a:fld>
            <a:endParaRPr lang="en-GB"/>
          </a:p>
        </p:txBody>
      </p:sp>
    </p:spTree>
    <p:extLst>
      <p:ext uri="{BB962C8B-B14F-4D97-AF65-F5344CB8AC3E}">
        <p14:creationId xmlns:p14="http://schemas.microsoft.com/office/powerpoint/2010/main" val="67198204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91A2CF1-94C4-460C-B136-0975A930867E}" type="datetimeFigureOut">
              <a:rPr lang="en-GB" smtClean="0"/>
              <a:t>12/04/2018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68D64A1-E9CD-43DA-93C2-2DE272FFBC06}" type="slidenum">
              <a:rPr lang="en-GB" smtClean="0"/>
              <a:t>‹#›</a:t>
            </a:fld>
            <a:endParaRPr lang="en-GB"/>
          </a:p>
        </p:txBody>
      </p:sp>
    </p:spTree>
    <p:extLst>
      <p:ext uri="{BB962C8B-B14F-4D97-AF65-F5344CB8AC3E}">
        <p14:creationId xmlns:p14="http://schemas.microsoft.com/office/powerpoint/2010/main" val="3173625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25064D-46D3-4A94-B87D-C5B5B5643A7D}" type="datetimeFigureOut">
              <a:rPr lang="en-GB" smtClean="0"/>
              <a:t>12/04/2018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492D8C-1110-4EEB-A17A-CAF11F9740AC}" type="slidenum">
              <a:rPr lang="en-GB" smtClean="0"/>
              <a:t>‹#›</a:t>
            </a:fld>
            <a:endParaRPr lang="en-GB"/>
          </a:p>
        </p:txBody>
      </p:sp>
    </p:spTree>
    <p:extLst>
      <p:ext uri="{BB962C8B-B14F-4D97-AF65-F5344CB8AC3E}">
        <p14:creationId xmlns:p14="http://schemas.microsoft.com/office/powerpoint/2010/main" val="297731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A25064D-46D3-4A94-B87D-C5B5B5643A7D}" type="datetimeFigureOut">
              <a:rPr lang="en-GB" smtClean="0"/>
              <a:t>12/04/2018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492D8C-1110-4EEB-A17A-CAF11F9740AC}" type="slidenum">
              <a:rPr lang="en-GB" smtClean="0"/>
              <a:t>‹#›</a:t>
            </a:fld>
            <a:endParaRPr lang="en-GB"/>
          </a:p>
        </p:txBody>
      </p:sp>
    </p:spTree>
    <p:extLst>
      <p:ext uri="{BB962C8B-B14F-4D97-AF65-F5344CB8AC3E}">
        <p14:creationId xmlns:p14="http://schemas.microsoft.com/office/powerpoint/2010/main" val="2126190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A25064D-46D3-4A94-B87D-C5B5B5643A7D}" type="datetimeFigureOut">
              <a:rPr lang="en-GB" smtClean="0"/>
              <a:t>12/04/2018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6492D8C-1110-4EEB-A17A-CAF11F9740AC}" type="slidenum">
              <a:rPr lang="en-GB" smtClean="0"/>
              <a:t>‹#›</a:t>
            </a:fld>
            <a:endParaRPr lang="en-GB"/>
          </a:p>
        </p:txBody>
      </p:sp>
    </p:spTree>
    <p:extLst>
      <p:ext uri="{BB962C8B-B14F-4D97-AF65-F5344CB8AC3E}">
        <p14:creationId xmlns:p14="http://schemas.microsoft.com/office/powerpoint/2010/main" val="3327846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A25064D-46D3-4A94-B87D-C5B5B5643A7D}" type="datetimeFigureOut">
              <a:rPr lang="en-GB" smtClean="0"/>
              <a:t>12/04/2018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6492D8C-1110-4EEB-A17A-CAF11F9740AC}" type="slidenum">
              <a:rPr lang="en-GB" smtClean="0"/>
              <a:t>‹#›</a:t>
            </a:fld>
            <a:endParaRPr lang="en-GB"/>
          </a:p>
        </p:txBody>
      </p:sp>
    </p:spTree>
    <p:extLst>
      <p:ext uri="{BB962C8B-B14F-4D97-AF65-F5344CB8AC3E}">
        <p14:creationId xmlns:p14="http://schemas.microsoft.com/office/powerpoint/2010/main" val="1600362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theme" Target="../theme/theme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theme" Target="../theme/theme3.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6.xml"/><Relationship Id="rId13" Type="http://schemas.openxmlformats.org/officeDocument/2006/relationships/theme" Target="../theme/theme4.xml"/><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slideLayout" Target="../slideLayouts/slideLayout50.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A25064D-46D3-4A94-B87D-C5B5B5643A7D}" type="datetimeFigureOut">
              <a:rPr lang="en-GB" smtClean="0"/>
              <a:t>12/04/2018</a:t>
            </a:fld>
            <a:endParaRPr lang="en-GB"/>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E6492D8C-1110-4EEB-A17A-CAF11F9740AC}" type="slidenum">
              <a:rPr lang="en-GB" smtClean="0"/>
              <a:t>‹#›</a:t>
            </a:fld>
            <a:endParaRPr lang="en-GB"/>
          </a:p>
        </p:txBody>
      </p:sp>
    </p:spTree>
    <p:extLst>
      <p:ext uri="{BB962C8B-B14F-4D97-AF65-F5344CB8AC3E}">
        <p14:creationId xmlns:p14="http://schemas.microsoft.com/office/powerpoint/2010/main" val="2046466374"/>
      </p:ext>
    </p:extLst>
  </p:cSld>
  <p:clrMap bg1="lt1" tx1="dk1" bg2="lt2" tx2="dk2" accent1="accent1" accent2="accent2" accent3="accent3" accent4="accent4" accent5="accent5" accent6="accent6" hlink="hlink" folHlink="folHlink"/>
  <p:sldLayoutIdLst>
    <p:sldLayoutId id="2147483702" r:id="rId1"/>
    <p:sldLayoutId id="2147483687" r:id="rId2"/>
    <p:sldLayoutId id="2147483649" r:id="rId3"/>
    <p:sldLayoutId id="2147483650" r:id="rId4"/>
    <p:sldLayoutId id="214748366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0CDDCB29-31A5-48F2-8CE4-C0F3E8AB0F91}" type="datetimeFigureOut">
              <a:rPr lang="en-GB" smtClean="0"/>
              <a:t>12/04/2018</a:t>
            </a:fld>
            <a:endParaRPr lang="en-GB"/>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18B9D4E8-6954-421F-9861-206C07D20E9F}" type="slidenum">
              <a:rPr lang="en-GB" smtClean="0"/>
              <a:t>‹#›</a:t>
            </a:fld>
            <a:endParaRPr lang="en-GB"/>
          </a:p>
        </p:txBody>
      </p:sp>
    </p:spTree>
    <p:extLst>
      <p:ext uri="{BB962C8B-B14F-4D97-AF65-F5344CB8AC3E}">
        <p14:creationId xmlns:p14="http://schemas.microsoft.com/office/powerpoint/2010/main" val="2732453590"/>
      </p:ext>
    </p:extLst>
  </p:cSld>
  <p:clrMap bg1="lt1" tx1="dk1" bg2="lt2" tx2="dk2" accent1="accent1" accent2="accent2" accent3="accent3" accent4="accent4" accent5="accent5" accent6="accent6" hlink="hlink" folHlink="folHlink"/>
  <p:sldLayoutIdLst>
    <p:sldLayoutId id="2147483701"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9597B82F-49EE-48C8-A59E-BB49E49D1B76}" type="datetimeFigureOut">
              <a:rPr lang="en-GB" smtClean="0"/>
              <a:t>12/04/2018</a:t>
            </a:fld>
            <a:endParaRPr lang="en-GB"/>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5F57073-432D-4750-9BD0-07C1940D6BBA}" type="slidenum">
              <a:rPr lang="en-GB" smtClean="0"/>
              <a:t>‹#›</a:t>
            </a:fld>
            <a:endParaRPr lang="en-GB"/>
          </a:p>
        </p:txBody>
      </p:sp>
    </p:spTree>
    <p:extLst>
      <p:ext uri="{BB962C8B-B14F-4D97-AF65-F5344CB8AC3E}">
        <p14:creationId xmlns:p14="http://schemas.microsoft.com/office/powerpoint/2010/main" val="1290409636"/>
      </p:ext>
    </p:extLst>
  </p:cSld>
  <p:clrMap bg1="lt1" tx1="dk1" bg2="lt2" tx2="dk2" accent1="accent1" accent2="accent2" accent3="accent3" accent4="accent4" accent5="accent5" accent6="accent6" hlink="hlink" folHlink="folHlink"/>
  <p:sldLayoutIdLst>
    <p:sldLayoutId id="2147483673"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E91A2CF1-94C4-460C-B136-0975A930867E}" type="datetimeFigureOut">
              <a:rPr lang="en-GB" smtClean="0"/>
              <a:t>12/04/2018</a:t>
            </a:fld>
            <a:endParaRPr lang="en-GB"/>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A68D64A1-E9CD-43DA-93C2-2DE272FFBC06}" type="slidenum">
              <a:rPr lang="en-GB" smtClean="0"/>
              <a:t>‹#›</a:t>
            </a:fld>
            <a:endParaRPr lang="en-GB"/>
          </a:p>
        </p:txBody>
      </p:sp>
    </p:spTree>
    <p:extLst>
      <p:ext uri="{BB962C8B-B14F-4D97-AF65-F5344CB8AC3E}">
        <p14:creationId xmlns:p14="http://schemas.microsoft.com/office/powerpoint/2010/main" val="34431520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411510"/>
            <a:ext cx="6336704" cy="864096"/>
          </a:xfrm>
        </p:spPr>
        <p:txBody>
          <a:bodyPr/>
          <a:lstStyle/>
          <a:p>
            <a:r>
              <a:rPr lang="en-GB" sz="2400" dirty="0" smtClean="0">
                <a:latin typeface="Arial" panose="020B0604020202020204" pitchFamily="34" charset="0"/>
                <a:cs typeface="Arial" panose="020B0604020202020204" pitchFamily="34" charset="0"/>
              </a:rPr>
              <a:t>Supplier Liaison Case Studies</a:t>
            </a:r>
            <a:br>
              <a:rPr lang="en-GB" sz="2400" dirty="0" smtClean="0">
                <a:latin typeface="Arial" panose="020B0604020202020204" pitchFamily="34" charset="0"/>
                <a:cs typeface="Arial" panose="020B0604020202020204" pitchFamily="34" charset="0"/>
              </a:rPr>
            </a:br>
            <a:r>
              <a:rPr lang="en-GB" sz="2400" dirty="0" smtClean="0">
                <a:latin typeface="Arial" panose="020B0604020202020204" pitchFamily="34" charset="0"/>
                <a:cs typeface="Arial" panose="020B0604020202020204" pitchFamily="34" charset="0"/>
              </a:rPr>
              <a:t>SMART  April 2018 </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3164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65">
            <a:extLst>
              <a:ext uri="{FF2B5EF4-FFF2-40B4-BE49-F238E27FC236}">
                <a16:creationId xmlns:a16="http://schemas.microsoft.com/office/drawing/2014/main" xmlns="" id="{AE8C0F09-4698-4B7A-B28E-1E78BE2F56D3}"/>
              </a:ext>
            </a:extLst>
          </p:cNvPr>
          <p:cNvSpPr>
            <a:spLocks/>
          </p:cNvSpPr>
          <p:nvPr/>
        </p:nvSpPr>
        <p:spPr bwMode="auto">
          <a:xfrm>
            <a:off x="145794" y="187933"/>
            <a:ext cx="8782050" cy="738185"/>
          </a:xfrm>
          <a:prstGeom prst="roundRect">
            <a:avLst/>
          </a:prstGeom>
          <a:solidFill>
            <a:schemeClr val="accent6"/>
          </a:solidFill>
          <a:ln w="9525">
            <a:noFill/>
          </a:ln>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Autofit/>
          </a:bodyPr>
          <a:lstStyle/>
          <a:p>
            <a:pPr algn="ctr" defTabSz="514257"/>
            <a:r>
              <a:rPr lang="en-GB" sz="2400" dirty="0" smtClean="0">
                <a:solidFill>
                  <a:schemeClr val="bg1"/>
                </a:solidFill>
                <a:latin typeface="Arial" panose="020B0604020202020204" pitchFamily="34" charset="0"/>
                <a:ea typeface="DFKai-SB" panose="03000509000000000000" pitchFamily="65" charset="-120"/>
                <a:cs typeface="Arial" panose="020B0604020202020204" pitchFamily="34" charset="0"/>
              </a:rPr>
              <a:t>Case Study </a:t>
            </a:r>
            <a:r>
              <a:rPr lang="en-GB" sz="2400" dirty="0" smtClean="0">
                <a:solidFill>
                  <a:schemeClr val="bg1"/>
                </a:solidFill>
                <a:latin typeface="Arial" panose="020B0604020202020204" pitchFamily="34" charset="0"/>
                <a:ea typeface="DFKai-SB" panose="03000509000000000000" pitchFamily="65" charset="-120"/>
                <a:cs typeface="Arial" panose="020B0604020202020204" pitchFamily="34" charset="0"/>
              </a:rPr>
              <a:t>1 SMART meter installation  </a:t>
            </a:r>
            <a:endParaRPr lang="en-GB" sz="2400" dirty="0">
              <a:solidFill>
                <a:schemeClr val="bg1"/>
              </a:solidFill>
              <a:latin typeface="Arial" panose="020B0604020202020204" pitchFamily="34" charset="0"/>
              <a:ea typeface="DFKai-SB" panose="03000509000000000000" pitchFamily="65" charset="-120"/>
              <a:cs typeface="Arial" panose="020B0604020202020204" pitchFamily="34" charset="0"/>
            </a:endParaRPr>
          </a:p>
        </p:txBody>
      </p:sp>
      <p:sp>
        <p:nvSpPr>
          <p:cNvPr id="6" name="Content Placeholder 2"/>
          <p:cNvSpPr txBox="1">
            <a:spLocks/>
          </p:cNvSpPr>
          <p:nvPr/>
        </p:nvSpPr>
        <p:spPr>
          <a:xfrm>
            <a:off x="793489" y="1200150"/>
            <a:ext cx="7306904" cy="339447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GB" dirty="0"/>
          </a:p>
        </p:txBody>
      </p:sp>
      <p:pic>
        <p:nvPicPr>
          <p:cNvPr id="8" name="Picture 3">
            <a:extLst>
              <a:ext uri="{FF2B5EF4-FFF2-40B4-BE49-F238E27FC236}">
                <a16:creationId xmlns:a16="http://schemas.microsoft.com/office/drawing/2014/main" xmlns="" id="{38CEF957-C5F3-4E70-BC01-185ECEFCB981}"/>
              </a:ext>
            </a:extLst>
          </p:cNvPr>
          <p:cNvPicPr>
            <a:picLocks noChangeAspect="1" noChangeArrowheads="1"/>
          </p:cNvPicPr>
          <p:nvPr/>
        </p:nvPicPr>
        <p:blipFill>
          <a:blip r:embed="rId3"/>
          <a:stretch>
            <a:fillRect/>
          </a:stretch>
        </p:blipFill>
        <p:spPr bwMode="auto">
          <a:xfrm>
            <a:off x="267426" y="4481011"/>
            <a:ext cx="1052127" cy="4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Content Placeholder 2"/>
          <p:cNvSpPr txBox="1">
            <a:spLocks/>
          </p:cNvSpPr>
          <p:nvPr/>
        </p:nvSpPr>
        <p:spPr>
          <a:xfrm>
            <a:off x="177052" y="1059582"/>
            <a:ext cx="8748332" cy="183780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endParaRPr lang="en-GB" sz="1800" dirty="0" smtClean="0"/>
          </a:p>
          <a:p>
            <a:pPr algn="l"/>
            <a:endParaRPr lang="en-GB" sz="1800" dirty="0"/>
          </a:p>
        </p:txBody>
      </p:sp>
      <p:sp>
        <p:nvSpPr>
          <p:cNvPr id="11" name="Content Placeholder 2"/>
          <p:cNvSpPr txBox="1">
            <a:spLocks/>
          </p:cNvSpPr>
          <p:nvPr/>
        </p:nvSpPr>
        <p:spPr>
          <a:xfrm>
            <a:off x="179512" y="709766"/>
            <a:ext cx="8748332" cy="377124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GB" sz="1500" b="1" dirty="0"/>
          </a:p>
        </p:txBody>
      </p:sp>
      <p:sp>
        <p:nvSpPr>
          <p:cNvPr id="2" name="Rectangle 1"/>
          <p:cNvSpPr/>
          <p:nvPr/>
        </p:nvSpPr>
        <p:spPr>
          <a:xfrm>
            <a:off x="467544" y="1059582"/>
            <a:ext cx="7920880" cy="2893100"/>
          </a:xfrm>
          <a:prstGeom prst="rect">
            <a:avLst/>
          </a:prstGeom>
        </p:spPr>
        <p:txBody>
          <a:bodyPr wrap="square">
            <a:spAutoFit/>
          </a:bodyPr>
          <a:lstStyle/>
          <a:p>
            <a:r>
              <a:rPr lang="en-GB" sz="1400" dirty="0">
                <a:latin typeface="Arial" panose="020B0604020202020204" pitchFamily="34" charset="0"/>
                <a:cs typeface="Arial" panose="020B0604020202020204" pitchFamily="34" charset="0"/>
              </a:rPr>
              <a:t>The customer agreed to have smart meters fitted. The electricity SMART meter was installed </a:t>
            </a:r>
            <a:endParaRPr lang="en-GB" sz="1400" dirty="0" smtClean="0">
              <a:latin typeface="Arial" panose="020B0604020202020204" pitchFamily="34" charset="0"/>
              <a:cs typeface="Arial" panose="020B0604020202020204" pitchFamily="34" charset="0"/>
            </a:endParaRPr>
          </a:p>
          <a:p>
            <a:r>
              <a:rPr lang="en-GB" sz="1400" dirty="0" smtClean="0">
                <a:latin typeface="Arial" panose="020B0604020202020204" pitchFamily="34" charset="0"/>
                <a:cs typeface="Arial" panose="020B0604020202020204" pitchFamily="34" charset="0"/>
              </a:rPr>
              <a:t>without </a:t>
            </a:r>
            <a:r>
              <a:rPr lang="en-GB" sz="1400" dirty="0">
                <a:latin typeface="Arial" panose="020B0604020202020204" pitchFamily="34" charset="0"/>
                <a:cs typeface="Arial" panose="020B0604020202020204" pitchFamily="34" charset="0"/>
              </a:rPr>
              <a:t>any problems. The engineer then began to install the gas SMART meter. According to the customer, the engineer had to make some adjustments to the pipework in order to fit the meter bracket to the wall. The customer states that during the installation process the engineer made several calls to his manager. After approximately 5 hours, the time now around 9pm, the engineer re-instated the standard gas meter and left, advising he would return with his manager in the morning. The following morning the engineer and his manger arrived at the property and the gas smart meter was installed. </a:t>
            </a:r>
            <a:endParaRPr lang="en-GB" sz="1400" dirty="0" smtClean="0">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The customer believed that there was a strong smell of gas which he brought to the attention of the engineers but they told the customer that was expected after a gas meter </a:t>
            </a:r>
            <a:r>
              <a:rPr lang="en-GB" sz="1400" dirty="0" smtClean="0">
                <a:latin typeface="Arial" panose="020B0604020202020204" pitchFamily="34" charset="0"/>
                <a:cs typeface="Arial" panose="020B0604020202020204" pitchFamily="34" charset="0"/>
              </a:rPr>
              <a:t>exchange. The </a:t>
            </a:r>
            <a:r>
              <a:rPr lang="en-GB" sz="1400" dirty="0">
                <a:latin typeface="Arial" panose="020B0604020202020204" pitchFamily="34" charset="0"/>
                <a:cs typeface="Arial" panose="020B0604020202020204" pitchFamily="34" charset="0"/>
              </a:rPr>
              <a:t>customer states the </a:t>
            </a:r>
            <a:r>
              <a:rPr lang="en-GB" sz="1400" dirty="0" smtClean="0">
                <a:latin typeface="Arial" panose="020B0604020202020204" pitchFamily="34" charset="0"/>
                <a:cs typeface="Arial" panose="020B0604020202020204" pitchFamily="34" charset="0"/>
              </a:rPr>
              <a:t>engineer </a:t>
            </a:r>
            <a:r>
              <a:rPr lang="en-GB" sz="1400" dirty="0">
                <a:latin typeface="Arial" panose="020B0604020202020204" pitchFamily="34" charset="0"/>
                <a:cs typeface="Arial" panose="020B0604020202020204" pitchFamily="34" charset="0"/>
              </a:rPr>
              <a:t>did not provide any instruction on how to operate the in-home display. </a:t>
            </a:r>
          </a:p>
        </p:txBody>
      </p:sp>
    </p:spTree>
    <p:extLst>
      <p:ext uri="{BB962C8B-B14F-4D97-AF65-F5344CB8AC3E}">
        <p14:creationId xmlns:p14="http://schemas.microsoft.com/office/powerpoint/2010/main" val="10130020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65">
            <a:extLst>
              <a:ext uri="{FF2B5EF4-FFF2-40B4-BE49-F238E27FC236}">
                <a16:creationId xmlns:a16="http://schemas.microsoft.com/office/drawing/2014/main" xmlns="" id="{AE8C0F09-4698-4B7A-B28E-1E78BE2F56D3}"/>
              </a:ext>
            </a:extLst>
          </p:cNvPr>
          <p:cNvSpPr>
            <a:spLocks/>
          </p:cNvSpPr>
          <p:nvPr/>
        </p:nvSpPr>
        <p:spPr bwMode="auto">
          <a:xfrm>
            <a:off x="132671" y="187932"/>
            <a:ext cx="8782050" cy="738185"/>
          </a:xfrm>
          <a:prstGeom prst="roundRect">
            <a:avLst/>
          </a:prstGeom>
          <a:solidFill>
            <a:schemeClr val="accent6"/>
          </a:solidFill>
          <a:ln w="9525">
            <a:noFill/>
          </a:ln>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Autofit/>
          </a:bodyPr>
          <a:lstStyle/>
          <a:p>
            <a:pPr algn="ctr" defTabSz="514257"/>
            <a:r>
              <a:rPr lang="en-GB" sz="2400" dirty="0">
                <a:solidFill>
                  <a:schemeClr val="bg1"/>
                </a:solidFill>
                <a:latin typeface="Arial" panose="020B0604020202020204" pitchFamily="34" charset="0"/>
                <a:ea typeface="DFKai-SB" panose="03000509000000000000" pitchFamily="65" charset="-120"/>
                <a:cs typeface="Arial" panose="020B0604020202020204" pitchFamily="34" charset="0"/>
              </a:rPr>
              <a:t>Case Study 1 SMART meter installation </a:t>
            </a:r>
            <a:r>
              <a:rPr lang="en-GB" sz="2400" dirty="0" smtClean="0">
                <a:solidFill>
                  <a:schemeClr val="bg1"/>
                </a:solidFill>
                <a:latin typeface="Arial" panose="020B0604020202020204" pitchFamily="34" charset="0"/>
                <a:ea typeface="DFKai-SB" panose="03000509000000000000" pitchFamily="65" charset="-120"/>
                <a:cs typeface="Arial" panose="020B0604020202020204" pitchFamily="34" charset="0"/>
              </a:rPr>
              <a:t> continued  </a:t>
            </a:r>
            <a:endParaRPr lang="en-GB" sz="2400" dirty="0">
              <a:solidFill>
                <a:schemeClr val="bg1"/>
              </a:solidFill>
              <a:latin typeface="Arial" panose="020B0604020202020204" pitchFamily="34" charset="0"/>
              <a:ea typeface="DFKai-SB" panose="03000509000000000000" pitchFamily="65" charset="-120"/>
              <a:cs typeface="Arial" panose="020B0604020202020204" pitchFamily="34" charset="0"/>
            </a:endParaRPr>
          </a:p>
        </p:txBody>
      </p:sp>
      <p:sp>
        <p:nvSpPr>
          <p:cNvPr id="6" name="Content Placeholder 2"/>
          <p:cNvSpPr txBox="1">
            <a:spLocks/>
          </p:cNvSpPr>
          <p:nvPr/>
        </p:nvSpPr>
        <p:spPr>
          <a:xfrm>
            <a:off x="457200" y="1200150"/>
            <a:ext cx="8507288" cy="339447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GB" dirty="0"/>
          </a:p>
        </p:txBody>
      </p:sp>
      <p:pic>
        <p:nvPicPr>
          <p:cNvPr id="8" name="Picture 3">
            <a:extLst>
              <a:ext uri="{FF2B5EF4-FFF2-40B4-BE49-F238E27FC236}">
                <a16:creationId xmlns:a16="http://schemas.microsoft.com/office/drawing/2014/main" xmlns="" id="{38CEF957-C5F3-4E70-BC01-185ECEFCB981}"/>
              </a:ext>
            </a:extLst>
          </p:cNvPr>
          <p:cNvPicPr>
            <a:picLocks noChangeAspect="1" noChangeArrowheads="1"/>
          </p:cNvPicPr>
          <p:nvPr/>
        </p:nvPicPr>
        <p:blipFill>
          <a:blip r:embed="rId3"/>
          <a:stretch>
            <a:fillRect/>
          </a:stretch>
        </p:blipFill>
        <p:spPr bwMode="auto">
          <a:xfrm>
            <a:off x="267426" y="4481011"/>
            <a:ext cx="1052127" cy="4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Content Placeholder 2"/>
          <p:cNvSpPr txBox="1">
            <a:spLocks/>
          </p:cNvSpPr>
          <p:nvPr/>
        </p:nvSpPr>
        <p:spPr>
          <a:xfrm>
            <a:off x="177052" y="1059582"/>
            <a:ext cx="8748332" cy="183780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endParaRPr lang="en-GB" sz="1800" dirty="0" smtClean="0"/>
          </a:p>
          <a:p>
            <a:pPr algn="l"/>
            <a:endParaRPr lang="en-GB" sz="1800" dirty="0"/>
          </a:p>
        </p:txBody>
      </p:sp>
      <p:sp>
        <p:nvSpPr>
          <p:cNvPr id="11" name="Content Placeholder 2"/>
          <p:cNvSpPr txBox="1">
            <a:spLocks/>
          </p:cNvSpPr>
          <p:nvPr/>
        </p:nvSpPr>
        <p:spPr>
          <a:xfrm>
            <a:off x="179512" y="709766"/>
            <a:ext cx="8748332" cy="377124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GB" sz="1500" b="1" dirty="0"/>
          </a:p>
        </p:txBody>
      </p:sp>
      <p:sp>
        <p:nvSpPr>
          <p:cNvPr id="2" name="Rectangle 1"/>
          <p:cNvSpPr/>
          <p:nvPr/>
        </p:nvSpPr>
        <p:spPr>
          <a:xfrm>
            <a:off x="683568" y="1059581"/>
            <a:ext cx="7704856" cy="3108543"/>
          </a:xfrm>
          <a:prstGeom prst="rect">
            <a:avLst/>
          </a:prstGeom>
        </p:spPr>
        <p:txBody>
          <a:bodyPr wrap="square">
            <a:spAutoFit/>
          </a:bodyPr>
          <a:lstStyle/>
          <a:p>
            <a:r>
              <a:rPr lang="en-GB" sz="1400" dirty="0">
                <a:latin typeface="Arial" panose="020B0604020202020204" pitchFamily="34" charset="0"/>
                <a:cs typeface="Arial" panose="020B0604020202020204" pitchFamily="34" charset="0"/>
              </a:rPr>
              <a:t>The first bill received by the customer billed him to an incorrect final meter reading for the previous meter and billed gas usage based on the previous gas meter details. When the customer complained he was passed from department to department without anyone taking ownership of the issue. Eventually the billing issue was resolved.</a:t>
            </a:r>
          </a:p>
          <a:p>
            <a:r>
              <a:rPr lang="en-GB" sz="1400" dirty="0">
                <a:latin typeface="Arial" panose="020B0604020202020204" pitchFamily="34" charset="0"/>
                <a:cs typeface="Arial" panose="020B0604020202020204" pitchFamily="34" charset="0"/>
              </a:rPr>
              <a:t>A month had passed and the customer believed that they could still smell gas coming from the meter cupboard. He informed the energy company who advised him to contact National Grid. The National Grid engineer identified a leak and according to the customer the engineer believed the leak was due to the gas meter fittings not being tightened properly. </a:t>
            </a:r>
          </a:p>
          <a:p>
            <a:r>
              <a:rPr lang="en-GB" sz="1400" dirty="0">
                <a:latin typeface="Arial" panose="020B0604020202020204" pitchFamily="34" charset="0"/>
                <a:cs typeface="Arial" panose="020B0604020202020204" pitchFamily="34" charset="0"/>
              </a:rPr>
              <a:t> </a:t>
            </a:r>
          </a:p>
          <a:p>
            <a:r>
              <a:rPr lang="en-GB" sz="1400" dirty="0">
                <a:latin typeface="Arial" panose="020B0604020202020204" pitchFamily="34" charset="0"/>
                <a:cs typeface="Arial" panose="020B0604020202020204" pitchFamily="34" charset="0"/>
              </a:rPr>
              <a:t>The energy company offered an apology and £100. Ombudsman awarded an apology and £200</a:t>
            </a:r>
            <a:r>
              <a:rPr lang="en-GB" sz="1400" dirty="0" smtClean="0">
                <a:latin typeface="Arial" panose="020B0604020202020204" pitchFamily="34" charset="0"/>
                <a:cs typeface="Arial" panose="020B0604020202020204" pitchFamily="34" charset="0"/>
              </a:rPr>
              <a:t>.</a:t>
            </a:r>
          </a:p>
          <a:p>
            <a:endParaRPr lang="en-GB" sz="1400" dirty="0">
              <a:latin typeface="Arial" panose="020B0604020202020204" pitchFamily="34" charset="0"/>
              <a:cs typeface="Arial" panose="020B0604020202020204" pitchFamily="34" charset="0"/>
            </a:endParaRPr>
          </a:p>
          <a:p>
            <a:r>
              <a:rPr lang="en-GB" sz="1400" b="1" dirty="0">
                <a:latin typeface="Arial" panose="020B0604020202020204" pitchFamily="34" charset="0"/>
                <a:cs typeface="Arial" panose="020B0604020202020204" pitchFamily="34" charset="0"/>
              </a:rPr>
              <a:t>Recommendations</a:t>
            </a:r>
            <a:r>
              <a:rPr lang="en-GB" sz="1400" dirty="0">
                <a:latin typeface="Arial" panose="020B0604020202020204" pitchFamily="34" charset="0"/>
                <a:cs typeface="Arial" panose="020B0604020202020204" pitchFamily="34" charset="0"/>
              </a:rPr>
              <a:t>- Improve staff training , explanation of the In home display , following SMICOP code of practice, taking ownership of the issue/complaint.</a:t>
            </a:r>
          </a:p>
        </p:txBody>
      </p:sp>
    </p:spTree>
    <p:extLst>
      <p:ext uri="{BB962C8B-B14F-4D97-AF65-F5344CB8AC3E}">
        <p14:creationId xmlns:p14="http://schemas.microsoft.com/office/powerpoint/2010/main" val="4983856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65">
            <a:extLst>
              <a:ext uri="{FF2B5EF4-FFF2-40B4-BE49-F238E27FC236}">
                <a16:creationId xmlns:a16="http://schemas.microsoft.com/office/drawing/2014/main" xmlns="" id="{AE8C0F09-4698-4B7A-B28E-1E78BE2F56D3}"/>
              </a:ext>
            </a:extLst>
          </p:cNvPr>
          <p:cNvSpPr>
            <a:spLocks/>
          </p:cNvSpPr>
          <p:nvPr/>
        </p:nvSpPr>
        <p:spPr bwMode="auto">
          <a:xfrm>
            <a:off x="182438" y="187933"/>
            <a:ext cx="8782050" cy="738185"/>
          </a:xfrm>
          <a:prstGeom prst="roundRect">
            <a:avLst/>
          </a:prstGeom>
          <a:solidFill>
            <a:schemeClr val="accent6"/>
          </a:solidFill>
          <a:ln w="9525">
            <a:noFill/>
          </a:ln>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Autofit/>
          </a:bodyPr>
          <a:lstStyle/>
          <a:p>
            <a:pPr algn="ctr" defTabSz="514257"/>
            <a:r>
              <a:rPr lang="en-GB" sz="2400" dirty="0">
                <a:solidFill>
                  <a:schemeClr val="bg1"/>
                </a:solidFill>
                <a:latin typeface="Arial" panose="020B0604020202020204" pitchFamily="34" charset="0"/>
                <a:ea typeface="DFKai-SB" panose="03000509000000000000" pitchFamily="65" charset="-120"/>
                <a:cs typeface="Arial" panose="020B0604020202020204" pitchFamily="34" charset="0"/>
              </a:rPr>
              <a:t>Case Study </a:t>
            </a:r>
            <a:r>
              <a:rPr lang="en-GB" sz="2400" dirty="0" smtClean="0">
                <a:solidFill>
                  <a:schemeClr val="bg1"/>
                </a:solidFill>
                <a:latin typeface="Arial" panose="020B0604020202020204" pitchFamily="34" charset="0"/>
                <a:ea typeface="DFKai-SB" panose="03000509000000000000" pitchFamily="65" charset="-120"/>
                <a:cs typeface="Arial" panose="020B0604020202020204" pitchFamily="34" charset="0"/>
              </a:rPr>
              <a:t>2 SMART meter billing complaint </a:t>
            </a:r>
            <a:endParaRPr lang="en-GB" sz="2400" dirty="0">
              <a:solidFill>
                <a:schemeClr val="bg1"/>
              </a:solidFill>
              <a:latin typeface="Arial" panose="020B0604020202020204" pitchFamily="34" charset="0"/>
              <a:ea typeface="DFKai-SB" panose="03000509000000000000" pitchFamily="65" charset="-120"/>
              <a:cs typeface="Arial" panose="020B0604020202020204" pitchFamily="34" charset="0"/>
            </a:endParaRPr>
          </a:p>
        </p:txBody>
      </p:sp>
      <p:sp>
        <p:nvSpPr>
          <p:cNvPr id="6" name="Content Placeholder 2"/>
          <p:cNvSpPr txBox="1">
            <a:spLocks/>
          </p:cNvSpPr>
          <p:nvPr/>
        </p:nvSpPr>
        <p:spPr>
          <a:xfrm>
            <a:off x="457200" y="1200150"/>
            <a:ext cx="8507288" cy="339447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GB" dirty="0"/>
          </a:p>
        </p:txBody>
      </p:sp>
      <p:pic>
        <p:nvPicPr>
          <p:cNvPr id="8" name="Picture 3">
            <a:extLst>
              <a:ext uri="{FF2B5EF4-FFF2-40B4-BE49-F238E27FC236}">
                <a16:creationId xmlns:a16="http://schemas.microsoft.com/office/drawing/2014/main" xmlns="" id="{38CEF957-C5F3-4E70-BC01-185ECEFCB981}"/>
              </a:ext>
            </a:extLst>
          </p:cNvPr>
          <p:cNvPicPr>
            <a:picLocks noChangeAspect="1" noChangeArrowheads="1"/>
          </p:cNvPicPr>
          <p:nvPr/>
        </p:nvPicPr>
        <p:blipFill>
          <a:blip r:embed="rId3"/>
          <a:stretch>
            <a:fillRect/>
          </a:stretch>
        </p:blipFill>
        <p:spPr bwMode="auto">
          <a:xfrm>
            <a:off x="267426" y="4481011"/>
            <a:ext cx="1052127" cy="4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Content Placeholder 2"/>
          <p:cNvSpPr txBox="1">
            <a:spLocks/>
          </p:cNvSpPr>
          <p:nvPr/>
        </p:nvSpPr>
        <p:spPr>
          <a:xfrm>
            <a:off x="177052" y="1059582"/>
            <a:ext cx="8748332" cy="183780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endParaRPr lang="en-GB" sz="1800" dirty="0" smtClean="0"/>
          </a:p>
          <a:p>
            <a:pPr algn="l"/>
            <a:endParaRPr lang="en-GB" sz="1800" dirty="0"/>
          </a:p>
        </p:txBody>
      </p:sp>
      <p:sp>
        <p:nvSpPr>
          <p:cNvPr id="11" name="Content Placeholder 2"/>
          <p:cNvSpPr txBox="1">
            <a:spLocks/>
          </p:cNvSpPr>
          <p:nvPr/>
        </p:nvSpPr>
        <p:spPr>
          <a:xfrm>
            <a:off x="179512" y="709766"/>
            <a:ext cx="8748332" cy="377124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GB" sz="1500" b="1" dirty="0"/>
          </a:p>
        </p:txBody>
      </p:sp>
      <p:sp>
        <p:nvSpPr>
          <p:cNvPr id="2" name="Rectangle 1"/>
          <p:cNvSpPr/>
          <p:nvPr/>
        </p:nvSpPr>
        <p:spPr>
          <a:xfrm>
            <a:off x="323528" y="1059582"/>
            <a:ext cx="7920880" cy="3600986"/>
          </a:xfrm>
          <a:prstGeom prst="rect">
            <a:avLst/>
          </a:prstGeom>
        </p:spPr>
        <p:txBody>
          <a:bodyPr wrap="square">
            <a:spAutoFit/>
          </a:bodyPr>
          <a:lstStyle/>
          <a:p>
            <a:r>
              <a:rPr lang="en-GB" sz="1400" dirty="0">
                <a:latin typeface="Arial" panose="020B0604020202020204" pitchFamily="34" charset="0"/>
                <a:cs typeface="Arial" panose="020B0604020202020204" pitchFamily="34" charset="0"/>
              </a:rPr>
              <a:t>The customer had SMART meters installed in October 2014. Initially there was no problem as the bills used actual readings provided by the smart meters. In August and September 2016 the complainant received a bill with higher than expected charges. The complainant noticed that the bills used estimated readings. The complainant contacted the energy company and made a complaint. The company investigated and found that there was no fault with the SMART meters as meter readings were being received from the SMART meters. However, the energy company identified that the issue was to do with the billing cycle. The bills were being issued just prior to the readings being received resulting in the bills using estimated readings. The energy company amended the billing cycle and this resolved the issue</a:t>
            </a:r>
            <a:r>
              <a:rPr lang="en-GB" sz="1400" dirty="0" smtClean="0">
                <a:latin typeface="Arial" panose="020B0604020202020204" pitchFamily="34" charset="0"/>
                <a:cs typeface="Arial" panose="020B0604020202020204" pitchFamily="34" charset="0"/>
              </a:rPr>
              <a:t>.</a:t>
            </a:r>
          </a:p>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However there were shortfalls identified in the energy company’s customer service and so the ombudsman required the company to apologise and provide a small financial award</a:t>
            </a:r>
            <a:r>
              <a:rPr lang="en-GB" sz="1400" dirty="0" smtClean="0">
                <a:latin typeface="Arial" panose="020B0604020202020204" pitchFamily="34" charset="0"/>
                <a:cs typeface="Arial" panose="020B0604020202020204" pitchFamily="34" charset="0"/>
              </a:rPr>
              <a:t>.</a:t>
            </a:r>
          </a:p>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Recommendations- Suppliers to make sure that systems are aligned , that the meter reading collection falls in line with the billing cycle. </a:t>
            </a:r>
          </a:p>
          <a:p>
            <a:r>
              <a:rPr lang="en-GB" dirty="0"/>
              <a:t> </a:t>
            </a:r>
          </a:p>
        </p:txBody>
      </p:sp>
    </p:spTree>
    <p:extLst>
      <p:ext uri="{BB962C8B-B14F-4D97-AF65-F5344CB8AC3E}">
        <p14:creationId xmlns:p14="http://schemas.microsoft.com/office/powerpoint/2010/main" val="4983856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65">
            <a:extLst>
              <a:ext uri="{FF2B5EF4-FFF2-40B4-BE49-F238E27FC236}">
                <a16:creationId xmlns:a16="http://schemas.microsoft.com/office/drawing/2014/main" xmlns="" id="{AE8C0F09-4698-4B7A-B28E-1E78BE2F56D3}"/>
              </a:ext>
            </a:extLst>
          </p:cNvPr>
          <p:cNvSpPr>
            <a:spLocks/>
          </p:cNvSpPr>
          <p:nvPr/>
        </p:nvSpPr>
        <p:spPr bwMode="auto">
          <a:xfrm>
            <a:off x="145794" y="187933"/>
            <a:ext cx="8782050" cy="738185"/>
          </a:xfrm>
          <a:prstGeom prst="roundRect">
            <a:avLst/>
          </a:prstGeom>
          <a:solidFill>
            <a:schemeClr val="accent6"/>
          </a:solidFill>
          <a:ln w="9525">
            <a:noFill/>
          </a:ln>
        </p:spPr>
        <p:style>
          <a:lnRef idx="2">
            <a:schemeClr val="accent1">
              <a:shade val="50000"/>
            </a:schemeClr>
          </a:lnRef>
          <a:fillRef idx="1">
            <a:schemeClr val="accent1"/>
          </a:fillRef>
          <a:effectRef idx="0">
            <a:schemeClr val="accent1"/>
          </a:effectRef>
          <a:fontRef idx="minor">
            <a:schemeClr val="lt1"/>
          </a:fontRef>
        </p:style>
        <p:txBody>
          <a:bodyPr wrap="square" lIns="68580" tIns="34290" rIns="68580" bIns="34290" rtlCol="0" anchor="ctr">
            <a:noAutofit/>
          </a:bodyPr>
          <a:lstStyle/>
          <a:p>
            <a:pPr algn="ctr" defTabSz="514257"/>
            <a:r>
              <a:rPr lang="en-GB" sz="2400" dirty="0">
                <a:solidFill>
                  <a:schemeClr val="bg1"/>
                </a:solidFill>
                <a:latin typeface="Arial" panose="020B0604020202020204" pitchFamily="34" charset="0"/>
                <a:ea typeface="DFKai-SB" panose="03000509000000000000" pitchFamily="65" charset="-120"/>
                <a:cs typeface="Arial" panose="020B0604020202020204" pitchFamily="34" charset="0"/>
              </a:rPr>
              <a:t>Case Study </a:t>
            </a:r>
            <a:r>
              <a:rPr lang="en-GB" sz="2400" dirty="0" smtClean="0">
                <a:solidFill>
                  <a:schemeClr val="bg1"/>
                </a:solidFill>
                <a:latin typeface="Arial" panose="020B0604020202020204" pitchFamily="34" charset="0"/>
                <a:ea typeface="DFKai-SB" panose="03000509000000000000" pitchFamily="65" charset="-120"/>
                <a:cs typeface="Arial" panose="020B0604020202020204" pitchFamily="34" charset="0"/>
              </a:rPr>
              <a:t>3 SMART meter system not working </a:t>
            </a:r>
            <a:endParaRPr lang="en-GB" sz="2400" dirty="0">
              <a:solidFill>
                <a:schemeClr val="bg1"/>
              </a:solidFill>
              <a:latin typeface="Arial" panose="020B0604020202020204" pitchFamily="34" charset="0"/>
              <a:ea typeface="DFKai-SB" panose="03000509000000000000" pitchFamily="65" charset="-120"/>
              <a:cs typeface="Arial" panose="020B0604020202020204" pitchFamily="34" charset="0"/>
            </a:endParaRPr>
          </a:p>
        </p:txBody>
      </p:sp>
      <p:sp>
        <p:nvSpPr>
          <p:cNvPr id="6" name="Content Placeholder 2"/>
          <p:cNvSpPr txBox="1">
            <a:spLocks/>
          </p:cNvSpPr>
          <p:nvPr/>
        </p:nvSpPr>
        <p:spPr>
          <a:xfrm>
            <a:off x="457200" y="1200150"/>
            <a:ext cx="8507288" cy="339447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GB" dirty="0"/>
          </a:p>
        </p:txBody>
      </p:sp>
      <p:pic>
        <p:nvPicPr>
          <p:cNvPr id="8" name="Picture 3">
            <a:extLst>
              <a:ext uri="{FF2B5EF4-FFF2-40B4-BE49-F238E27FC236}">
                <a16:creationId xmlns:a16="http://schemas.microsoft.com/office/drawing/2014/main" xmlns="" id="{38CEF957-C5F3-4E70-BC01-185ECEFCB981}"/>
              </a:ext>
            </a:extLst>
          </p:cNvPr>
          <p:cNvPicPr>
            <a:picLocks noChangeAspect="1" noChangeArrowheads="1"/>
          </p:cNvPicPr>
          <p:nvPr/>
        </p:nvPicPr>
        <p:blipFill>
          <a:blip r:embed="rId3"/>
          <a:stretch>
            <a:fillRect/>
          </a:stretch>
        </p:blipFill>
        <p:spPr bwMode="auto">
          <a:xfrm>
            <a:off x="267426" y="4481011"/>
            <a:ext cx="1052127" cy="425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Content Placeholder 2"/>
          <p:cNvSpPr txBox="1">
            <a:spLocks/>
          </p:cNvSpPr>
          <p:nvPr/>
        </p:nvSpPr>
        <p:spPr>
          <a:xfrm>
            <a:off x="177052" y="1059582"/>
            <a:ext cx="8748332" cy="183780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endParaRPr lang="en-GB" sz="1800" dirty="0" smtClean="0"/>
          </a:p>
          <a:p>
            <a:pPr algn="l"/>
            <a:endParaRPr lang="en-GB" sz="1800" dirty="0"/>
          </a:p>
        </p:txBody>
      </p:sp>
      <p:sp>
        <p:nvSpPr>
          <p:cNvPr id="11" name="Content Placeholder 2"/>
          <p:cNvSpPr txBox="1">
            <a:spLocks/>
          </p:cNvSpPr>
          <p:nvPr/>
        </p:nvSpPr>
        <p:spPr>
          <a:xfrm>
            <a:off x="179512" y="709766"/>
            <a:ext cx="8748332" cy="377124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GB" sz="1500" b="1" dirty="0"/>
          </a:p>
        </p:txBody>
      </p:sp>
      <p:sp>
        <p:nvSpPr>
          <p:cNvPr id="2" name="Rectangle 1"/>
          <p:cNvSpPr/>
          <p:nvPr/>
        </p:nvSpPr>
        <p:spPr>
          <a:xfrm>
            <a:off x="323528" y="1200150"/>
            <a:ext cx="8208912" cy="3539430"/>
          </a:xfrm>
          <a:prstGeom prst="rect">
            <a:avLst/>
          </a:prstGeom>
        </p:spPr>
        <p:txBody>
          <a:bodyPr wrap="square">
            <a:spAutoFit/>
          </a:bodyPr>
          <a:lstStyle/>
          <a:p>
            <a:r>
              <a:rPr lang="en-GB" sz="1400" dirty="0">
                <a:latin typeface="Arial" panose="020B0604020202020204" pitchFamily="34" charset="0"/>
                <a:cs typeface="Arial" panose="020B0604020202020204" pitchFamily="34" charset="0"/>
              </a:rPr>
              <a:t>The energy company installed SMART meters in February 2017. The customer states that after  installing the SMART meters the engineer informed him that they would be fully operational within a couple of hours. The customer states that the in-home display was not showing any gas usage. The customer contacted the energy company and complained. The energy company stated that the gas meter needed to be commissioned and that it would contact the meter operator to commission the meter. </a:t>
            </a:r>
            <a:endParaRPr lang="en-GB" sz="1400" dirty="0" smtClean="0">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However, several months passed and despite the customer contacting the energy company on numerous occasions the gas meter was not commissioned. In November 2017 the customer transferred the gas and electricity supplies to another energy company. </a:t>
            </a:r>
          </a:p>
          <a:p>
            <a:r>
              <a:rPr lang="en-GB" sz="1400" dirty="0">
                <a:latin typeface="Arial" panose="020B0604020202020204" pitchFamily="34" charset="0"/>
                <a:cs typeface="Arial" panose="020B0604020202020204" pitchFamily="34" charset="0"/>
              </a:rPr>
              <a:t>Ombudsman found significant shortfalls in the handling of the customer’s complaint and required the energy company to provide an apology and a financial award</a:t>
            </a:r>
            <a:r>
              <a:rPr lang="en-GB" sz="1400" dirty="0" smtClean="0">
                <a:latin typeface="Arial" panose="020B0604020202020204" pitchFamily="34" charset="0"/>
                <a:cs typeface="Arial" panose="020B0604020202020204" pitchFamily="34" charset="0"/>
              </a:rPr>
              <a:t>.</a:t>
            </a:r>
          </a:p>
          <a:p>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Recommendations –If there was a reason that the meter was not commissioned then the engineer should explain why and the next steps , take ownership of the issue/complaint. </a:t>
            </a:r>
          </a:p>
          <a:p>
            <a:r>
              <a:rPr lang="en-GB" sz="14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401399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Presentation" ma:contentTypeID="0x010100EBCFEE78ED06F44FBBB70BD7E0CD70D200DFD67C9361F884429A0363E41F3227C7" ma:contentTypeVersion="3" ma:contentTypeDescription="" ma:contentTypeScope="" ma:versionID="b1b5c2b3d422723b7b7fed12dd470ed6">
  <xsd:schema xmlns:xsd="http://www.w3.org/2001/XMLSchema" xmlns:p="http://schemas.microsoft.com/office/2006/metadata/properties" targetNamespace="http://schemas.microsoft.com/office/2006/metadata/properties" ma:root="true" ma:fieldsID="f5f8aa41d692cc5ed4a62f9ef336c64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91246CCB-C2C6-4738-844C-940F620AD75C}">
  <ds:schemaRefs>
    <ds:schemaRef ds:uri="http://schemas.microsoft.com/sharepoint/v3/contenttype/forms"/>
  </ds:schemaRefs>
</ds:datastoreItem>
</file>

<file path=customXml/itemProps2.xml><?xml version="1.0" encoding="utf-8"?>
<ds:datastoreItem xmlns:ds="http://schemas.openxmlformats.org/officeDocument/2006/customXml" ds:itemID="{EC87A793-9A57-4FC5-9CDB-C1918DC22F99}">
  <ds:schemaRefs>
    <ds:schemaRef ds:uri="http://purl.org/dc/elements/1.1/"/>
    <ds:schemaRef ds:uri="http://schemas.microsoft.com/office/2006/metadata/properties"/>
    <ds:schemaRef ds:uri="http://purl.org/dc/dcmitype/"/>
    <ds:schemaRef ds:uri="http://schemas.microsoft.com/office/2006/documentManagement/types"/>
    <ds:schemaRef ds:uri="http://purl.org/dc/term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EFC71B9F-5FFE-498A-81D5-E70C75E475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15621</TotalTime>
  <Words>699</Words>
  <Application>Microsoft Office PowerPoint</Application>
  <PresentationFormat>On-screen Show (16:9)</PresentationFormat>
  <Paragraphs>33</Paragraphs>
  <Slides>5</Slides>
  <Notes>5</Notes>
  <HiddenSlides>0</HiddenSlides>
  <MMClips>0</MMClips>
  <ScaleCrop>false</ScaleCrop>
  <HeadingPairs>
    <vt:vector size="4" baseType="variant">
      <vt:variant>
        <vt:lpstr>Theme</vt:lpstr>
      </vt:variant>
      <vt:variant>
        <vt:i4>4</vt:i4>
      </vt:variant>
      <vt:variant>
        <vt:lpstr>Slide Titles</vt:lpstr>
      </vt:variant>
      <vt:variant>
        <vt:i4>5</vt:i4>
      </vt:variant>
    </vt:vector>
  </HeadingPairs>
  <TitlesOfParts>
    <vt:vector size="9" baseType="lpstr">
      <vt:lpstr>Office Theme</vt:lpstr>
      <vt:lpstr>2_Custom Design</vt:lpstr>
      <vt:lpstr>Custom Design</vt:lpstr>
      <vt:lpstr>1_Custom Design</vt:lpstr>
      <vt:lpstr>Supplier Liaison Case Studies SMART  April 2018 </vt:lpstr>
      <vt:lpstr>PowerPoint Presentation</vt:lpstr>
      <vt:lpstr>PowerPoint Presentation</vt:lpstr>
      <vt:lpstr>PowerPoint Presentation</vt:lpstr>
      <vt:lpstr>PowerPoint Presentation</vt:lpstr>
    </vt:vector>
  </TitlesOfParts>
  <Company>Ombudsman Services Limited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 Title</dc:title>
  <dc:creator>Chris Green</dc:creator>
  <cp:lastModifiedBy>Sue Jackson</cp:lastModifiedBy>
  <cp:revision>216</cp:revision>
  <dcterms:created xsi:type="dcterms:W3CDTF">2018-02-06T09:24:13Z</dcterms:created>
  <dcterms:modified xsi:type="dcterms:W3CDTF">2018-04-12T13:56:50Z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0x010100EBCFEE78ED06F44FBBB70BD7E0CD70D200DFD67C9361F884429A0363E41F3227C7</vt:lpwstr>
  </property>
</Properties>
</file>