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65D2-B54F-45A4-8D1E-34E13D6C8F0D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42A3-2F56-4367-A783-AC6AE5298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88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65D2-B54F-45A4-8D1E-34E13D6C8F0D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42A3-2F56-4367-A783-AC6AE5298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35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65D2-B54F-45A4-8D1E-34E13D6C8F0D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42A3-2F56-4367-A783-AC6AE5298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58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65D2-B54F-45A4-8D1E-34E13D6C8F0D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42A3-2F56-4367-A783-AC6AE5298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18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65D2-B54F-45A4-8D1E-34E13D6C8F0D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42A3-2F56-4367-A783-AC6AE5298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53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65D2-B54F-45A4-8D1E-34E13D6C8F0D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42A3-2F56-4367-A783-AC6AE5298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54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65D2-B54F-45A4-8D1E-34E13D6C8F0D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42A3-2F56-4367-A783-AC6AE5298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74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65D2-B54F-45A4-8D1E-34E13D6C8F0D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42A3-2F56-4367-A783-AC6AE5298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440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65D2-B54F-45A4-8D1E-34E13D6C8F0D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42A3-2F56-4367-A783-AC6AE5298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13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65D2-B54F-45A4-8D1E-34E13D6C8F0D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42A3-2F56-4367-A783-AC6AE5298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99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65D2-B54F-45A4-8D1E-34E13D6C8F0D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42A3-2F56-4367-A783-AC6AE5298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26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65D2-B54F-45A4-8D1E-34E13D6C8F0D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B42A3-2F56-4367-A783-AC6AE5298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17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izensadvice.org.uk/about-us/how-we-provide-advice/our-prevention-work/education/education-resources/" TargetMode="External"/><Relationship Id="rId2" Type="http://schemas.openxmlformats.org/officeDocument/2006/relationships/hyperlink" Target="http://www.citizensadvice.org.uk/the-consumer-rights-act-201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705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94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Find out more about the National Consumer Week campaign and free resources via webpage </a:t>
            </a: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www.citizensadvice.org.uk/the-consumer-rights-act-2015</a:t>
            </a:r>
            <a:r>
              <a:rPr lang="en-GB" dirty="0" smtClean="0"/>
              <a:t>   </a:t>
            </a:r>
          </a:p>
          <a:p>
            <a:pPr marL="0" indent="0">
              <a:buNone/>
            </a:pPr>
            <a:r>
              <a:rPr lang="en-GB" dirty="0" smtClean="0"/>
              <a:t>Twitter: @</a:t>
            </a:r>
            <a:r>
              <a:rPr lang="en-GB" dirty="0" err="1" smtClean="0"/>
              <a:t>citizensadvice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Facebook: facebook.com/</a:t>
            </a:r>
            <a:r>
              <a:rPr lang="en-GB" dirty="0" err="1" smtClean="0"/>
              <a:t>citizensadvice</a:t>
            </a:r>
            <a:r>
              <a:rPr lang="en-GB" dirty="0" smtClean="0"/>
              <a:t>	</a:t>
            </a:r>
          </a:p>
          <a:p>
            <a:pPr marL="0" indent="0">
              <a:buNone/>
            </a:pPr>
            <a:r>
              <a:rPr lang="en-GB" dirty="0" smtClean="0"/>
              <a:t>#</a:t>
            </a:r>
            <a:r>
              <a:rPr lang="en-GB" dirty="0" err="1" smtClean="0"/>
              <a:t>consumerrights</a:t>
            </a:r>
            <a:r>
              <a:rPr lang="en-GB" dirty="0" smtClean="0"/>
              <a:t>	</a:t>
            </a:r>
          </a:p>
          <a:p>
            <a:pPr marL="0" indent="0">
              <a:buNone/>
            </a:pPr>
            <a:r>
              <a:rPr lang="en-GB" b="1" dirty="0" smtClean="0"/>
              <a:t>National Consumer Week education resources</a:t>
            </a:r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www.citizensadvice.org.uk/about-us/how-we-provide-advice/our-prevention-work/education/education-resources/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Logo_CMYK_300_A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013" y="5589240"/>
            <a:ext cx="1084451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456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National Consumer Week 2015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National Consumer Week 2015 seeks to raise awareness and promote the use of new consumer rights that were brought into force through Consumer Rights Act legislation on 1 October 2015. </a:t>
            </a:r>
          </a:p>
          <a:p>
            <a:pPr marL="0" indent="0">
              <a:buNone/>
            </a:pPr>
            <a:r>
              <a:rPr lang="en-GB" dirty="0" smtClean="0"/>
              <a:t>This year’s campaign Know your New Rights will launch in England and Wales on 2 November 2015</a:t>
            </a:r>
            <a:r>
              <a:rPr lang="en-GB" dirty="0"/>
              <a:t>.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80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National Consumer Week Partners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For the Know your New Rights campaign Citizens Advice is working with</a:t>
            </a:r>
          </a:p>
          <a:p>
            <a:r>
              <a:rPr lang="en-GB" dirty="0" smtClean="0"/>
              <a:t>National Trading Standards (NTS)</a:t>
            </a:r>
          </a:p>
          <a:p>
            <a:r>
              <a:rPr lang="en-GB" dirty="0" smtClean="0"/>
              <a:t>Chartered Trading Standards Institute (CTSI) </a:t>
            </a:r>
          </a:p>
          <a:p>
            <a:r>
              <a:rPr lang="en-GB" dirty="0" smtClean="0"/>
              <a:t>Department for Business Innovation and Skills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(BIS)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following </a:t>
            </a:r>
            <a:r>
              <a:rPr lang="en-GB" dirty="0" err="1" smtClean="0"/>
              <a:t>infographics</a:t>
            </a:r>
            <a:r>
              <a:rPr lang="en-GB" dirty="0" smtClean="0"/>
              <a:t> have been provided by BIS.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02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ata\McginnM\My Laptop Files\NCW\15BIS\Consumer infographic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4763"/>
            <a:ext cx="9289032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18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0" y="0"/>
            <a:ext cx="73083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79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" y="-1"/>
            <a:ext cx="7596336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61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6" y="1"/>
            <a:ext cx="781236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34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27383"/>
            <a:ext cx="7848872" cy="688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33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82" y="0"/>
            <a:ext cx="79766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55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125</Words>
  <Application>Microsoft Office PowerPoint</Application>
  <PresentationFormat>On-screen Show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National Consumer Week 2015</vt:lpstr>
      <vt:lpstr>National Consumer Week Partners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Further information</vt:lpstr>
    </vt:vector>
  </TitlesOfParts>
  <Company>CAB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McGinn, Melanie</dc:creator>
  <cp:lastModifiedBy>McGinn, Melanie</cp:lastModifiedBy>
  <cp:revision>10</cp:revision>
  <dcterms:created xsi:type="dcterms:W3CDTF">2015-10-13T19:59:10Z</dcterms:created>
  <dcterms:modified xsi:type="dcterms:W3CDTF">2015-10-13T20:57:38Z</dcterms:modified>
</cp:coreProperties>
</file>